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notesSlides/notesSlide19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22.xml" ContentType="application/vnd.openxmlformats-officedocument.presentationml.notesSlide+xml"/>
  <Override PartName="/ppt/ink/ink2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6.xml" ContentType="application/inkml+xml"/>
  <Override PartName="/ppt/notesSlides/notesSlide25.xml" ContentType="application/vnd.openxmlformats-officedocument.presentationml.notesSlide+xml"/>
  <Override PartName="/ppt/ink/ink27.xml" ContentType="application/inkml+xml"/>
  <Override PartName="/ppt/notesSlides/notesSlide26.xml" ContentType="application/vnd.openxmlformats-officedocument.presentationml.notesSlide+xml"/>
  <Override PartName="/ppt/ink/ink28.xml" ContentType="application/inkml+xml"/>
  <Override PartName="/ppt/notesSlides/notesSlide27.xml" ContentType="application/vnd.openxmlformats-officedocument.presentationml.notesSlide+xml"/>
  <Override PartName="/ppt/ink/ink29.xml" ContentType="application/inkml+xml"/>
  <Override PartName="/ppt/notesSlides/notesSlide28.xml" ContentType="application/vnd.openxmlformats-officedocument.presentationml.notesSlide+xml"/>
  <Override PartName="/ppt/ink/ink30.xml" ContentType="application/inkml+xml"/>
  <Override PartName="/ppt/notesSlides/notesSlide29.xml" ContentType="application/vnd.openxmlformats-officedocument.presentationml.notesSlide+xml"/>
  <Override PartName="/ppt/ink/ink31.xml" ContentType="application/inkml+xml"/>
  <Override PartName="/ppt/notesSlides/notesSlide30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notesSlides/notesSlide31.xml" ContentType="application/vnd.openxmlformats-officedocument.presentationml.notesSlide+xml"/>
  <Override PartName="/ppt/ink/ink34.xml" ContentType="application/inkml+xml"/>
  <Override PartName="/ppt/notesSlides/notesSlide32.xml" ContentType="application/vnd.openxmlformats-officedocument.presentationml.notesSlide+xml"/>
  <Override PartName="/ppt/ink/ink35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36.xml" ContentType="application/inkml+xml"/>
  <Override PartName="/ppt/notesSlides/notesSlide35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36.xml" ContentType="application/vnd.openxmlformats-officedocument.presentationml.notesSlide+xml"/>
  <Override PartName="/ppt/ink/ink39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40.xml" ContentType="application/inkml+xml"/>
  <Override PartName="/ppt/notesSlides/notesSlide39.xml" ContentType="application/vnd.openxmlformats-officedocument.presentationml.notesSlide+xml"/>
  <Override PartName="/ppt/ink/ink41.xml" ContentType="application/inkml+xml"/>
  <Override PartName="/ppt/notesSlides/notesSlide40.xml" ContentType="application/vnd.openxmlformats-officedocument.presentationml.notesSlide+xml"/>
  <Override PartName="/ppt/ink/ink42.xml" ContentType="application/inkml+xml"/>
  <Override PartName="/ppt/notesSlides/notesSlide41.xml" ContentType="application/vnd.openxmlformats-officedocument.presentationml.notesSlide+xml"/>
  <Override PartName="/ppt/ink/ink43.xml" ContentType="application/inkml+xml"/>
  <Override PartName="/ppt/notesSlides/notesSlide42.xml" ContentType="application/vnd.openxmlformats-officedocument.presentationml.notesSlide+xml"/>
  <Override PartName="/ppt/ink/ink44.xml" ContentType="application/inkml+xml"/>
  <Override PartName="/ppt/notesSlides/notesSlide43.xml" ContentType="application/vnd.openxmlformats-officedocument.presentationml.notesSlide+xml"/>
  <Override PartName="/ppt/ink/ink45.xml" ContentType="application/inkml+xml"/>
  <Override PartName="/ppt/notesSlides/notesSlide44.xml" ContentType="application/vnd.openxmlformats-officedocument.presentationml.notesSlide+xml"/>
  <Override PartName="/ppt/ink/ink46.xml" ContentType="application/inkml+xml"/>
  <Override PartName="/ppt/notesSlides/notesSlide45.xml" ContentType="application/vnd.openxmlformats-officedocument.presentationml.notesSlide+xml"/>
  <Override PartName="/ppt/ink/ink47.xml" ContentType="application/inkml+xml"/>
  <Override PartName="/ppt/notesSlides/notesSlide46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notesSlides/notesSlide47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48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ink/ink55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56.xml" ContentType="application/inkml+xml"/>
  <Override PartName="/ppt/notesSlides/notesSlide69.xml" ContentType="application/vnd.openxmlformats-officedocument.presentationml.notesSlide+xml"/>
  <Override PartName="/ppt/ink/ink57.xml" ContentType="application/inkml+xml"/>
  <Override PartName="/ppt/notesSlides/notesSlide70.xml" ContentType="application/vnd.openxmlformats-officedocument.presentationml.notesSlide+xml"/>
  <Override PartName="/ppt/ink/ink58.xml" ContentType="application/inkml+xml"/>
  <Override PartName="/ppt/notesSlides/notesSlide71.xml" ContentType="application/vnd.openxmlformats-officedocument.presentationml.notesSlide+xml"/>
  <Override PartName="/ppt/ink/ink59.xml" ContentType="application/inkml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ink/ink60.xml" ContentType="application/inkml+xml"/>
  <Override PartName="/ppt/notesSlides/notesSlide74.xml" ContentType="application/vnd.openxmlformats-officedocument.presentationml.notesSlide+xml"/>
  <Override PartName="/ppt/ink/ink61.xml" ContentType="application/inkml+xml"/>
  <Override PartName="/ppt/notesSlides/notesSlide75.xml" ContentType="application/vnd.openxmlformats-officedocument.presentationml.notesSlide+xml"/>
  <Override PartName="/ppt/ink/ink62.xml" ContentType="application/inkml+xml"/>
  <Override PartName="/ppt/notesSlides/notesSlide76.xml" ContentType="application/vnd.openxmlformats-officedocument.presentationml.notesSlide+xml"/>
  <Override PartName="/ppt/ink/ink63.xml" ContentType="application/inkml+xml"/>
  <Override PartName="/ppt/notesSlides/notesSlide77.xml" ContentType="application/vnd.openxmlformats-officedocument.presentationml.notesSlide+xml"/>
  <Override PartName="/ppt/ink/ink64.xml" ContentType="application/inkml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65.xml" ContentType="application/inkml+xml"/>
  <Override PartName="/ppt/notesSlides/notesSlide81.xml" ContentType="application/vnd.openxmlformats-officedocument.presentationml.notesSlide+xml"/>
  <Override PartName="/ppt/ink/ink66.xml" ContentType="application/inkml+xml"/>
  <Override PartName="/ppt/notesSlides/notesSlide82.xml" ContentType="application/vnd.openxmlformats-officedocument.presentationml.notesSlide+xml"/>
  <Override PartName="/ppt/ink/ink67.xml" ContentType="application/inkml+xml"/>
  <Override PartName="/ppt/notesSlides/notesSlide83.xml" ContentType="application/vnd.openxmlformats-officedocument.presentationml.notesSlide+xml"/>
  <Override PartName="/ppt/ink/ink68.xml" ContentType="application/inkml+xml"/>
  <Override PartName="/ppt/notesSlides/notesSlide84.xml" ContentType="application/vnd.openxmlformats-officedocument.presentationml.notesSlide+xml"/>
  <Override PartName="/ppt/ink/ink69.xml" ContentType="application/inkml+xml"/>
  <Override PartName="/ppt/notesSlides/notesSlide85.xml" ContentType="application/vnd.openxmlformats-officedocument.presentationml.notesSlide+xml"/>
  <Override PartName="/ppt/ink/ink70.xml" ContentType="application/inkml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ink/ink71.xml" ContentType="application/inkml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99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notesSlides/notesSlide100.xml" ContentType="application/vnd.openxmlformats-officedocument.presentationml.notesSlide+xml"/>
  <Override PartName="/ppt/ink/ink77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78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ink/ink79.xml" ContentType="application/inkml+xml"/>
  <Override PartName="/ppt/notesSlides/notesSlide106.xml" ContentType="application/vnd.openxmlformats-officedocument.presentationml.notesSlide+xml"/>
  <Override PartName="/ppt/ink/ink80.xml" ContentType="application/inkml+xml"/>
  <Override PartName="/ppt/notesSlides/notesSlide107.xml" ContentType="application/vnd.openxmlformats-officedocument.presentationml.notesSlide+xml"/>
  <Override PartName="/ppt/ink/ink81.xml" ContentType="application/inkml+xml"/>
  <Override PartName="/ppt/notesSlides/notesSlide108.xml" ContentType="application/vnd.openxmlformats-officedocument.presentationml.notesSlide+xml"/>
  <Override PartName="/ppt/ink/ink82.xml" ContentType="application/inkml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ink/ink83.xml" ContentType="application/inkml+xml"/>
  <Override PartName="/ppt/notesSlides/notesSlide111.xml" ContentType="application/vnd.openxmlformats-officedocument.presentationml.notesSlide+xml"/>
  <Override PartName="/ppt/ink/ink84.xml" ContentType="application/inkml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ink/ink85.xml" ContentType="application/inkml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88.xml" ContentType="application/inkml+xml"/>
  <Override PartName="/ppt/notesSlides/notesSlide120.xml" ContentType="application/vnd.openxmlformats-officedocument.presentationml.notesSlide+xml"/>
  <Override PartName="/ppt/ink/ink89.xml" ContentType="application/inkml+xml"/>
  <Override PartName="/ppt/notesSlides/notesSlide1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144"/>
  </p:notesMasterIdLst>
  <p:handoutMasterIdLst>
    <p:handoutMasterId r:id="rId145"/>
  </p:handoutMasterIdLst>
  <p:sldIdLst>
    <p:sldId id="270" r:id="rId2"/>
    <p:sldId id="271" r:id="rId3"/>
    <p:sldId id="275" r:id="rId4"/>
    <p:sldId id="276" r:id="rId5"/>
    <p:sldId id="277" r:id="rId6"/>
    <p:sldId id="279" r:id="rId7"/>
    <p:sldId id="278" r:id="rId8"/>
    <p:sldId id="281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1" r:id="rId19"/>
    <p:sldId id="290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10" r:id="rId38"/>
    <p:sldId id="311" r:id="rId39"/>
    <p:sldId id="309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272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1" r:id="rId108"/>
    <p:sldId id="382" r:id="rId109"/>
    <p:sldId id="383" r:id="rId110"/>
    <p:sldId id="384" r:id="rId111"/>
    <p:sldId id="385" r:id="rId112"/>
    <p:sldId id="386" r:id="rId113"/>
    <p:sldId id="329" r:id="rId114"/>
    <p:sldId id="388" r:id="rId115"/>
    <p:sldId id="389" r:id="rId116"/>
    <p:sldId id="390" r:id="rId117"/>
    <p:sldId id="391" r:id="rId118"/>
    <p:sldId id="396" r:id="rId119"/>
    <p:sldId id="397" r:id="rId120"/>
    <p:sldId id="398" r:id="rId121"/>
    <p:sldId id="399" r:id="rId122"/>
    <p:sldId id="400" r:id="rId123"/>
    <p:sldId id="401" r:id="rId124"/>
    <p:sldId id="402" r:id="rId125"/>
    <p:sldId id="403" r:id="rId126"/>
    <p:sldId id="404" r:id="rId127"/>
    <p:sldId id="405" r:id="rId128"/>
    <p:sldId id="406" r:id="rId129"/>
    <p:sldId id="407" r:id="rId130"/>
    <p:sldId id="408" r:id="rId131"/>
    <p:sldId id="409" r:id="rId132"/>
    <p:sldId id="410" r:id="rId133"/>
    <p:sldId id="411" r:id="rId134"/>
    <p:sldId id="412" r:id="rId135"/>
    <p:sldId id="413" r:id="rId136"/>
    <p:sldId id="414" r:id="rId137"/>
    <p:sldId id="392" r:id="rId138"/>
    <p:sldId id="393" r:id="rId139"/>
    <p:sldId id="394" r:id="rId140"/>
    <p:sldId id="417" r:id="rId141"/>
    <p:sldId id="416" r:id="rId142"/>
    <p:sldId id="415" r:id="rId143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anose="020B0A04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 autoAdjust="0"/>
    <p:restoredTop sz="94674" autoAdjust="0"/>
  </p:normalViewPr>
  <p:slideViewPr>
    <p:cSldViewPr>
      <p:cViewPr varScale="1">
        <p:scale>
          <a:sx n="119" d="100"/>
          <a:sy n="119" d="100"/>
        </p:scale>
        <p:origin x="17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748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38" Type="http://schemas.openxmlformats.org/officeDocument/2006/relationships/slide" Target="slides/slide137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28" Type="http://schemas.openxmlformats.org/officeDocument/2006/relationships/slide" Target="slides/slide127.xml" /><Relationship Id="rId144" Type="http://schemas.openxmlformats.org/officeDocument/2006/relationships/notesMaster" Target="notesMasters/notesMaster1.xml" /><Relationship Id="rId149" Type="http://schemas.openxmlformats.org/officeDocument/2006/relationships/tableStyles" Target="tableStyles.xml" /><Relationship Id="rId5" Type="http://schemas.openxmlformats.org/officeDocument/2006/relationships/slide" Target="slides/slide4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34" Type="http://schemas.openxmlformats.org/officeDocument/2006/relationships/slide" Target="slides/slide133.xml" /><Relationship Id="rId139" Type="http://schemas.openxmlformats.org/officeDocument/2006/relationships/slide" Target="slides/slide138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150" Type="http://schemas.microsoft.com/office/2016/11/relationships/changesInfo" Target="changesInfos/changesInfo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137" Type="http://schemas.openxmlformats.org/officeDocument/2006/relationships/slide" Target="slides/slide13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40" Type="http://schemas.openxmlformats.org/officeDocument/2006/relationships/slide" Target="slides/slide139.xml" /><Relationship Id="rId145" Type="http://schemas.openxmlformats.org/officeDocument/2006/relationships/handoutMaster" Target="handoutMasters/handoutMaster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30" Type="http://schemas.openxmlformats.org/officeDocument/2006/relationships/slide" Target="slides/slide129.xml" /><Relationship Id="rId135" Type="http://schemas.openxmlformats.org/officeDocument/2006/relationships/slide" Target="slides/slide134.xml" /><Relationship Id="rId143" Type="http://schemas.openxmlformats.org/officeDocument/2006/relationships/slide" Target="slides/slide142.xml" /><Relationship Id="rId148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141" Type="http://schemas.openxmlformats.org/officeDocument/2006/relationships/slide" Target="slides/slide140.xml" /><Relationship Id="rId146" Type="http://schemas.openxmlformats.org/officeDocument/2006/relationships/presProps" Target="pres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slide" Target="slides/slide135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147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slide" Target="slides/slide14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Proaño Lozada" userId="6a64d5cb-7dd7-498f-9367-a1f7c633e504" providerId="ADAL" clId="{B29AD74D-F6AC-AD41-B0BF-4508C42EC6DA}"/>
    <pc:docChg chg="custSel modSld">
      <pc:chgData name="Alejandro Proaño Lozada" userId="6a64d5cb-7dd7-498f-9367-a1f7c633e504" providerId="ADAL" clId="{B29AD74D-F6AC-AD41-B0BF-4508C42EC6DA}" dt="2023-02-14T16:25:26.222" v="0" actId="7634"/>
      <pc:docMkLst>
        <pc:docMk/>
      </pc:docMkLst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0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0"/>
            <ac:inkMk id="2" creationId="{B732E4DC-BB99-A271-4E9D-54A940CE7916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2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2"/>
            <ac:inkMk id="2" creationId="{004820E0-E3D8-9C33-B857-689A8131023D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3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3"/>
            <ac:inkMk id="2" creationId="{42603A5E-F2CA-1FB4-9752-68FD31858795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4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4"/>
            <ac:inkMk id="2" creationId="{D41DBDFC-3DCF-C8FF-62B3-808535DFAE85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5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5"/>
            <ac:inkMk id="2" creationId="{A991D926-8CFB-4BD1-3CA0-29BECD29AE06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6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6"/>
            <ac:inkMk id="2" creationId="{AF771541-37DB-2C34-8284-0426823D8902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7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7"/>
            <ac:inkMk id="2" creationId="{651ADA5E-9FB6-499F-BF1A-FBDA6B3BF387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8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8"/>
            <ac:inkMk id="2" creationId="{19A50DC8-881E-6937-8C65-C9061EABEDAB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299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299"/>
            <ac:inkMk id="2" creationId="{B9EFAA5B-3505-35F0-7B31-7600912EC1B7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0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0"/>
            <ac:inkMk id="2" creationId="{AAA6359A-F6CC-B1C8-0F03-2619D2A0ED8E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1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1"/>
            <ac:inkMk id="2" creationId="{4B3AF880-5A77-4BB7-BACB-3A943786B0F3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2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2"/>
            <ac:inkMk id="2" creationId="{966AC5BF-AF52-4EE4-49A4-D69C8EB33801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4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4"/>
            <ac:inkMk id="2" creationId="{D8333939-F2F6-4691-2573-F615BBD859EB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5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5"/>
            <ac:inkMk id="2" creationId="{E15E359F-7E8A-6FB2-7162-23780C701B15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6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6"/>
            <ac:inkMk id="2" creationId="{7AD92629-F596-D08C-0574-EC19FFC7A757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7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7"/>
            <ac:inkMk id="2" creationId="{A6F5C905-ECAE-E71C-013B-8615FDFA1B5F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8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8"/>
            <ac:inkMk id="2" creationId="{A6BA2231-DF55-4EFF-79B9-8E4E6917A05B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09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09"/>
            <ac:inkMk id="2" creationId="{7C99F303-A7AB-2AC3-B661-1BB701941555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10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10"/>
            <ac:inkMk id="2" creationId="{FE397482-7888-A026-096E-313B867E4EAE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11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11"/>
            <ac:inkMk id="2" creationId="{0D32AF36-E1E3-ACF6-E611-480413670F6F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12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12"/>
            <ac:inkMk id="2" creationId="{1A551B41-844B-2F1D-930C-BC58233B7611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13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13"/>
            <ac:inkMk id="2" creationId="{3F037881-F8D9-A53F-FAAF-F2618E46AF8D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15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15"/>
            <ac:inkMk id="2" creationId="{24F7AA04-3EDC-35F5-FBCA-3703D4509670}"/>
          </ac:inkMkLst>
        </pc:inkChg>
      </pc:sldChg>
      <pc:sldChg chg="addSp">
        <pc:chgData name="Alejandro Proaño Lozada" userId="6a64d5cb-7dd7-498f-9367-a1f7c633e504" providerId="ADAL" clId="{B29AD74D-F6AC-AD41-B0BF-4508C42EC6DA}" dt="2023-02-14T16:25:26.222" v="0" actId="7634"/>
        <pc:sldMkLst>
          <pc:docMk/>
          <pc:sldMk cId="0" sldId="316"/>
        </pc:sldMkLst>
        <pc:inkChg chg="add">
          <ac:chgData name="Alejandro Proaño Lozada" userId="6a64d5cb-7dd7-498f-9367-a1f7c633e504" providerId="ADAL" clId="{B29AD74D-F6AC-AD41-B0BF-4508C42EC6DA}" dt="2023-02-14T16:25:26.222" v="0" actId="7634"/>
          <ac:inkMkLst>
            <pc:docMk/>
            <pc:sldMk cId="0" sldId="316"/>
            <ac:inkMk id="2" creationId="{92C3BF93-DAA7-FA8F-B594-58D1D667B776}"/>
          </ac:inkMkLst>
        </pc:inkChg>
      </pc:sldChg>
    </pc:docChg>
  </pc:docChgLst>
  <pc:docChgLst>
    <pc:chgData name="Alejandro Proaño Lozada" userId="6a64d5cb-7dd7-498f-9367-a1f7c633e504" providerId="ADAL" clId="{46FD3312-2F48-BF4C-ABEF-F613180DA05B}"/>
    <pc:docChg chg="custSel modSld">
      <pc:chgData name="Alejandro Proaño Lozada" userId="6a64d5cb-7dd7-498f-9367-a1f7c633e504" providerId="ADAL" clId="{46FD3312-2F48-BF4C-ABEF-F613180DA05B}" dt="2023-03-07T16:15:27.634" v="3" actId="7634"/>
      <pc:docMkLst>
        <pc:docMk/>
      </pc:docMkLst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272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272"/>
            <ac:inkMk id="2" creationId="{E6AEF1E1-2537-3B28-C860-EAA199683BD3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16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16"/>
            <ac:inkMk id="3" creationId="{F32FAD47-9E97-41FE-FAD3-17BB4B5CF224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17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17"/>
            <ac:inkMk id="2" creationId="{A9B12421-A0A8-34E3-5D32-6BFEC84C2DA8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19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19"/>
            <ac:inkMk id="2" creationId="{34D2963B-6749-18FA-901D-B6D69516D69F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1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1"/>
            <ac:inkMk id="2" creationId="{6CE163A8-2F3C-45A5-DCC1-58B009B7FF9E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2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2"/>
            <ac:inkMk id="2" creationId="{7B90FC5E-9399-7960-82D0-2CB3EAEE0BDC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3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3"/>
            <ac:inkMk id="2" creationId="{C2A8F8EF-2637-351F-6EB7-ECFE6E7486A9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4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4"/>
            <ac:inkMk id="2" creationId="{25F56A57-4A6D-224E-3589-06B370047A09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5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5"/>
            <ac:inkMk id="2" creationId="{A8818AB9-821A-6468-5234-6B8B12E68EEF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6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6"/>
            <ac:inkMk id="2" creationId="{DD818935-DBA4-029A-E830-E3EA60970F89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7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7"/>
            <ac:inkMk id="2" creationId="{8CA7085E-C30C-DC68-C7F5-FBE25AD9908C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28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28"/>
            <ac:inkMk id="2" creationId="{734F8DF1-70DF-60CF-E8DA-E0DD2755BA5D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329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329"/>
            <ac:inkMk id="3" creationId="{BEE51EF3-9A26-8AC8-C556-0772E64E45B8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30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30"/>
            <ac:inkMk id="2" creationId="{96DD4329-7CBB-6EAF-9F44-EB7D45D5BD81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22:37.524" v="1" actId="7634"/>
        <pc:sldMkLst>
          <pc:docMk/>
          <pc:sldMk cId="0" sldId="331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31"/>
            <ac:inkMk id="2" creationId="{31C0D2AF-F2F9-3060-824D-94029651BA9B}"/>
          </ac:inkMkLst>
        </pc:inkChg>
        <pc:inkChg chg="add">
          <ac:chgData name="Alejandro Proaño Lozada" userId="6a64d5cb-7dd7-498f-9367-a1f7c633e504" providerId="ADAL" clId="{46FD3312-2F48-BF4C-ABEF-F613180DA05B}" dt="2023-02-16T16:22:37.524" v="1" actId="7634"/>
          <ac:inkMkLst>
            <pc:docMk/>
            <pc:sldMk cId="0" sldId="331"/>
            <ac:inkMk id="3" creationId="{62FC10F1-14F8-11CF-42E1-FCF9499DB9CE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32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32"/>
            <ac:inkMk id="2" creationId="{2A622E66-1778-C1C9-00CF-4C44F42EE079}"/>
          </ac:inkMkLst>
        </pc:inkChg>
      </pc:sldChg>
      <pc:sldChg chg="addSp">
        <pc:chgData name="Alejandro Proaño Lozada" userId="6a64d5cb-7dd7-498f-9367-a1f7c633e504" providerId="ADAL" clId="{46FD3312-2F48-BF4C-ABEF-F613180DA05B}" dt="2023-02-16T16:17:13.113" v="0" actId="7634"/>
        <pc:sldMkLst>
          <pc:docMk/>
          <pc:sldMk cId="0" sldId="333"/>
        </pc:sldMkLst>
        <pc:inkChg chg="add">
          <ac:chgData name="Alejandro Proaño Lozada" userId="6a64d5cb-7dd7-498f-9367-a1f7c633e504" providerId="ADAL" clId="{46FD3312-2F48-BF4C-ABEF-F613180DA05B}" dt="2023-02-16T16:17:13.113" v="0" actId="7634"/>
          <ac:inkMkLst>
            <pc:docMk/>
            <pc:sldMk cId="0" sldId="333"/>
            <ac:inkMk id="2" creationId="{A79DACB0-63C2-E2A1-B25A-1CDB011B0F20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388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388"/>
            <ac:inkMk id="3" creationId="{A4E73382-BABE-F99A-0D70-EF194235A2B0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390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390"/>
            <ac:inkMk id="2" creationId="{AA324C7F-6756-081E-0389-BB8DDFB69E9D}"/>
          </ac:inkMkLst>
        </pc:inkChg>
      </pc:sldChg>
      <pc:sldChg chg="addSp">
        <pc:chgData name="Alejandro Proaño Lozada" userId="6a64d5cb-7dd7-498f-9367-a1f7c633e504" providerId="ADAL" clId="{46FD3312-2F48-BF4C-ABEF-F613180DA05B}" dt="2023-03-07T16:15:27.634" v="3" actId="7634"/>
        <pc:sldMkLst>
          <pc:docMk/>
          <pc:sldMk cId="0" sldId="392"/>
        </pc:sldMkLst>
        <pc:inkChg chg="add">
          <ac:chgData name="Alejandro Proaño Lozada" userId="6a64d5cb-7dd7-498f-9367-a1f7c633e504" providerId="ADAL" clId="{46FD3312-2F48-BF4C-ABEF-F613180DA05B}" dt="2023-03-07T16:15:27.634" v="3" actId="7634"/>
          <ac:inkMkLst>
            <pc:docMk/>
            <pc:sldMk cId="0" sldId="392"/>
            <ac:inkMk id="2" creationId="{BF844DDC-F603-8A70-F6BD-B052A896326D}"/>
          </ac:inkMkLst>
        </pc:inkChg>
      </pc:sldChg>
      <pc:sldChg chg="addSp">
        <pc:chgData name="Alejandro Proaño Lozada" userId="6a64d5cb-7dd7-498f-9367-a1f7c633e504" providerId="ADAL" clId="{46FD3312-2F48-BF4C-ABEF-F613180DA05B}" dt="2023-03-07T16:15:27.634" v="3" actId="7634"/>
        <pc:sldMkLst>
          <pc:docMk/>
          <pc:sldMk cId="0" sldId="394"/>
        </pc:sldMkLst>
        <pc:inkChg chg="add">
          <ac:chgData name="Alejandro Proaño Lozada" userId="6a64d5cb-7dd7-498f-9367-a1f7c633e504" providerId="ADAL" clId="{46FD3312-2F48-BF4C-ABEF-F613180DA05B}" dt="2023-03-07T16:15:27.634" v="3" actId="7634"/>
          <ac:inkMkLst>
            <pc:docMk/>
            <pc:sldMk cId="0" sldId="394"/>
            <ac:inkMk id="2" creationId="{8C3C5863-B682-7E13-41EB-81A01C5B3326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397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397"/>
            <ac:inkMk id="2" creationId="{040FDBB2-48A9-673B-EAB9-455DA6A4045E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400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400"/>
            <ac:inkMk id="2" creationId="{0C4341EE-E65A-6A90-D128-C132B4DEAE85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402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402"/>
            <ac:inkMk id="2" creationId="{6687B785-0BAF-54B9-65CA-9021F8A7F536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403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403"/>
            <ac:inkMk id="2" creationId="{CCB99B46-AC23-6958-E775-259F3807DE63}"/>
          </ac:inkMkLst>
        </pc:inkChg>
      </pc:sldChg>
      <pc:sldChg chg="addSp">
        <pc:chgData name="Alejandro Proaño Lozada" userId="6a64d5cb-7dd7-498f-9367-a1f7c633e504" providerId="ADAL" clId="{46FD3312-2F48-BF4C-ABEF-F613180DA05B}" dt="2023-03-02T16:22:44.487" v="2" actId="7634"/>
        <pc:sldMkLst>
          <pc:docMk/>
          <pc:sldMk cId="0" sldId="404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404"/>
            <ac:inkMk id="2" creationId="{D6E29181-31B1-B63B-E0C4-B7EC86312C27}"/>
          </ac:inkMkLst>
        </pc:inkChg>
      </pc:sldChg>
      <pc:sldChg chg="addSp">
        <pc:chgData name="Alejandro Proaño Lozada" userId="6a64d5cb-7dd7-498f-9367-a1f7c633e504" providerId="ADAL" clId="{46FD3312-2F48-BF4C-ABEF-F613180DA05B}" dt="2023-03-07T16:15:27.634" v="3" actId="7634"/>
        <pc:sldMkLst>
          <pc:docMk/>
          <pc:sldMk cId="0" sldId="406"/>
        </pc:sldMkLst>
        <pc:inkChg chg="add">
          <ac:chgData name="Alejandro Proaño Lozada" userId="6a64d5cb-7dd7-498f-9367-a1f7c633e504" providerId="ADAL" clId="{46FD3312-2F48-BF4C-ABEF-F613180DA05B}" dt="2023-03-07T16:15:27.634" v="3" actId="7634"/>
          <ac:inkMkLst>
            <pc:docMk/>
            <pc:sldMk cId="0" sldId="406"/>
            <ac:inkMk id="2" creationId="{77A3F598-6481-DDAF-9ABA-BADC5C2C1E3A}"/>
          </ac:inkMkLst>
        </pc:inkChg>
      </pc:sldChg>
      <pc:sldChg chg="addSp">
        <pc:chgData name="Alejandro Proaño Lozada" userId="6a64d5cb-7dd7-498f-9367-a1f7c633e504" providerId="ADAL" clId="{46FD3312-2F48-BF4C-ABEF-F613180DA05B}" dt="2023-03-07T16:15:27.634" v="3" actId="7634"/>
        <pc:sldMkLst>
          <pc:docMk/>
          <pc:sldMk cId="0" sldId="407"/>
        </pc:sldMkLst>
        <pc:inkChg chg="add">
          <ac:chgData name="Alejandro Proaño Lozada" userId="6a64d5cb-7dd7-498f-9367-a1f7c633e504" providerId="ADAL" clId="{46FD3312-2F48-BF4C-ABEF-F613180DA05B}" dt="2023-03-07T16:15:27.634" v="3" actId="7634"/>
          <ac:inkMkLst>
            <pc:docMk/>
            <pc:sldMk cId="0" sldId="407"/>
            <ac:inkMk id="2" creationId="{7ECE44A2-5BAE-73D3-3563-17DA6D5FE31A}"/>
          </ac:inkMkLst>
        </pc:inkChg>
      </pc:sldChg>
      <pc:sldChg chg="addSp">
        <pc:chgData name="Alejandro Proaño Lozada" userId="6a64d5cb-7dd7-498f-9367-a1f7c633e504" providerId="ADAL" clId="{46FD3312-2F48-BF4C-ABEF-F613180DA05B}" dt="2023-03-07T16:15:27.634" v="3" actId="7634"/>
        <pc:sldMkLst>
          <pc:docMk/>
          <pc:sldMk cId="0" sldId="409"/>
        </pc:sldMkLst>
        <pc:inkChg chg="add">
          <ac:chgData name="Alejandro Proaño Lozada" userId="6a64d5cb-7dd7-498f-9367-a1f7c633e504" providerId="ADAL" clId="{46FD3312-2F48-BF4C-ABEF-F613180DA05B}" dt="2023-03-07T16:15:27.634" v="3" actId="7634"/>
          <ac:inkMkLst>
            <pc:docMk/>
            <pc:sldMk cId="0" sldId="409"/>
            <ac:inkMk id="2" creationId="{BDBDE92A-30B7-657A-8D10-6D5C03494E17}"/>
          </ac:inkMkLst>
        </pc:inkChg>
      </pc:sldChg>
      <pc:sldChg chg="addSp">
        <pc:chgData name="Alejandro Proaño Lozada" userId="6a64d5cb-7dd7-498f-9367-a1f7c633e504" providerId="ADAL" clId="{46FD3312-2F48-BF4C-ABEF-F613180DA05B}" dt="2023-03-07T16:15:27.634" v="3" actId="7634"/>
        <pc:sldMkLst>
          <pc:docMk/>
          <pc:sldMk cId="0" sldId="412"/>
        </pc:sldMkLst>
        <pc:inkChg chg="add">
          <ac:chgData name="Alejandro Proaño Lozada" userId="6a64d5cb-7dd7-498f-9367-a1f7c633e504" providerId="ADAL" clId="{46FD3312-2F48-BF4C-ABEF-F613180DA05B}" dt="2023-03-02T16:22:44.487" v="2" actId="7634"/>
          <ac:inkMkLst>
            <pc:docMk/>
            <pc:sldMk cId="0" sldId="412"/>
            <ac:inkMk id="2" creationId="{EDCB7FC8-826D-7961-E0AE-77D038462391}"/>
          </ac:inkMkLst>
        </pc:inkChg>
        <pc:inkChg chg="add">
          <ac:chgData name="Alejandro Proaño Lozada" userId="6a64d5cb-7dd7-498f-9367-a1f7c633e504" providerId="ADAL" clId="{46FD3312-2F48-BF4C-ABEF-F613180DA05B}" dt="2023-03-07T16:15:27.634" v="3" actId="7634"/>
          <ac:inkMkLst>
            <pc:docMk/>
            <pc:sldMk cId="0" sldId="412"/>
            <ac:inkMk id="3" creationId="{442B990B-87E3-0D40-6AE7-BD9E2DB6EC94}"/>
          </ac:inkMkLst>
        </pc:inkChg>
      </pc:sldChg>
    </pc:docChg>
  </pc:docChgLst>
  <pc:docChgLst>
    <pc:chgData name="Alejandro Proaño Lozada" userId="6a64d5cb-7dd7-498f-9367-a1f7c633e504" providerId="ADAL" clId="{2C238EE2-CCDB-0245-AEBE-B842FCC26976}"/>
    <pc:docChg chg="custSel modSld">
      <pc:chgData name="Alejandro Proaño Lozada" userId="6a64d5cb-7dd7-498f-9367-a1f7c633e504" providerId="ADAL" clId="{2C238EE2-CCDB-0245-AEBE-B842FCC26976}" dt="2023-02-09T16:21:19.522" v="4" actId="7634"/>
      <pc:docMkLst>
        <pc:docMk/>
      </pc:docMkLst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70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70"/>
            <ac:inkMk id="2" creationId="{6D47444A-90B8-1E30-E35B-CD8631DF8C43}"/>
          </ac:inkMkLst>
        </pc:inkChg>
      </pc:sldChg>
      <pc:sldChg chg="mod modShow">
        <pc:chgData name="Alejandro Proaño Lozada" userId="6a64d5cb-7dd7-498f-9367-a1f7c633e504" providerId="ADAL" clId="{2C238EE2-CCDB-0245-AEBE-B842FCC26976}" dt="2023-02-07T06:15:16.766" v="0" actId="729"/>
        <pc:sldMkLst>
          <pc:docMk/>
          <pc:sldMk cId="0" sldId="275"/>
        </pc:sldMkLst>
      </pc:sldChg>
      <pc:sldChg chg="mod modShow">
        <pc:chgData name="Alejandro Proaño Lozada" userId="6a64d5cb-7dd7-498f-9367-a1f7c633e504" providerId="ADAL" clId="{2C238EE2-CCDB-0245-AEBE-B842FCC26976}" dt="2023-02-07T06:15:20.632" v="1" actId="729"/>
        <pc:sldMkLst>
          <pc:docMk/>
          <pc:sldMk cId="0" sldId="276"/>
        </pc:sldMkLst>
      </pc:sldChg>
      <pc:sldChg chg="mod modShow">
        <pc:chgData name="Alejandro Proaño Lozada" userId="6a64d5cb-7dd7-498f-9367-a1f7c633e504" providerId="ADAL" clId="{2C238EE2-CCDB-0245-AEBE-B842FCC26976}" dt="2023-02-07T06:15:24.206" v="2" actId="729"/>
        <pc:sldMkLst>
          <pc:docMk/>
          <pc:sldMk cId="0" sldId="277"/>
        </pc:sldMkLst>
      </pc:sldChg>
      <pc:sldChg chg="mod modShow">
        <pc:chgData name="Alejandro Proaño Lozada" userId="6a64d5cb-7dd7-498f-9367-a1f7c633e504" providerId="ADAL" clId="{2C238EE2-CCDB-0245-AEBE-B842FCC26976}" dt="2023-02-07T06:51:07.129" v="3" actId="729"/>
        <pc:sldMkLst>
          <pc:docMk/>
          <pc:sldMk cId="0" sldId="278"/>
        </pc:sldMkLst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79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79"/>
            <ac:inkMk id="2" creationId="{21A17EA6-09E8-AC25-2DC8-5CD29B787F53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0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0"/>
            <ac:inkMk id="2" creationId="{047E741F-ED2F-F827-4150-798CE93DB60F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1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1"/>
            <ac:inkMk id="2" creationId="{62843C1C-E6BF-C0E9-6A2A-78E667DEB770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2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2"/>
            <ac:inkMk id="2" creationId="{A08AF84B-102D-E172-64C3-AA0410A7AF49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3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3"/>
            <ac:inkMk id="2" creationId="{E29F801A-E4DE-B380-D8E5-7C61479394B3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4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4"/>
            <ac:inkMk id="2" creationId="{0A9AE719-5695-C998-2330-37B214A9803D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5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5"/>
            <ac:inkMk id="2" creationId="{8DC919F9-7D6C-010D-818E-9202D350CBE2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6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6"/>
            <ac:inkMk id="2" creationId="{1EFC8E94-D346-D5BA-A980-BFE7A5EA85C3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7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7"/>
            <ac:inkMk id="2" creationId="{741C30B4-8C38-9B39-5E45-16894EE8A1A3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8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8"/>
            <ac:inkMk id="2" creationId="{F6F30787-5343-0EE3-A468-2FF4C80A200A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89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89"/>
            <ac:inkMk id="2" creationId="{201A30A2-1D8D-EF78-56B0-6AB514F9BCFD}"/>
          </ac:inkMkLst>
        </pc:inkChg>
      </pc:sldChg>
      <pc:sldChg chg="addSp">
        <pc:chgData name="Alejandro Proaño Lozada" userId="6a64d5cb-7dd7-498f-9367-a1f7c633e504" providerId="ADAL" clId="{2C238EE2-CCDB-0245-AEBE-B842FCC26976}" dt="2023-02-09T16:21:19.522" v="4" actId="7634"/>
        <pc:sldMkLst>
          <pc:docMk/>
          <pc:sldMk cId="0" sldId="291"/>
        </pc:sldMkLst>
        <pc:inkChg chg="add">
          <ac:chgData name="Alejandro Proaño Lozada" userId="6a64d5cb-7dd7-498f-9367-a1f7c633e504" providerId="ADAL" clId="{2C238EE2-CCDB-0245-AEBE-B842FCC26976}" dt="2023-02-09T16:21:19.522" v="4" actId="7634"/>
          <ac:inkMkLst>
            <pc:docMk/>
            <pc:sldMk cId="0" sldId="291"/>
            <ac:inkMk id="2" creationId="{B54FB9AD-1F47-D119-3D2A-6F81134D5035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62E1B573-2E2E-A740-AF2D-3AB0390485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08C6E71-6DFC-484D-A1FE-F446C5F8D6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14BCDDE-EBF5-45AC-AA52-CB7D4DC4C240}" type="datetime3">
              <a:rPr lang="en-US"/>
              <a:pPr>
                <a:defRPr/>
              </a:pPr>
              <a:t>7 March 2023</a:t>
            </a:fld>
            <a:endParaRPr 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6E605D8E-002F-F048-B506-AE608EED706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2 — Instructions: Language of the Computer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71C644FE-9F87-4440-9359-B1D4B824604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B38FF869-E2FF-43BD-8D7D-2516ADC2AF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1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19371 6681 10 0,'0'0'1'0,"0"0"-1"0,0 0 0 0,0-10 0 0,0 10 1 0,0 0-1 0,0-11 0 0,11 11 0 0,-11 0 1 0,0-11 3 0,9 11 4 0,-9-10 2 0,12-2 2 0,-1 12-2 0,-11-10-2 0,0 10 0 0,10 0-1 0,-10 0 2 0,0 10 0 0,0 2-4 0,0 20 0 0,0 1 0 0,-10 20 0 0,-1 0 0 0,-1 12-2 0,-8-11-1 0,20-13-1 0,0-8 0 0,0-10-1 0,11-13 0 0,21-10 2 0,-11-10 0 0,22-13 0 0,0-10 0 0,0 13-2 0,0-12 0 0,-11 10-1 0,-11 11-1 0,-11 1-8 0,2 0-11 0,-1-2-13 0,-1 1-8 0,-10 11 26 0,11 0 15 0,-11 0-10 0</inkml:trace>
  <inkml:trace contextRef="#ctx0" brushRef="#br0" timeOffset="1">19821 6553 13 0,'0'0'0'0,"10"0"0"0,-10 0 3 0,0 10 7 0,0 12 1 0,0 0-3 0,0 10-1 0,0 10-2 0,-21 12 0 0,11-11-2 0,0 0-2 0,-1 1-1 0,-1-13 1 0,12-9 0 0,0-11-2 0,0-11 0 0,0 0-2 0,0-11 0 0,12-11 0 0,-1-21 1 0,9 11 0 0,-9-32 1 0,-1 11 0 0,-10-12-1 0,12 1 1 0,-1 10 0 0,-1 22 1 0,1 21 2 0,-11 11 3 0,0 11 2 0,12 10-1 0,-12 22-1 0,9 0 2 0,-9 0 0 0,11-1-3 0,10 1-2 0,2-10-1 0,-2-1-1 0,-11-11-1 0,12-10 2 0,-1 0 0 0,-10-1 1 0,-11-10 0 0,0 0 3 0,-21 0-3 0,-2 11-1 0,-18 1-1 0,8-2 1 0,33-10-2 0,-31 10 1 0,8-10-4 0,2 11-11 0,9-11-15 0,12 0-6 0,0-11 27 0,0 11-3 0</inkml:trace>
  <inkml:trace contextRef="#ctx0" brushRef="#br0" timeOffset="2">19982 6575 12 0,'0'0'11'0,"-10"0"-4"0,10-12-6 0,0 24 14 0,10-2-11 0,12 12 1 0,-1-2-2 0,0 13-2 0,1-22-1 0,-1 11 1 0,0-22-1 0,2 0 1 0,-3-12-2 0,-9-9-2 0,0-22-7 0,-11 1 3 0,0 9 3 0,11 1 1 0,-11-11 0 0,11 11 3 0,-1-1-1 0,1 23-1 0,1 10 3 0,-12 0 2 0,0 22 3 0,0 10 0 0,0 11 0 0,0 10 3 0,0 1-1 0,0-1 0 0,-12 11-3 0,12-9-2 0,-11-2-2 0,11-9-3 0,0-13-18 0,11-9-20 0,1-11 29 0,-3-11 1 0</inkml:trace>
  <inkml:trace contextRef="#ctx0" brushRef="#br0" timeOffset="3">20496 6446 13 0,'0'0'0'0,"0"0"8"0,0 0 3 0,0 10 1 0,0 12-5 0,12 10-1 0,-1-10-1 0,-1 21-2 0,1-11-1 0,11 32-1 0,-12-42-1 0,1-2 0 0,-11-9 0 0,0 0-2 0,0-1-14 0,0-10-10 0,0-10 14 0,-11-1 11 0,1-9-10 0</inkml:trace>
  <inkml:trace contextRef="#ctx0" brushRef="#br0" timeOffset="4">20444 6456 12 0,'0'0'1'0,"0"0"0"0,11-10 8 0,10 10 3 0,11-11-2 0,-11-10-3 0,12-1-2 0,9 11-2 0,-20 1-1 0,-11 0 1 0,-1-1-3 0,-10 11 1 0,-10 11-4 0,-12 20-9 0,-21 2 0 0,0 20 6 0,-10-10 3 0,21-1 1 0,10-20 0 0,11 0-4 0,11-2 2 0,0-20 3 0,11 12 0 0,11-12 1 0,-1-12 1 0,0 2 0 0,22 0 2 0,-22-1 1 0,1 0 3 0,-11 1 0 0,-1 10 1 0,1 0-1 0,-11 10-1 0,-11 1-3 0,1 10-2 0,-11 1-1 0,-12 10 0 0,12 1-1 0,-1-2 2 0,12-9-2 0,-1-1 0 0,11-10-1 0,11-1 0 0,-1-10 0 0,12 0 2 0,10 0 0 0,-10-10 1 0,9-11-1 0,2-2-2 0,-2 13-5 0,-9-12-13 0,10 2 5 0,-9-2 15 0,-14 11-11 0</inkml:trace>
  <inkml:trace contextRef="#ctx0" brushRef="#br0" timeOffset="5">20775 6350 14 0,'-10'11'11'0,"20"9"-10"0,-10 13 6 0,12 9 2 0,-1 12-4 0,10-11-4 0,-11 11 0 0,12-12-1 0,-1 2 1 0,-9-13-1 0,-12-10 0 0,0 2 1 0,0-13-1 0,-12 1-4 0,2-11-7 0,-1-21-2 0,-11-12 6 0,-9 2 5 0,20-13 0 0,-11-9 2 0,-9-12 0 0,20 12 0 0,11-1 0 0,0 21 0 0,0-8 0 0,11 8 0 0,9 11 1 0,1 1 3 0,2 21 1 0,8 0-1 0,2 0 2 0,-11 21 4 0,9 23 0 0,-31-2 0 0,0 1 0 0,0 0-1 0,-10 0-3 0,-11-1-2 0,-1 2-2 0,11-24 0 0,0 2-1 0,22 0-1 0,0-22 0 0,22 0 0 0,-2 0 0 0,12-32-1 0,10 10-5 0,-9 1-16 0,-1-12-19 0,-1 2 27 0,-20 9 2 0</inkml:trace>
  <inkml:trace contextRef="#ctx0" brushRef="#br0" timeOffset="6">21398 6081 22 0,'0'0'20'0,"0"0"-7"0,11 22-9 0,-1 20 14 0,-10 2-4 0,11 20-11 0,-11 0-2 0,11 0-1 0,10 1-5 0,-10-12-31 0,21 1-6 0,-21-22 30 0</inkml:trace>
  <inkml:trace contextRef="#ctx0" brushRef="#br0" timeOffset="7">19639 7723 11 0,'0'-11'0'0,"0"-1"1"0,0-9 0 0,0 10 7 0,0 1 3 0,10-2 0 0,1 12 1 0,-11 12-3 0,0-2-3 0,10 34-2 0,-20-2-2 0,-1 1-2 0,1 0 1 0,0 1-1 0,10-13 0 0,-11 2-1 0,11-12 0 0,11-9-1 0,9-12-2 0,1 0 0 0,12-23 2 0,10 2-1 0,1-1 0 0,-13 1 2 0,-9 11-1 0,-11-1-5 0,10 11-11 0,-9-12 1 0,-12 12 15 0,0-10-8 0</inkml:trace>
  <inkml:trace contextRef="#ctx0" brushRef="#br0" timeOffset="8">19982 7604 10 0,'10'-10'0'0,"-10"-2"4"0,12 1 5 0,-1 11 5 0,-11 11-1 0,0 1-3 0,0 20-5 0,-11 0-3 0,-1 10 0 0,2 12-2 0,0-11 2 0,-1 0-3 0,1-10-2 0,10-2-4 0,0-10-5 0,0-21-2 0,0 0 3 0,0-10 0 0,0-11 10 0,10-22 1 0,-10 0-1 0,11-11 1 0,-11 0 0 0,0 0 0 0,0 2 0 0,10-2 0 0,0 21 0 0,2 12 0 0,-12 9 0 0,11 3 0 0,-11 9 1 0,10 0-1 0,1 9 1 0,11 14 3 0,-1-13 0 0,0 23 1 0,12 9 1 0,-13-9-1 0,-9-2 1 0,11-9 1 0,-11 0 1 0,-1 0-1 0,-10-11 2 0,0-2-1 0,-10-9-3 0,-1 11-1 0,-11 0-1 0,1 0-1 0,0-11-2 0,-1 0 0 0,11 11-2 0,1-11-2 0,-1 11-6 0,11-1-16 0,0-10-9 0,11 11 27 0,-11-11-2 0</inkml:trace>
  <inkml:trace contextRef="#ctx0" brushRef="#br0" timeOffset="9">20315 7400 10 0,'0'0'0'0,"0"-11"1"0,-11 11-1 0,11-10 7 0,0 10 5 0,11 0 9 0,-1 0-13 0,12 21-3 0,-1 0-3 0,12 1-1 0,-23 0 0 0,11-1-1 0,2-10 0 0,-13-1 1 0,-10-10-1 0,0 11-1 0,0-22-56 0,0-10 56 0,0 0-9 0</inkml:trace>
  <inkml:trace contextRef="#ctx0" brushRef="#br0" timeOffset="10">20508 7261 11 0,'0'0'0'0,"0"11"11"0,0-1 1 0,0 11-4 0,0 22-2 0,-12 11-2 0,12 11 0 0,-10-1 0 0,0 11-2 0,10-21-1 0,0-12-1 0,0-10-9 0,10-10-21 0,-10-22 16 0,10 0 4 0</inkml:trace>
  <inkml:trace contextRef="#ctx0" brushRef="#br0" timeOffset="11">20690 7336 9 0,'0'-21'0'0,"11"9"0"0,-11 2 3 0,0-1 6 0,10 11 10 0,-10 11-9 0,0 21-4 0,12 0-2 0,-12 0-2 0,0 12-1 0,11-12-1 0,-11 0 0 0,9 0-3 0,-9-10-15 0,0-12-9 0,11 0 21 0,-11-10-3 0</inkml:trace>
  <inkml:trace contextRef="#ctx0" brushRef="#br0" timeOffset="12">20583 7293 11 0,'0'0'3'0,"0"-11"-2"0,10 1-1 0,23-1 3 0,-12-11 1 0,22 1-1 0,-10 11 0 0,-13-12 2 0,12 11-2 0,-20 11-2 0,9-11-1 0,-10 11 0 0,-11 0-1 0,10 11-2 0,-20 0-7 0,-1 0-1 0,1 0 9 0,-23 9 2 0,33-9-10 0</inkml:trace>
  <inkml:trace contextRef="#ctx0" brushRef="#br0" timeOffset="13">20819 7293 11 0,'0'0'0'0,"21"-11"-1"0,1 1 2 0,-12 10-1 0,2 0 0 0,-12 0 1 0,0 0 1 0,-12 21 0 0,-9 11-1 0,-11 0-1 0,-12 11 0 0,12 11 0 0,0-11 0 0,11 0 1 0,0-12-1 0,21 2 0 0,0-22-1 0,0 0 0 0,21-11 0 0,0 0 0 0,2 0 1 0,8-22 0 0,12 0 0 0,-11 1-2 0,0 11 1 0,1-12 1 0,-12 0-1 0,12 12-2 0,-33-1-4 0</inkml:trace>
  <inkml:trace contextRef="#ctx0" brushRef="#br0" timeOffset="14">21044 7228 13 0,'-11'-10'21'0,"0"10"-18"0,11 0 2 0,0 0 9 0,0 10-3 0,0 13-6 0,11 8-3 0,0 2-2 0,11-2 1 0,-2 2-1 0,3 21 1 0,-2-33-1 0,-10 11 0 0,-1-11-1 0,2-10 1 0,-12 11-4 0,0-22-1 0,0 11-3 0,0-11-8 0,-22-11-4 0,11-11 10 0,-10-22 9 0,-2 13 1 0,3-23-1 0,-2 1 1 0,0-1 0 0,22 11 0 0,-10 22 1 0,10 11-1 0,10-12 0 0,-10 11 1 0,11 11 1 0,22-11 3 0,-13 11-1 0,3 0 2 0,-13 0 0 0,12 11 2 0,10 0 1 0,-32 11 2 0,10-2-3 0,-10 13-1 0,0-1 0 0,-10 11 0 0,0-10 0 0,-2-2 0 0,12-10-5 0,0-9-1 0,12-2-1 0,-2 1 0 0,11-11-1 0,0 0-4 0,2-11-12 0,-3-11-27 0,2 1 13 0,0 0 20 0</inkml:trace>
  <inkml:trace contextRef="#ctx0" brushRef="#br0" timeOffset="15">21537 7067 10 0,'0'0'0'0,"-11"0"1"0,11 11-1 0,-10-11 3 0,10-11-1 0,10 1 3 0,1 0 1 0,11-1 0 0,0-11 1 0,-2 11 2 0,13 11 2 0,-12-10-3 0,1 10-3 0,-1 10-1 0,-10 13 1 0,-11 8 2 0,0 2-2 0,-22 9-1 0,2 23 0 0,-13-23-2 0,12 12 0 0,9-22 0 0,12 0-2 0,0-10 1 0,12-12 0 0,9 1-2 0,22-11 3 0,0-21-2 0,-1-1-1 0,12 1-2 0,-22 0-14 0,0-1-16 0,-20 11-8 0,-2 1 35 0,-10 10-4 0</inkml:trace>
  <inkml:trace contextRef="#ctx0" brushRef="#br0" timeOffset="16">22266 5856 11 0,'0'0'2'0,"0"0"5"0,0-10-7 0,0 10 2 0,0 0 6 0,-10 10-1 0,10 21-1 0,-10 33-4 0,10 23 0 0,0-2-3 0,0 12 2 0,20-11-3 0,2-11 0 0,0-10-2 0,10 10-1 0,-11-33-1 0,12-9 0 0,-12-2 0 0,11-9 1 0,-11-11 5 0,12-11 0 0,-12 0 0 0,-11 11-1 0,1 11 5 0,1 9 3 0,-12 23 2 0,0 0-3 0,10 10-1 0,1 10 1 0,0-8-4 0,0 9-1 0,10-22-1 0,0-9-4 0,12-24-13 0,10 3-1 0,-12-13 16 0,2-32-7 0</inkml:trace>
  <inkml:trace contextRef="#ctx0" brushRef="#br0" timeOffset="17">23114 6231 9 0,'0'0'0'0,"-10"0"7"0,-1 0-1 0,-11 22 4 0,12 10-1 0,-13 44-2 0,23-23-6 0,-10 11 1 0,10-10-3 0,10-11 0 0,13-22-3 0,-2-10-2 0,1-11 3 0,-1-11 3 0,0-10 1 0,-9-12 0 0,-12 1 3 0,10-11 1 0,-20 11 1 0,-2-11 0 0,-9 1-4 0,10 9-1 0,-10 12 0 0,10 10-1 0,-10 11-2 0,10 0-7 0,-11 21-9 0,12 1-2 0,-1 0 14 0,1 9 6 0,10-20-8 0</inkml:trace>
  <inkml:trace contextRef="#ctx0" brushRef="#br0" timeOffset="18">23533 6059 7 0,'0'0'0'0,"-11"-21"0"0,0 21 1 0,-22 0 7 0,12 0 2 0,1 10-2 0,-3 13-2 0,2-2-4 0,10 0-1 0,-10 11-2 0,10-21-1 0,11 10-3 0,11 2-2 0,-1-23-1 0,23 9 3 0,0-9 2 0,-2 0 1 0,2 0 0 0,-1 0 2 0,0 22 0 0,-11 0 0 0,-9-1 2 0,-2 11 1 0,-32 0 1 0,11 1 1 0,-22-12 4 0,-8 12-2 0,18-12 0 0,-8-11-3 0,9 1-1 0,1-11-2 0,-1 0-2 0,11-11-5 0,1-10-11 0,10 11-1 0,0-13 15 0,10 2 2 0,1 11-6 0</inkml:trace>
  <inkml:trace contextRef="#ctx0" brushRef="#br0" timeOffset="19">23736 5887 10 0,'0'0'0'0,"0"0"10"0,11 0-3 0,-11 12 16 0,0 40-3 0,0 3-15 0,0 20-3 0,0-11 0 0,0 0-4 0,0-20-7 0,0 9-30 0,0-9 17 0,0-33 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6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9034 8862 9 0,'0'-11'0'0,"0"1"0"0,12 10 0 0,10-12 0 0,11 12 0 0,20-11 0 0,-9 0 0 0,22 0 3 0,10 1 2 0,11 0 0 0,11-2-2 0,-1 12-2 0,1 0-1 0,22 0 0 0,-12 0 0 0,12 0 1 0,11-11-1 0,32-11 1 0,-22 11-2 0,-10-10 2 0,10-1 1 0,0 11-1 0,1 0 0 0,-2 11-2 0,2-11 2 0,-22 11-1 0,-1 0 0 0,-10 0 1 0,-11-11 0 0,0 1 1 0,0-1 1 0,-23 0-1 0,13-11-2 0,-13 22 1 0,-9-22-1 0,0 22 1 0,-23-11 1 0,0 11 3 0,-31-10 1 0,8 10 0 0,-20 0-3 0,0 0 6 0,-10 0-11 0,-12 0-4 0,1 10-8 0,-1 12-7 0,-21 0 3 0,-2-11 14 0,35 0-5 0</inkml:trace>
  <inkml:trace contextRef="#ctx0" brushRef="#br0" timeOffset="1">8546 8862 9 0,'0'0'0'0,"11"-33"3"0,0 22-2 0,11 11-1 0,31-11 0 0,24 0 0 0,-1 11 1 0,11-20 2 0,11-3 4 0,-22 12 0 0,-54 11-5 0,86-22 5 0,1 1-3 0,0 21-2 0,11-11-2 0,-13 0 0 0,14 0 0 0,9 0 1 0,12 0 0 0,9 0 0 0,2-10 0 0,-1-1-2 0,1 11 1 0,-23 11 1 0,11-11 0 0,-11 0-1 0,0 11 0 0,-9 0 0 0,9 0 1 0,-10-11 0 0,0 1-1 0,-2-1 1 0,-19 0-1 0,10 0 2 0,-22-11 3 0,-1 11 2 0,-21 0-2 0,1 1-3 0,-12-1 0 0,-22 0 0 0,1 11 1 0,-21-11-2 0,-1 11 1 0,-1 0-1 0,-10-11-1 0,-10 22-18 0,-23 11-10 0,1 10 0 0,-12-21 16 0</inkml:trace>
  <inkml:trace contextRef="#ctx0" brushRef="#br0" timeOffset="2">9960 10036 9 0,'0'-11'0'0,"0"0"0"0,10 11-1 0,23 11 1 0,0-11 0 0,-1 0 0 0,23-11 0 0,10-1 1 0,-12 3 0 0,24 9 3 0,9 0-2 0,13 0-1 0,20 0 1 0,23 0 0 0,10-11 1 0,22-11 0 0,11-1-1 0,11 2 1 0,10 0-1 0,-21-2-1 0,-11 13 0 0,-11 10 1 0,-22-11-2 0,-21 11 0 0,11 0-1 0,-56 21-3 0,-20-9-13 0,-23 20 8 0,-32-21 2 0</inkml:trace>
  <inkml:trace contextRef="#ctx0" brushRef="#br0" timeOffset="3">13450 11373 7 0,'0'0'0'0,"10"0"5"0,-10-10-1 0,12 10 0 0,-2-10 2 0,12 10 1 0,-11 0-2 0,-1 0 1 0,13 0 2 0,9 0 2 0,12 0-2 0,-1-12-3 0,12 1-3 0,-2-11-1 0,12 0 0 0,1 1 1 0,11-1 0 0,-12 0 2 0,22 0 0 0,-22 12-1 0,0-1-1 0,1 11-1 0,-13-11-1 0,12 11 1 0,-20-11-2 0,-2 11 1 0,-21-11 0 0,11 11 0 0,-12-11-1 0,12 0 0 0,-22 11 0 0,21-10 0 0,-10 10 0 0,-11 0-4 0,-1 0-14 0,13 0-14 0,-13 0 5 0,1-11 21 0</inkml:trace>
  <inkml:trace contextRef="#ctx0" brushRef="#br0" timeOffset="4">8491 13798 0 0,'0'-22'0'0,"0"-32"0"0,-10-11 0 0,10 21 0 0,0 1 0 0,0 21 0 0,0 11 0 0,0 11 1 0,-11 0-1 0,22 0 0 0,-11 0 0 0,0 0 0 0,10 0 0 0,12 0 0 0,0 0 0 0,0-23 1 0,-1 14-1 0,12-13 1 0,-11 0-1 0,0 10 0 0,-1 2 1 0,-10 10-1 0,0 0 0 0,-1 0 0 0,2 0 0 0,-1 10 0 0,-11-10 1 0,10 12-1 0,-10-1 1 0,0-11 0 0,12 11-1 0,-12 0 1 0,0 0-1 0,10-11 0 0,-10 9 0 0,0-9 0 0,0 12 0 0,0-12 0 0,10 0 0 0,-10 0 0 0,0 0 0 0,12 0 0 0,-12 0 0 0,0 0-1 0,0 0 1 0,0 11 0 0,0-11 0 0,0 0 0 0,0 11-1 0,0-11-2 0,0 0 1 0,0 0 1 0</inkml:trace>
  <inkml:trace contextRef="#ctx0" brushRef="#br0" timeOffset="5">6892 12223 8 0,'0'0'3'0,"0"-12"8"0,12 12-1 0,-12 0 9 0,11 0-2 0,-11 0 0 0,10 21 2 0,-10 12-1 0,12 21-4 0,-12 11-1 0,0 12-3 0,-12-1-3 0,2 0-1 0,10-11-1 0,0-21-2 0,0 10-2 0,0-32 0 0,0 0-1 0,0-22 0 0,0 10-6 0,0-20-17 0,10-23-29 0,2-11-10 0,-1 1 27 0,10 10 31 0</inkml:trace>
  <inkml:trace contextRef="#ctx0" brushRef="#br0" timeOffset="6">7719 12223 8 0,'0'0'0'0,"0"0"22"0,0-12-11 0,12 12 8 0,-12 12 0 0,0 8-3 0,0 25-1 0,10 8-3 0,-10 12-3 0,11 1-3 0,-11-1-2 0,0 0-4 0,0-21-2 0,0-12 0 0,0-10-1 0,11 0-14 0,-11-22-25 0,11 0-20 0,-1-33 49 0</inkml:trace>
  <inkml:trace contextRef="#ctx0" brushRef="#br0" timeOffset="7">8818 12167 25 0,'0'0'0'0,"0"0"29"0,0-11-24 0,11 0 20 0,-11 11 1 0,0 0-9 0,0 22-5 0,0 22-1 0,0 10-6 0,0 11-3 0,-11 11-5 0,11-21 1 0,0 10-1 0,0-21-4 0,0-12-7 0,0-10-11 0,0 0-22 0,11-22 0 0,-1-11 38 0</inkml:trace>
  <inkml:trace contextRef="#ctx0" brushRef="#br0" timeOffset="8">9405 12102 31 0,'-11'11'34'0,"11"0"-18"0,-12 21 5 0,24 12 8 0,-24-1-20 0,12 12-3 0,0 10-1 0,-10 0-4 0,10-10-1 0,10-1-2 0,2-21-1 0,-1-12-7 0,-1 1-11 0,2-22-15 0,-1 0-12 0,-2-22 19 0,3 10 26 0</inkml:trace>
  <inkml:trace contextRef="#ctx0" brushRef="#br0" timeOffset="9">10199 12080 39 0,'-11'0'37'0,"11"0"-22"0,0 33 20 0,0 10-1 0,-12 12-14 0,2 10-9 0,-1 12-10 0,11-12-2 0,0 0-1 0,0-11-21 0,0-21-61 0,11-1 9 0,-11-21 68 0</inkml:trace>
  <inkml:trace contextRef="#ctx0" brushRef="#br0" timeOffset="10">10992 14538 2 0,'0'0'0'0,"-10"0"0"0,10 0 0 0,0 0 0 0,-12 0 0 0,12 0 0 0,0 0 0 0,0-11 0 0,0 11 0 0,-10 0 0 0,10 0 1 0,0 0 1 0,0 0 2 0,0 0 2 0,0 11 3 0,0-11 2 0,0 0 12 0,0 0-12 0,0 0-3 0,10 10 7 0,-10-10-8 0,12 0-2 0,-2 0 1 0,-10 0 0 0,10 0-2 0,2 11 0 0,-1-11-1 0,11 0 1 0,-1 0 0 0,-10 0 0 0,10 0 1 0,2 11-1 0,10-11 1 0,-1 0 0 0,-10 11-2 0,21-11 2 0,1 0 0 0,-1-11-2 0,0 11 2 0,1-11-2 0,-11 11-1 0,0 0-1 0,-13 0 1 0,3 0-1 0,-13 0 0 0,-10 11 0 0,12-11 0 0,-12 11 0 0,0-11 0 0,11 0 1 0,-11 11 0 0,0-11-1 0,0 0 4 0,0 0-4 0,0 0 0 0,0 0-1 0,10 0 0 0,-10 0 1 0,0 0-2 0,12 0 1 0,-12 0 1 0,0 0-1 0,10 0 1 0,0 0-2 0,-10-11 2 0,12 0-1 0,-12 0 0 0,11-10 1 0,-11-1-1 0,0-11 0 0,10 1 1 0,-10-12-2 0,0-10 1 0,0-11-1 0,0-2 0 0,0 2 0 0,0 12-1 0,0-2 2 0,-10 12-1 0,10 21 1 0,0 0-1 0,0 1 1 0,0 11 0 0,0-2 1 0,0 1-2 0,0-11 1 0,0 22 0 0,0 0-1 0,0-11 1 0,0 11 0 0,0-11 0 0,0 11-1 0,0-10 1 0,10 10 0 0,-10 0 0 0,12-11 0 0,-12 11-1 0,0-11 3 0,0 11-2 0,0 0 1 0,0 0-2 0,0 0 1 0,0 0 0 0,0 0 0 0,0-11 0 0,-12 11 1 0,24 0-1 0,-12 0 1 0,11-11-2 0,-1 11 2 0,12 0 0 0,11-11-1 0,-11 0 1 0,10 0-1 0,11 11 0 0,-10-10 0 0,11 10 1 0,-1-11-1 0,0 11-1 0,1 0 1 0,0-11 1 0,-2 11-2 0,3-11 2 0,-2 0-1 0,1 0 0 0,-12 0 0 0,1 0 0 0,-12 1 0 0,-9 10 0 0,8 0 0 0,-8 0 0 0,9 0 0 0,-9 0 0 0,-12 0 1 0,21 0-2 0,-21-11 2 0,12 11-2 0,-12 0 2 0,10 0-1 0,-10 0 1 0,0 11-1 0,0-11 0 0,0 10 0 0,0-10 1 0,0 0-1 0,0 11-1 0,0-11 1 0,10 0 0 0,-10 11 0 0,0-11 0 0,0 11 1 0,12 0-1 0,-12 11 0 0,0-1 0 0,0 12 0 0,11 11 1 0,-11-12-1 0,0 23 1 0,0-12-2 0,0 11 1 0,0-10 0 0,0 10 0 0,0 12-1 0,10-12 1 0,-10 0 1 0,0-10-2 0,12-12 1 0,-12-10 0 0,0 11 1 0,0-12-1 0,0-10 0 0,0 11-1 0,0-11 2 0,0 0-1 0,0 0-1 0,11 0 1 0,-11-1 1 0,0 1-1 0,0 0-1 0,0-11 2 0,0 0-1 0,0 0-1 0,0 0 2 0,0 0-2 0,0 0 1 0,0 0 0 0,10-11 1 0,-10 11-2 0,0 0 1 0,0 0 1 0,0 0-1 0,0-11 0 0,0 11-1 0,11 0 2 0,0 0-2 0,-11 0 1 0,10 0 0 0,-10-10 0 0,12 10-1 0,9 0 2 0,-9 0-1 0,8 0 0 0,3 0-1 0,9 0 1 0,1 0 1 0,-11 0-2 0,11 0 2 0,-1 0-2 0,11-11 1 0,-11 11 0 0,13-11 0 0,-2 11-2 0,0-11 2 0,12 11 0 0,-11-11 0 0,-1 11-1 0,0 0 1 0,-10 0-2 0,-11 0 3 0,0 11-1 0,-1 0-1 0,-9-11 2 0,-2 0-2 0,0 11 1 0,-10-11-1 0,12 0 2 0,-12 0-1 0,0 0 1 0,0 11-1 0,0-11 0 0,11 0 0 0,-11 0 0 0,0 10 0 0,10-10-1 0,2 0 1 0,-12 0 0 0,11 0 0 0,-2 0 0 0,-9 0 0 0,12 0 0 0,-12 0 0 0,0-10 0 0,11 10 0 0,-11 0 0 0,0 0-1 0,0-11 0 0,10 0 1 0,-10 11-2 0,12-11 3 0,-12 0-2 0,0-11 1 0,11 1-1 0,-11-1 1 0,0-11 0 0,10 1 0 0,-10-12 0 0,0 1 0 0,0-13 1 0,0 3-1 0,-10-1-1 0,10 0 1 0,0-23 0 0,-11 12 0 0,11 10 0 0,-12-21-1 0,12 22 2 0,-10 0-1 0,10 21 0 0,0 11 1 0,-11 0-1 0,11 12 0 0,0-1 0 0,0 0-1 0,0 11 1 0,0 0 0 0,0-11 0 0,0 11-1 0,0-11 1 0,11 0 0 0,-11 0 0 0,0 11 0 0,0-12 0 0,0 12-3 0,0 0-57 0,0-9-12 0,0-2 20 0,0 11 43 0</inkml:trace>
  <inkml:trace contextRef="#ctx0" brushRef="#br0" timeOffset="11">23235 18289 255 0,'0'0'0'0</inkml:trace>
  <inkml:trace contextRef="#ctx0" brushRef="#br0" timeOffset="12">19929 16190 255 0</inkml:trace>
  <inkml:trace contextRef="#ctx0" brushRef="#br0" timeOffset="13">13439 13581 5 0,'-12'0'2'0,"12"0"7"0,-10 0 5 0,10 0 4 0,0 0 1 0,0 0 5 0,10 0-15 0,23 11 1 0,-1-1-3 0,1-10-1 0,22 0 0 0,0 0-1 0,-1-10-2 0,22-1-1 0,-11 0 0 0,-10 0-2 0,-2 11 0 0,-8-11 0 0,-13 22-1 0,1-11 0 0,-11 11 2 0,-1 0-2 0,1-11 1 0,-12 11-1 0,2-11 1 0,-1 0 0 0,-1 0-1 0,1 0 1 0,-11 0-1 0,0-11 1 0,11 11 1 0,-11 0-1 0,0-11-1 0,10 11 1 0,-10 0 1 0,12 0-2 0,-12 0 2 0,0-11-2 0,11 11 2 0,-11 11-1 0,0 0 0 0,0 21-2 0,10 12 2 0,2-1-2 0,-12 12 1 0,0 10-1 0,0 0 1 0,0 11-1 0,0-11 1 0,0 0 1 0,11-10 0 0,-11-11-1 0,0-1 1 0,0-21-1 0,0-11 2 0,9 11-1 0,-9-12 0 0,0-10 0 0,0 11 1 0,12-11-2 0,-12 0 2 0,0 0-2 0,0 0 2 0,11 11-2 0,-11-11 1 0,0 0 0 0,10-11 0 0,-10 11 0 0,12 0-1 0,-1-11 0 0,-11 11 2 0,10 0-2 0,-10 0 1 0,12 0 0 0,-2-10 0 0,0 10-1 0,13 0 0 0,-1 0 0 0,-1-11 1 0,11 11-2 0,13-11 0 0,9 0 1 0,0 0-2 0,11 11 1 0,-10 0 1 0,10-11 0 0,-10 11 0 0,-12 0 1 0,1 0 0 0,-1 0-1 0,-10 0 0 0,-1 0-1 0,1 11 0 0,-11-11 0 0,-2 0 0 0,3-11 0 0,-1 11 0 0,-1 0-1 0,-9 0 2 0,-2 0 0 0,-10 0 0 0,0 0 1 0,10 0 1 0,-10 11 0 0,0-11-1 0,0 11 1 0,-10-11 0 0,10 0-2 0,0 0 1 0,0 0 0 0,0 0 0 0,0-11 0 0,0 0 0 0,0-11 0 0,-10-10 1 0,-2 9-1 0,12-19 0 0,-10-2-1 0,-1-10 1 0,11-1-1 0,-12 1 1 0,12-11 2 0,-10 10-1 0,10 12 1 0,0 10 0 0,-11 1-1 0,11-1 0 0,0 11 0 0,0 0 0 0,0 12 0 0,-12-1 0 0,12 0-1 0,0-11 0 0,0 11 2 0,0 0-2 0,0 11 0 0,0 0 1 0,0 0-1 0,0-12 0 0,0 12 0 0,0 0 0 0,0 0 1 0,0-9-1 0,0 9 0 0,0 0 1 0,12 0 0 0,-12 0-2 0,11 0 1 0,-1 0-1 0,13 0 0 0,-13 0 0 0,12 0 0 0,11 0-1 0,-11 0-1 0,10 0 0 0,1 0 1 0,11 0-2 0,-2 0 0 0,13 0 0 0,0 0-1 0,-1 0 0 0,0 0 1 0,11-11 0 0,-21 11 2 0,10 0 1 0,1 0 0 0,-1 0 0 0,-21 11 1 0,10-11 0 0,-11 0 0 0,1 0 0 0,-1 0 1 0,-9 0 0 0,10-11 0 0,-23 11 0 0,12 0 0 0,-12 0-1 0,2-11 1 0,-1 11 0 0,-1 0-1 0,2 0 1 0,-1 0 0 0,-11 0-1 0,9 0 1 0,-9 0-1 0,0-11 1 0,12 11 0 0,-24 0 3 0,12 11-5 0,0-11 2 0,0 11-2 0,0 0 0 0,0 10 0 0,0 23-1 0,0-1 0 0,0 23 0 0,0-1-2 0,0 0 1 0,0 11-2 0,0 0 2 0,12-11 0 0,-1 0 2 0,-1-21 0 0,2 11 0 0,-12-1 1 0,11-21 0 0,-11-1 1 0,11 1-1 0,-11-11 0 0,0-12-1 0,0 1 1 0,0 0-2 0,0-11-5 0,0 0-8 0,0 0-1 0,0-11 12 0</inkml:trace>
  <inkml:trace contextRef="#ctx0" brushRef="#br0" timeOffset="14">11982 13254 0 0,'0'0'0'0,"-11"-21"0"0,11 21 0 0,0 0 0 0,0-10 0 0,-12 10 0 0,12 10 2 0,0 1 1 0,0 10 1 0,-10 23 0 0,10-11-1 0,0-12-3 0,10 12 0 0,-10-11 0 0,0-1-1 0,12-11-2 0,-12 2-1 0,0 10-1 0,0-11 2 0</inkml:trace>
  <inkml:trace contextRef="#ctx0" brushRef="#br0" timeOffset="15">12939 13168 8 0,'0'-12'0'0,"-11"12"1"0,11-10 6 0,0 10 2 0,-12-11 1 0,12 11 0 0,0-10 1 0,0 10-2 0,-10 0-2 0,10 10 12 0,10 11-13 0,-10 13-1 0,0 9-1 0,0 0-1 0,0 0-1 0,0-9 0 0,0-3 1 0,0-19-2 0,12-1-1 0,-12 0-2 0,0-11-5 0,11 0-7 0,-11-11-15 0,10-22-9 0,12-10 18 0,-22 21 13 0</inkml:trace>
  <inkml:trace contextRef="#ctx0" brushRef="#br0" timeOffset="16">13754 13026 9 0,'0'0'2'0,"0"0"7"0,-12 0-4 0,24 0 0 0,-12 0 2 0,11 0 0 0,-1 11 0 0,13-11 1 0,-13 11 2 0,-10 1 0 0,12 9-3 0,-12 0-1 0,-12 12-1 0,12 10-1 0,-10-10-1 0,10 0-2 0,0-12-2 0,10-10-1 0,-10 1-3 0,12-2-11 0,-2-10-16 0,0 0-3 0,23-10 21 0</inkml:trace>
  <inkml:trace contextRef="#ctx0" brushRef="#br0" timeOffset="17">14624 12983 3 0,'0'0'0'0,"-11"-11"1"0,11 11 2 0,0 0 15 0,0 0-9 0,0 23-3 0,-11 8 0 0,11 13-1 0,0-1 0 0,11 12-1 0,-11-12-1 0,11 0 0 0,-1-9-1 0,2-3-2 0,-1-8 0 0,-11-12-1 0,10 10-1 0,2-11-2 0,-12 2-10 0,10-12-11 0,-10 0 6 0,10-22 16 0</inkml:trace>
  <inkml:trace contextRef="#ctx0" brushRef="#br0" timeOffset="18">15656 12852 1 0,'0'0'1'0,"-10"0"2"0,10 0-1 0,0 11 5 0,10 0 0 0,-10 22 2 0,12 10 1 0,-12 11-1 0,11 12-4 0,-11-1-3 0,0-22-3 0,10 2-1 0,2-24-1 0,-1 0-8 0,-11-10-4 0,0-11 0 0,-11-22 6 0,-1-9 9 0</inkml:trace>
  <inkml:trace contextRef="#ctx0" brushRef="#br0" timeOffset="19">10404 12200 12 0,'-10'0'2'0,"0"-11"4"0,10-11-7 0,0 0 1 0,10 12 2 0,0-1-1 0,13-11 2 0,-23 11 4 0,11 11 0 0,0-11 1 0,-1 0-4 0,-10 11-4 0,0 0-1 0,0-11-4 0,12 22-9 0,-12-11 11 0,0 0 3 0,0 0 5 0,0 0 16 0,-12 0-2 0,12 0 1 0,0 0-4 0,-10 11-2 0,10 11-3 0,0 0-7 0,22 65 8 0,-12-33-7 0,12 11-2 0,11-11-1 0,-1-20-1 0,12-13 0 0,-2-11 5 0,3-20 2 0,8-11 0 0,-8-23-2 0,-13-11-1 0,-11 12-3 0,-9-10 1 0,-12-3 0 0,-22 13 0 0,-21-12-4 0,-12 23 3 0,0-1-2 0,-10 11-1 0,11 11 0 0,22 22-7 0,-1 0-16 0,11 11-47 0,22 11-18 0,0-23 76 0</inkml:trace>
  <inkml:trace contextRef="#ctx0" brushRef="#br0" timeOffset="20">25226 18680 255 0,'0'0'0'0</inkml:trace>
  <inkml:trace contextRef="#ctx0" brushRef="#br0" timeOffset="21">21267 17463 255 0</inkml:trace>
  <inkml:trace contextRef="#ctx0" brushRef="#br0" timeOffset="22">16265 13526 0 0,'0'0'0'0,"0"0"2"0,0 0 2 0,-10 0 1 0,10 0 0 0,10-12 1 0,-10 12-3 0,12 0 2 0,-1 12-3 0,11-12 1 0,-2 11-2 0,14-11 1 0,-1 11 0 0,10-11-1 0,0 0 1 0,22-11 0 0,12 0-1 0,-12 11 0 0,11-12-2 0,0-8 1 0,0 9-1 0,-10 11 1 0,-24 0 0 0,14 0 0 0,-24 0 0 0,-10 0 0 0,-1 0 0 0,-9 0 1 0,-12 0 0 0,10 0 1 0,-10 0 0 0,-10 0-1 0,10 0-1 0,0 0-3 0,0-11-5 0,0 11-8 0,10-11-2 0,-10 11 12 0</inkml:trace>
  <inkml:trace contextRef="#ctx0" brushRef="#br0" timeOffset="23">11275 12080 6 0,'0'0'1'0,"-12"-11"-1"0,2 0 0 0,0 11 0 0,10-10 0 0,-12-1 1 0,12 11 3 0,0-11 0 0,0 0 3 0,0 0 2 0,0 11 1 0,-10 0-2 0,-1 0-3 0,-11 22 1 0,-10 21 0 0,-1 12-2 0,22-1-2 0,-11 0-1 0,22 2-1 0,10-25 0 0,23-9 2 0,-1-10 1 0,13-2 1 0,8-20-2 0,-8-2 0 0,-2-10-1 0,-21-9 2 0,0 8 0 0,-11-10 0 0,-11-10 1 0,-11 10-1 0,-11 1-1 0,-11-1-1 0,1 11 0 0,-1-10 0 0,1 10-1 0,-1 22-1 0,11 0 0 0,11 22-2 0,-1 10-2 0,12 1-13 0,12 10-25 0,32-10 13 0,-2 12 22 0</inkml:trace>
  <inkml:trace contextRef="#ctx0" brushRef="#br0" timeOffset="24">11709 12037 12 0,'-10'-11'10'0,"-12"0"4"0,1 11-4 0,9 0 4 0,2 11 3 0,-1 0-1 0,-1 10-4 0,12 1-6 0,12 11-2 0,9-1-3 0,23 1-1 0,0-11 0 0,10 10-1 0,1-21 0 0,10 0 0 0,-12-11 2 0,3-22 0 0,-24 1 0 0,-10-1 1 0,-22-11 0 0,0 1 0 0,-33-12 1 0,-21 12-2 0,-1-1 2 0,-21 11 0 0,11 11 0 0,11 11-3 0,31 22-1 0,-9 11 0 0,11-1-5 0,21 12-14 0,32-1-24 0,23-10 0 0,10-11 32 0,-22-1 5 0</inkml:trace>
  <inkml:trace contextRef="#ctx0" brushRef="#br0" timeOffset="25">12482 11993 18 0,'-12'-11'7'0,"-20"-21"16"0,-1 21-10 0,12 0 3 0,0 11-3 0,-12 0-6 0,10 33-3 0,2-1-2 0,10 23-1 0,11-12-1 0,44 1 0 0,21-1 0 0,-21-32-1 0,31 11 1 0,2-1-1 0,-12-21 1 0,0 0 0 0,-10-9 0 0,-34-3 3 0,1-21 1 0,-12 0 2 0,-20-10 1 0,-22-1-2 0,-12 1 0 0,-10 21-4 0,-1 0 1 0,0 12-2 0,13 20-1 0,9 1-1 0,10 22-3 0,13 10-7 0,10-10-22 0,22 11-15 0,22-12 24 0,-12-32 18 0</inkml:trace>
  <inkml:trace contextRef="#ctx0" brushRef="#br0" timeOffset="26">13144 11982 21 0,'-10'-11'15'0,"-11"11"-12"0,10 22 4 0,0 11 3 0,11-1 0 0,0 12-4 0,22-1-4 0,21-10 0 0,23 0-2 0,-1-12 0 0,22-10 0 0,-11-11-1 0,-11-11 3 0,-11-10 2 0,-10-12 1 0,-12-10 1 0,-22-1 1 0,-20-10-1 0,-22-12 2 0,-12 12-1 0,-21 11 0 0,11 21-5 0,-11 11-2 0,-1 11-8 0,1 44-47 0,0-1-2 0,32-21 48 0</inkml:trace>
  <inkml:trace contextRef="#ctx0" brushRef="#br0" timeOffset="27">16135 13624 0 0,'0'0'0'0,"0"0"0"0,11 0 0 0,10-11 0 0,-9 11 0 0,9 0 1 0,-9 0-1 0,-1 0 1 0,-2 0-1 0,14 0 1 0,-13-11-1 0,13 11 1 0,9 0-1 0,-22 0 1 0,24 0-1 0,-13 0 1 0,1-10-1 0,-12 10 1 0,13 0-1 0,-13 0 0 0,2 0 0 0,9 0 1 0,-10 10-1 0,22-10 0 0,-12-10 1 0,1 10-1 0,11-11 0 0,-11 0 1 0,-1 11-1 0,11-11 0 0,-20 11 0 0,-1 0 0 0,11 0 0 0,-11 0 0 0,-2 0 0 0,14 0-1 0,10-11 1 0,-1 11 0 0,-10-11 0 0,0 0-1 0,-1 11 1 0,-9 0 0 0,8 0 0 0,3-12 0 0,-1 12-1 0,-1 0 1 0,11 0 0 0,-9 0 0 0,10 0 0 0,-12-9 0 0,0 9 0 0,2 0 0 0,-1 0 0 0,10 0 0 0,-10 0 1 0,-1 0-1 0,12 0 0 0,-1 0 1 0,1 0 0 0,-11 0-1 0,21 0 1 0,-21 0 0 0,0 0-1 0,-1 0 1 0,-9 0-1 0,9 9 1 0,1-9 0 0,-12 0 0 0,13 0 0 0,10 0 0 0,-24 0 0 0,14 0 0 0,10 0 1 0,-11 0 0 0,-2 0-1 0,3 12 1 0,-1-12-1 0,0 0 1 0,-12 0-1 0,12 0 1 0,-1 0-1 0,-9 0 1 0,9-12 0 0,11 12-1 0,-9 0 1 0,-1 0 0 0,10 0 0 0,-11 0 0 0,2 0-1 0,-1 0 0 0,-2 0 0 0,-8 0 0 0,9 0-1 0,2 0 1 0,-2 0 0 0,12 0 0 0,-11 0 0 0,-1 0 0 0,1 0-1 0,-12 0 1 0,13 0 0 0,-13 0-1 0,2 0 0 0,8 0 1 0,-8 0-1 0,-1 0 0 0,11 0 1 0,-11 0-1 0,21 0 1 0,-10 0-1 0,-1 0 1 0,2 0-1 0,-2 0 1 0,-10-9-1 0,11 9 1 0,-11 0-1 0,-1 0 0 0,2 0 0 0,8 0 1 0,-8 0-1 0,10 0 0 0,-1-11 0 0,1 11 1 0,0 0 0 0,-1 0-1 0,2 0 0 0,-13 0 1 0,22 0-1 0,-20 0 1 0,9 0-1 0,2 0 1 0,-2 0-1 0,12 0 1 0,-12-11 0 0,11 11-1 0,-9 0 1 0,-1-11 0 0,-2 11-1 0,3 0 1 0,-13 0 0 0,13 0-1 0,-12 0 1 0,10 0-1 0,1 0 1 0,0 0-1 0,-1 0 1 0,1-11 0 0,0 11-1 0,11-12 1 0,-12 12 0 0,1 0-1 0,0 0 3 0,11 0-3 0,-22-10 1 0,10 10-1 0,12 0 1 0,-12 0-1 0,1 0 0 0,0 0 1 0,-1 0-1 0,2 0 0 0,-2 0 0 0,-10 0 0 0,11 0 1 0,11 0-2 0,-12 0 2 0,0-10-1 0,2 10 0 0,-13 0 0 0,13-11 1 0,-2 11-1 0,0-11 0 0,-9 11 0 0,20 0 0 0,-21 0 0 0,11 0 0 0,-1 0 0 0,2 0 0 0,-2 0-1 0,0 0 2 0,2 0-2 0,-1 0 1 0,-12 0 0 0,23 0 0 0,-22 0 0 0,10 0 0 0,1 0-1 0,0 0 1 0,-11 0 0 0,-1 0 0 0,13-11 0 0,-23 11 0 0,10 0 0 0,1 0 0 0,0 0 0 0,-1 0-1 0,13 0 2 0,-13 0-2 0,2 0 1 0,-1 0 0 0,-2 0 0 0,3 0 0 0,-12 0 0 0,0 0 0 0,11 0 0 0,-11 0 0 0,10 0 0 0,2 0 0 0,-12 0 0 0,11 0 0 0,-1 0 0 0,-10 0 0 0,0 0 0 0,0 0 0 0,12 0-2 0,-12 0-11 0,0 11-37 0,0-11 32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6.12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16886 10308 8 0,'0'0'0'0,"-11"11"0"0,11 0 1 0,0 10 3 0,0 12-1 0,0 1-1 0,0 8-2 0,0 2 0 0,11 10 1 0,-11-11-2 0,10-10 1 0,2 0 0 0,-12-12-2 0,0 2-2 0,0-13 0 0,0 1 3 0,0-1-6 0</inkml:trace>
  <inkml:trace contextRef="#ctx0" brushRef="#br0" timeOffset="1">16863 10373 7 0,'0'-11'0'0,"0"11"0"0,0 0 1 0,0 0-1 0,0 11 0 0,0 0 3 0,0 11-1 0,0-1 0 0,0-10-1 0,0 11 0 0,0-11-1 0,0-11 0 0,0 12-2 0,0-12-5 0,0 0-1 0</inkml:trace>
  <inkml:trace contextRef="#ctx0" brushRef="#br0" timeOffset="2">16842 10906 8 0,'0'0'0'0,"0"-22"0"0,0 10 2 0,11 2 5 0,-11 0-1 0,0 10-2 0,0 0 0 0,0 0 1 0,0 20 0 0,0-8-2 0,0 21-1 0,0-11-2 0,0 10 0 0,0-10 1 0,10 11-2 0,-10-1-4 0,0 1-12 0,0-1 1 0,0-10 8 0</inkml:trace>
  <inkml:trace contextRef="#ctx0" brushRef="#br0" timeOffset="3">16918 11483 10 0,'0'10'6'0,"-10"23"-5"0,10-22 4 0,0 10 3 0,0 12-1 0,0 0-5 0,0-13-2 0,0 3 0 0,0 10-3 0,0-12-3 0,0 0-7 0,0 13 2 0,0-12 5 0</inkml:trace>
  <inkml:trace contextRef="#ctx0" brushRef="#br0" timeOffset="4">16896 12189 3 0,'0'11'1'0,"-10"21"-1"0,10 1 0 0,-11 0 1 0,-1-1 1 0,12 12-2 0,-10 0-1 0,10-1 0 0,-11 10 0 0,11-19-2 0,-11-3 3 0,11 3-1 0</inkml:trace>
  <inkml:trace contextRef="#ctx0" brushRef="#br0" timeOffset="5">16853 13102 0 0,'0'23'0'0,"-11"30"0"0,0 2 0 0,1-12 1 0,-1 12-1 0,-11-12 1 0,22 1-2 0,0-1 1 0,-12 1-1 0,2-12 1 0,10 12 0 0,0-12 0 0</inkml:trace>
  <inkml:trace contextRef="#ctx0" brushRef="#br0" timeOffset="6">16743 14679 0 0,'12'43'0'0,"-12"1"0"0,11-1 0 0,-11-10 0 0,0-10 0 0</inkml:trace>
  <inkml:trace contextRef="#ctx0" brushRef="#br0" timeOffset="7">16842 15233 0 0,'0'22'0'0,"0"43"3"0,0-21 1 0,0 10 1 0,0-21-3 0,0 0-4 0,0-12-3 0,0 1-2 0,0-11 7 0</inkml:trace>
  <inkml:trace contextRef="#ctx0" brushRef="#br0" timeOffset="8">17201 10558 8 0,'0'0'0'0,"0"0"2"0,11-11 9 0,-11 0 3 0,0 11-3 0,0 0 25 0,0 0-29 0,0 11 0 0,0 11 0 0,0 10-1 0,0 13-2 0,0-14 1 0,0 13-2 0,11 0 1 0,0-12-2 0,11-10-1 0,-1-11 2 0,1 0 0 0,11-11 0 0,-12-11-1 0,-10-12 1 0,-1-8-1 0,2-3 1 0,-12 3-1 0,0-3 0 0,-12 3 0 0,2-3 0 0,-22 13-1 0,-1-1 1 0,0 0 1 0,-21 11 1 0,31 11-4 0,3 0 0 0,-13 22-1 0,21 1-3 0,12 8-8 0,0 3-24 0,0-13-29 0,23 11 26 0,-13-32 31 0</inkml:trace>
  <inkml:trace contextRef="#ctx0" brushRef="#br0" timeOffset="9">18201 10558 7 0,'0'0'0'0,"0"-11"1"0,-10 0 0 0,10 11 4 0,0-11 7 0,0 0 1 0,0 11-1 0,0-10 1 0,-11 10-1 0,0 0 0 0,11 0 3 0,-23 10-4 0,13 1-2 0,-11 11-2 0,10 0-4 0,-12 21-1 0,13 1-2 0,10-12 0 0,0-9-1 0,22 8 0 0,0-8 1 0,21-12-2 0,-10-11 0 0,-1-11 2 0,1 0 1 0,-11-11-1 0,-2 1 1 0,-8-2 1 0,-1-9 0 0,-11 10 0 0,0-21 0 0,0 10-1 0,-23 0 1 0,3 12-1 0,-2 0 0 0,-11 9 1 0,11 12-2 0,-10 0 0 0,9 12-2 0,13 9-1 0,-11-11-15 0,21 12-24 0,0-11-19 0,0 0 48 0,10-11 6 0</inkml:trace>
  <inkml:trace contextRef="#ctx0" brushRef="#br0" timeOffset="10">19267 10504 7 0,'0'0'0'0,"0"0"2"0,0-11 5 0,0 11 7 0,0-10 4 0,0 10-2 0,0-12 0 0,0 12-2 0,0 0 18 0,0 22-22 0,0-1-2 0,0 12-1 0,0 1-2 0,-12 8-1 0,12-9 0 0,0-1-2 0,0 1-1 0,12-12 0 0,-12-9-1 0,11-1-2 0,-11 0-22 0,10-22-50 0,13-22 13 0,-14 22 54 0</inkml:trace>
  <inkml:trace contextRef="#ctx0" brushRef="#br0" timeOffset="11">20375 10493 7 0,'0'0'0'0,"0"-10"0"0,0 10 1 0,0-12 3 0,0 12 0 0,0-11 2 0,0 11 1 0,0 0 2 0,-10-11 2 0,10 11 0 0,0 0 2 0,-11 0-1 0,11 0-2 0,-10 0-3 0,-1 11-1 0,0 0-1 0,-11 11-1 0,11-1 1 0,-1 12-2 0,2 1 0 0,0 8 0 0,10-19 1 0,10 8-2 0,12-9-1 0,11-10 1 0,-1-12-2 0,12 0 1 0,-2-12 1 0,-8 1-1 0,-13-10 0 0,1 0 1 0,-11-2 1 0,-11-9 3 0,0-12-3 0,-21 22-1 0,-12-10 0 0,-11-1-1 0,1 22-1 0,0 11-1 0,9 0-3 0,1 11-9 0,23 12-25 0,0-2-30 0,10 0 35 0,0-10 26 0</inkml:trace>
  <inkml:trace contextRef="#ctx0" brushRef="#br0" timeOffset="12">21354 10493 6 0,'0'0'0'0,"0"0"0"0,0 0 0 0,0 0 0 0,-10 0 0 0,10 0 0 0,0 0 0 0,-11 0 0 0,11 0 0 0,0 0 0 0,0 0 0 0,0 0 0 0,0 0 0 0,0 0 0 0,0-10 0 0,0 10 0 0,-11-12 0 0,11 12 0 0,0-11 0 0,0 11 0 0,0-11 0 0,0 11 1 0,0-11 0 0,0 0 2 0,0 11 3 0,0-9 3 0,0-3 3 0,0 1 1 0,11 11 2 0,-11-11 0 0,0 11 1 0,11 0 1 0,-11 0 2 0,0 11-4 0,0 0-2 0,0 21-3 0,0 13 1 0,0 8-2 0,-11-8-3 0,11-3-4 0,0-9 1 0,0-12-2 0,0 1-1 0,0-10-5 0,0-2-31 0,11-10-59 0,-1 0 35 0,2-10 53 0</inkml:trace>
  <inkml:trace contextRef="#ctx0" brushRef="#br0" timeOffset="13">27640 18615 255 0,'-34'0'0'0,"-9"-22"0"0,-65-54 0 0,31-32 0 0,34 9 0 0,21 24 0 0,1-34 0 0,21-22 0 0,-12 44 0 0,12 76 0 0,-32-65 0 0,21 120 0 0,-11 54 0 0,1-33 0 0</inkml:trace>
  <inkml:trace contextRef="#ctx0" brushRef="#br0" timeOffset="14">24290 13863 255 0</inkml:trace>
  <inkml:trace contextRef="#ctx0" brushRef="#br0" timeOffset="15">17755 10438 9 0,'0'0'0'0,"0"-20"0"0,0 8 0 0,0 1 0 0,0 0 0 0,0 11 1 0,0-11 0 0,12 0 4 0,-12 11 1 0,0-11 2 0,0 11-1 0,0 0 1 0,0 0 6 0,0 0-11 0,0 11-1 0,0 0-2 0,10 22 0 0,-10-1-1 0,11 1-4 0,0 10-9 0,0-10-5 0,-1 11 5 0,-10 11 12 0,12-2-7 0</inkml:trace>
  <inkml:trace contextRef="#ctx0" brushRef="#br0" timeOffset="16">17875 11134 9 0,'0'0'0'0,"0"0"0"0,0 22 0 0,0-22 3 0,0 22 0 0,10-1-3 0,-10 1-1 0,-10 11-1 0,10-22 0 0,0 32 0 0,0-32-6 0</inkml:trace>
  <inkml:trace contextRef="#ctx0" brushRef="#br0" timeOffset="17">17908 11644 8 0,'0'12'0'0,"0"10"4"0,0 11 5 0,0-12 7 0,0 1-4 0,-11 11-4 0,11-1-2 0,0 1 0 0,-12 0-4 0,12-1-2 0,-10 1 0 0,10-1-3 0,0 1-7 0,0-11-17 0,0 10 4 0,0 1 15 0</inkml:trace>
  <inkml:trace contextRef="#ctx0" brushRef="#br0" timeOffset="18">17941 12514 6 0,'0'0'1'0,"0"45"4"0,-11-13 3 0,11 12 3 0,0-1-2 0,0 1-2 0,0 10-3 0,0 0-3 0,0 12-2 0,-12-1 0 0,12-11-1 0,-10 1-2 0,10 10-4 0,0 0-6 0,0 0-1 0,0 1 9 0,10-1 5 0</inkml:trace>
  <inkml:trace contextRef="#ctx0" brushRef="#br0" timeOffset="19">17995 14037 0 0,'0'33'1'0,"0"11"0"0,-12 10 0 0,12-1 1 0,0 14-1 0,0-13 1 0,-10 0-1 0,10 11 1 0,0-10 0 0,0 10-1 0,0 0 0 0,-11 1 0 0,22 10-1 0,-11-11 0 0,0 12 1 0,0 9-1 0,0-11 1 0,0 13 0 0,0-12 0 0,0 0 0 0,10-21-4 0,2-23-7 0,-1 1 3 0,-1-11 6 0</inkml:trace>
  <inkml:trace contextRef="#ctx0" brushRef="#br0" timeOffset="20">18854 10221 10 0,'0'0'1'0,"-12"0"3"0,2 0-3 0,10 11 5 0,-11 0 4 0,11 0-3 0,-12 21-4 0,12 1-1 0,0 10-1 0,12 1-1 0,-12-1 0 0,0 12-1 0,11-1 0 0,-11 0-4 0,10 1-11 0,-10 10 2 0,12 0 13 0,-12-32-6 0</inkml:trace>
  <inkml:trace contextRef="#ctx0" brushRef="#br0" timeOffset="21">18897 11189 9 0,'0'0'0'0,"-10"54"14"0,10-11-3 0,-12 12 8 0,12-12 9 0,0-9-7 0,0-3-9 0,0 3-8 0,0-3-3 0,0 3-2 0,0-3-4 0,0 14-14 0,0-2-19 0,0 11 1 0,-10 12 24 0,10-23 7 0</inkml:trace>
  <inkml:trace contextRef="#ctx0" brushRef="#br0" timeOffset="22">18919 12559 5 0,'-12'11'1'0,"12"76"4"0,0-22 0 0,0 11 3 0,-10-11-3 0,20 0-1 0,-10 11-2 0,12-20-2 0,-12-3 0 0,0 12 0 0,0-10 0 0,11 0-1 0,-11 10-1 0,0-11-6 0,0 11-8 0,0 0 10 0,0-10 4 0</inkml:trace>
  <inkml:trace contextRef="#ctx0" brushRef="#br0" timeOffset="23">19005 14156 1 0,'0'12'1'0,"0"31"2"0,0 12-1 0,12-1 1 0,-12 0 4 0,0 1 2 0,0 10-1 0,0 0 1 0,11 1-1 0,-11-1-2 0,11 11-1 0,-11-11-3 0,21 34-1 0,-21-24 0 0,10 1-1 0,2-1-1 0,-1 2 1 0,0 0-1 0,0-12-5 0,-1-22-19 0,12-21-2 0,-11-22 21 0</inkml:trace>
  <inkml:trace contextRef="#ctx0" brushRef="#br0" timeOffset="24">19876 10090 7 0,'0'-10'5'0,"-12"-1"-1"0,12 11 5 0,0-11 9 0,0 11-3 0,-10 11-5 0,10-11-5 0,0 21-2 0,-11 12-1 0,11 0-1 0,11 10-2 0,-1-10 1 0,2 10-6 0,-1-10-15 0,-1 21-11 0,-10 2 19 0,12-3 7 0</inkml:trace>
  <inkml:trace contextRef="#ctx0" brushRef="#br0" timeOffset="25">19963 11047 9 0,'0'0'0'0,"-11"33"9"0,11 0-2 0,-11-1 6 0,-1 12 3 0,12-1-5 0,-10-10-8 0,10 10-3 0,-10-10 0 0,10 21-1 0,-12-21-4 0,12 10-10 0,0 12-7 0,-10-2 5 0,10 2 9 0</inkml:trace>
  <inkml:trace contextRef="#ctx0" brushRef="#br0" timeOffset="26">20006 12406 7 0,'-10'55'5'0,"-2"43"-2"0,2-11 5 0,10-11 3 0,-11 0-4 0,11 11-2 0,0-11 0 0,0 0-3 0,0-11-2 0,0 11 0 0,11-10-1 0,-11 9-1 0,0 2-1 0,10-1-2 0,-10 11-6 0,0 0-3 0,0 0 8 0,0-11 5 0,0 0 0 0,0 11 0 0,0-11 0 0,-10-10 0 0,10-1 0 0,0 0 1 0,0 11 0 0,0-22 0 0,0 1 0 0,0 10 1 0,0-11-1 0,0 1 5 0,10-1 4 0,-10 1 1 0,0-12-1 0,12 11-2 0,-12 2-3 0,21 52-3 0,-21-55-1 0,11 12-2 0,0 0-4 0,-1 2-10 0,-10-13-2 0,12 0 11 0,-1-54 5 0</inkml:trace>
  <inkml:trace contextRef="#ctx0" brushRef="#br0" timeOffset="27">20778 10177 12 0,'0'0'9'0,"-10"0"-7"0,10 11-2 0,10 0 7 0,-10 0 2 0,0 22-3 0,0-1-4 0,0 12-1 0,10-1-2 0,-10 1-2 0,-10 10-11 0,10-10-5 0,0 10 14 0,0-31-1 0</inkml:trace>
  <inkml:trace contextRef="#ctx0" brushRef="#br0" timeOffset="28">20844 11069 7 0,'0'0'0'0,"-11"44"3"0,-1-1 0 0,12 0 5 0,-10-10 4 0,-1 11-3 0,-1-1-4 0,2 1-4 0,0-1-3 0,10 0-2 0,0 1-7 0,0 0-8 0,0 10 13 0,0-1 0 0</inkml:trace>
  <inkml:trace contextRef="#ctx0" brushRef="#br0" timeOffset="29">20778 12102 5 0,'0'22'0'0,"10"32"0"0,2 0-1 0,-12 2 1 0,11-3 0 0,-11 12 0 0,0 1 0 0,10 10 0 0,-10 0-1 0,0 0 1 0,12-11 0 0,-12 11 0 0,0-10-3 0</inkml:trace>
  <inkml:trace contextRef="#ctx0" brushRef="#br0" timeOffset="30">20985 14570 1 0,'0'22'-1'0,"0"76"2"0,11-11-1 0,-11 1 0 0,10-23 3 0,2 10-1 0,-1 1-1 0,-2-11-1 0,3-10-2 0,-1-1-1 0,-1 11 1 0</inkml:trace>
  <inkml:trace contextRef="#ctx0" brushRef="#br0" timeOffset="31">21909 10080 10 0,'0'0'7'0,"-11"0"3"0,1 0-4 0,-1 10 1 0,11 1 1 0,-12 11-3 0,2 11 0 0,10-1-2 0,-11 12-2 0,11-12 0 0,11 12-2 0,-1-1-1 0,2-10-4 0,9 21-11 0,-21 1-10 0,11 10 17 0</inkml:trace>
  <inkml:trace contextRef="#ctx0" brushRef="#br0" timeOffset="32">21942 11395 10 0,'0'11'4'0,"-12"43"4"0,12 12-9 0,0-13 1 0,0 2 0 0,-10 0-1 0,10 10 1 0,-11 0 0 0,11 1-2 0,0-1-1 0,11 0-2 0,-11-11-1 0,0 22 5 0,0-21-2 0</inkml:trace>
  <inkml:trace contextRef="#ctx0" brushRef="#br0" timeOffset="33">21942 13429 3 0,'0'0'0'0,"-12"76"4"0,12 11-6 0,0 0 0 0,12 0 1 0,-1 10-1 0,-1 12 2 0,-10 0 0 0,0 0 0 0,12-11 0 0,-12 10 0 0,0-21 0 0,10 0 0 0,0 0 0 0,-10 0 0 0,12-11 0 0,-1-65 0 0</inkml:trace>
  <inkml:trace contextRef="#ctx0" brushRef="#br0" timeOffset="34">22116 15505 1 0,'0'22'2'0,"10"23"3"0,2-25 1 0,-2 25 5 0,12 8 5 0,-11-10-8 0,-11 12-5 0,10-11-1 0,-10 10-5 0,12-10-16 0,-12-1-7 0,0-21 20 0</inkml:trace>
  <inkml:trace contextRef="#ctx0" brushRef="#br0" timeOffset="35">16821 12113 3 0,'0'0'0'0,"-11"0"0"0,11 0 0 0,-11 11 2 0,11-11 2 0,-11 0 2 0,11 0 1 0,11 0 8 0,-11-11-7 0,11 11 1 0,-11 0-1 0,11 0-1 0,-11 0-1 0,0 0-1 0,0 0 0 0,10 0-2 0,1 11-1 0,0-11-1 0,-1 0 1 0,13 0 0 0,-1 0 0 0,-2 0-1 0,13 0 1 0,-10-11 0 0,9 11 1 0,-10-11-1 0,-1 11 1 0,2 0-2 0,-2 0 1 0,12 0 0 0,-12 0-1 0,1 0 0 0,0 0 1 0,0 0-1 0,11-11 1 0,-12 11 0 0,11 0-1 0,1-11 0 0,-11 11-1 0,11 0 1 0,-1 0 0 0,-10 11-2 0,-1-11 2 0,12 0-1 0,-11 11 1 0,11-11-2 0,-11 0 3 0,10 0-2 0,1 0 1 0,0-11-1 0,-13 11 0 0,14 0 1 0,-1 0 0 0,-1 0 0 0,-11 0 0 0,12 0 0 0,-22 0 1 0,22 0-1 0,-12 0 1 0,2 0-1 0,9 0 0 0,-10 0 0 0,-1 0 0 0,1 0 0 0,11 0-1 0,-23 0 1 0,24 0 1 0,-13 0-1 0,1 11-1 0,11-11 1 0,-12 0-1 0,0 0 1 0,2 0-1 0,-1-11 1 0,-2 11-2 0,3 0 2 0,-1 0-1 0,-11 0 1 0,10 11-1 0,0-11 0 0,2 0 0 0,-1 0-1 0,-11 0 2 0,10 0-1 0,0 0 1 0,-9 0 0 0,9 0-1 0,1 0 1 0,-12-11 0 0,2 11-1 0,10 0 1 0,-11 0-1 0,-1 0 1 0,2 0-1 0,-2 0 0 0,1 0 0 0,0 0 1 0,0 0-1 0,-1-11 1 0,2 11-1 0,-1 0 0 0,-1 0 1 0,1 0 0 0,0 0-1 0,-1 0 0 0,2 0 2 0,-12 0-3 0,11 0 3 0,-11 0-3 0,10 0 2 0,-10 0-1 0,0 0 1 0,0 0-1 0,12 0 0 0,-12 0 0 0,0 0 0 0,0 0-1 0,0 0-13 0,0 0-130 0,-12 0 135 0</inkml:trace>
  <inkml:trace contextRef="#ctx0" brushRef="#br0" timeOffset="36">27541 18452 255 0,'0'0'0'0,"-54"-33"0"0,22-11 0 0,-13-21 0 0,24-10 0 0,0-2 0 0,10 45 0 0</inkml:trace>
  <inkml:trace contextRef="#ctx0" brushRef="#br0" timeOffset="37">18919 11373 6 0,'0'0'1'0,"0"0"-1"0,0 0 0 0,0 0 0 0,0 0 0 0,0 0 1 0,-12 0 2 0,12 0 3 0,-10-10 1 0,10 10 2 0,0-10-1 0,0-2 0 0,0 1 2 0,0 11 1 0,0-11-1 0,0 11-1 0,0 0 0 0,0 0-3 0,-10 11 0 0,10 0-2 0,0 1-1 0,0 8 1 0,0 13 0 0,0-11 1 0,0 21 0 0,0-10 2 0,0 11 0 0,0 10-2 0,0-12-2 0,0 3-1 0,10-13 0 0,-10 1-1 0,10 0-1 0,-10 10 0 0,12-21 1 0,-12 11 1 0,11-1 0 0,-11-10 2 0,0 0-1 0,0-1 0 0,0 1-3 0,0-11 1 0,0 11-1 0,0-22 1 0,0 11-2 0,10-1 2 0,-10 1-2 0,0 0 2 0,0 0-2 0,0 0 2 0,0 0 0 0,0 0-2 0,0-11 1 0,0 11 0 0,12-11-1 0,-12 0 0 0,0 0-13 0,0 0-21 0,11-22-35 0,-11 0 19 0,0 11 44 0</inkml:trace>
  <inkml:trace contextRef="#ctx0" brushRef="#br0" timeOffset="38">24062 17289 255 0,'0'0'0'0</inkml:trace>
  <inkml:trace contextRef="#ctx0" brushRef="#br0" timeOffset="39">25965 18485 255 0</inkml:trace>
  <inkml:trace contextRef="#ctx0" brushRef="#br0" timeOffset="40">18930 11373 8 0,'0'0'5'0,"0"0"7"0,10 0 0 0,2-10 0 0,-12 10-3 0,11-10-1 0,-2 10 0 0,3-12 0 0,9 12-1 0,-9 0-3 0,21 0-2 0,-13 0 1 0,3-11-1 0,-1 11-1 0,10 0 1 0,-10 0-1 0,11 0 0 0,-1 0-1 0,12 0 1 0,-2 0-1 0,-9 0 0 0,12 11 1 0,-2-11-1 0,-10 0 0 0,9 0 0 0,3 0 0 0,-3 0 1 0,3 0-1 0,-13 0 0 0,12-11 0 0,-23 11 0 0,12 0 0 0,0 0 0 0,-13 0 2 0,3 0 3 0,-1 0-1 0,-1 0 0 0,1 0 1 0,0 0-1 0,-11 0-1 0,-11 0-1 0,0 0-1 0,0 0 0 0,0 0-1 0,0 0-1 0,0 0 0 0,-11 0-10 0,11 11-9 0,11-11-8 0,-11 0-20 0,11 0 18 0</inkml:trace>
  <inkml:trace contextRef="#ctx0" brushRef="#br0" timeOffset="41">19864 11341 9 0,'0'0'3'0,"0"0"7"0,0 0 5 0,0-11 1 0,0 11-2 0,0 11 5 0,0-11-11 0,0 22 0 0,-10-1-1 0,10 1-1 0,0 0 1 0,0 10 0 0,0 1 1 0,0 0-1 0,0 10 0 0,10-10-3 0,2-1-2 0,-12 1 1 0,0-11-2 0,11 10 1 0,-11-11-1 0,0 13 1 0,-11-12-1 0,11 10 1 0,0-10-1 0,0 11 1 0,11-12 0 0,-11 1 0 0,10 0-1 0,2-1-1 0,-12-10 1 0,10 11 0 0,0-11-1 0,-10 11 0 0,0-11 1 0,0 10-1 0,0-10 1 0,0 11-1 0,0-11 1 0,-10 11-1 0,10-12-1 0,0 1 2 0,10-11-2 0,-10 11 2 0,0-11-1 0,12 11-1 0,-12-11-3 0,11 0-26 0,0 0-30 0,0 0-9 0,-1 0 51 0</inkml:trace>
  <inkml:trace contextRef="#ctx0" brushRef="#br0" timeOffset="42">19929 12113 7 0,'0'0'0'0,"0"0"1"0,-10 0 3 0,10 0 7 0,-10 0 3 0,10-11 0 0,0 11-1 0,0 0-2 0,10 0 2 0,-10-11-1 0,10 11 2 0,2-11-4 0,-1 11-2 0,11 0-2 0,10 0-1 0,-21 0-3 0,21 0 0 0,1 0 1 0,-1 0-2 0,13 0 0 0,-2-11 0 0,0 11-1 0,12 0 1 0,-11-11-1 0,-1 11 0 0,0 0 0 0,1 0 0 0,-1 0 0 0,-10 0-1 0,-11 0 2 0,10 0-1 0,-11 0 1 0,2 0 1 0,-1 0 0 0,-2 0 0 0,-20 0 1 0,12 11 1 0,-12-11-2 0,11 0 1 0,-11 0-3 0,10 0 0 0,2 0 1 0,-12-11-1 0,11 11-1 0,-11 0-5 0,-11 11-105 0,-11-11 55 0</inkml:trace>
  <inkml:trace contextRef="#ctx0" brushRef="#br0" timeOffset="43">20746 11254 8 0,'0'0'0'0,"0"-11"0"0,0 0 1 0,0 11 3 0,0-11 2 0,0 11 1 0,10-11 2 0,-10 0 1 0,12 11 4 0,-12-10 1 0,0-1 5 0,0 11-5 0,0 0 5 0,10 11-11 0,-10 10-3 0,0-10-1 0,0 22-2 0,0-1 1 0,0 1-2 0,10 1 1 0,-10 8-1 0,12-9 2 0,-1 10-1 0,-11-10-1 0,10 11 1 0,-10-1-2 0,12 0 0 0,-12 1-1 0,0-1 0 0,0 1 0 0,0-11 1 0,0 10-1 0,0-21 1 0,0 10-1 0,0 1 0 0,0 0 0 0,0-1 1 0,11-21-1 0,0 22 0 0,-11-22 1 0,21-1-2 0,-11 1 2 0,2 0-2 0,-12-11 1 0,0 11 0 0,0-11-1 0,0 11-2 0,0 0-6 0,-12-11-11 0,12 11-12 0,-10-11-14 0,10 0-8 0,0-11 39 0</inkml:trace>
  <inkml:trace contextRef="#ctx0" brushRef="#br0" timeOffset="44">20844 11189 8 0,'0'0'0'0,"0"0"-1"0,0 0 2 0,-11 0-1 0,-1 0 0 0,12 0 0 0,0 0 0 0,0 0 0 0,12 0 1 0,-12 0 4 0,-12-11 4 0,12 11 1 0,-10 0 1 0,10 0 0 0,0 0-2 0,-11 0 1 0,11 0-2 0,0 0 6 0,0 11-9 0,0-11 2 0,11 0 1 0,11 0-3 0,-11 0-1 0,10 0-2 0,0 0 0 0,13 0-1 0,-2 0 0 0,12 0 0 0,-2-11 1 0,3 11 1 0,-2 0-1 0,0 0 0 0,-10 0-1 0,11 0 0 0,0-11-1 0,-1 11-1 0,-10 0 1 0,-1 11-1 0,1-11 2 0,-1 0-1 0,1 0 0 0,-12-11 0 0,2 11-1 0,9 0 2 0,-10 0 0 0,-1 0-1 0,-9-11 0 0,20 11 0 0,-21 0 1 0,22 0-1 0,-22 0 1 0,10 0 0 0,1-11-1 0,0 11 1 0,-11 0-1 0,-1 0 0 0,0 0 1 0,2 0 0 0,-1 0-2 0,0 0 2 0,0-11 1 0,-1 11-3 0,2 0 2 0,-1 0 0 0,10 0 0 0,-10 0-1 0,-1 0 1 0,-10 0-1 0,0 0 2 0,0 0 0 0,0 0-1 0,-10 0-2 0,10 0 1 0,0 0-1 0,0 0-8 0,0 11-16 0,0-11-8 0,0 0-7 0,10 0 2 0,-10 0 26 0</inkml:trace>
  <inkml:trace contextRef="#ctx0" brushRef="#br0" timeOffset="45">17734 13559 0 0,'0'0'0'0,"11"0"0"0,-1 0 0 0,12 0 0 0,-11 0 0 0,11 0 0 0,0 0 0 0,-11 0 0 0,10 0 0 0,-10 11 1 0,-11-11-1 0,10 0 1 0,2 0-1 0,-1 0 0 0,-1 0 1 0,2 0-1 0,-1 0 1 0,-2 0-1 0,3 0 1 0,-1 0-1 0,-1 0 0 0,-10 0 1 0,0 0-1 0,0 0 0 0,0 0-1 0,0 11-2 0,0-11 1 0</inkml:trace>
  <inkml:trace contextRef="#ctx0" brushRef="#br0" timeOffset="46">16701 13657 0 0,'0'0'0'0,"22"0"0"0,-11-11 0 0,-2 11 0 0,3 0 0 0,9 0 0 0,-9 0 0 0,10-11 0 0,-1 11 0 0,-10 0 0 0,10 0 0 0,2 0 0 0,-1-11 0 0,10 11 0 0,-11 0 0 0,12-11 0 0,-1 11 0 0,-9 0 0 0,10-11 0 0,-12 11 1 0,0 0-1 0,2 0 0 0,-1 0 1 0,-12 0-1 0,23 0 1 0,-11 0-1 0,10-10 1 0,-10 10-1 0,11 0 1 0,-12 0 0 0,1 0-1 0,11 0 0 0,-23 0 1 0,22 0 0 0,-9 0-1 0,-13 0 1 0,13 0-1 0,-13 0 1 0,1 0-1 0,0 0 1 0,-1 0-1 0,2 0 0 0,-1 0 1 0,-1 0-1 0,2 0 1 0,-1 0 0 0,10 0-1 0,0 0 1 0,-9 0 0 0,10 0 0 0,-11 0-1 0,-1 10 1 0,12-10 0 0,-11 0 0 0,0 0 1 0,10 11-1 0,-9-11 1 0,9 0-1 0,-10 0 1 0,10 0 0 0,-9 11-1 0,9-11 2 0,-10 0-1 0,10 0 0 0,-9 11 0 0,-1-11 0 0,-1 0 0 0,2 0-1 0,-1 0 1 0,-2 0 0 0,3 0-1 0,-1 0 0 0,11 0 0 0,-11 0 0 0,11 0 1 0,-12 0-1 0,12 0 0 0,-11 0 0 0,11 0 0 0,-11 0 0 0,10 0 0 0,-10 0 0 0,11 0 0 0,-11 0 0 0,0 0 0 0,10 0 0 0,-10 0 0 0,10 11 0 0,2-11 1 0,-1 0-2 0,-2 0 2 0,3 0-1 0,-13 0 1 0,13-11-1 0,-2 11 0 0,0 0 0 0,-9 0-1 0,9 0 1 0,-9 0 0 0,8 0 0 0,3 0-1 0,-13 0 1 0,13 0 0 0,-13 0-1 0,12 0 0 0,-12 0 1 0,2 0 0 0,10 0-1 0,-1 0 1 0,-9 0-1 0,-2 0 0 0,1 0 1 0,11 0-1 0,-12 0 0 0,2 0 1 0,-1 0-1 0,10 0 1 0,-10-11-1 0,-1 11 0 0,2 0 0 0,-1 0 1 0,-1 0-1 0,13 0 1 0,-14 0-2 0,3 0 1 0,-1 0 1 0,-1 0 0 0,13 0-1 0,-13-11 0 0,2 11 0 0,-2 0 0 0,0 0 1 0,2 0-1 0,-1 0 1 0,-1 0-1 0,13 0 0 0,-14 0 1 0,3 0-1 0,-1 0 0 0,-1 0 0 0,13-11 1 0,-12 11-1 0,0 0 1 0,9 0-1 0,-8 0 0 0,-1 0 1 0,0 0-1 0,0 0 1 0,-1 0-1 0,2 0 1 0,-2 0-1 0,1 0 0 0,0 0 0 0,0 0 1 0,-1 0-1 0,2 0 0 0,-1 0 0 0,-1 0 1 0,1 0-1 0,0 0 0 0,-1-10 0 0,2 10 1 0,-1 0 0 0,-1 0-1 0,2 0 1 0,-1 0-1 0,-2 0 0 0,3 0 1 0,-1 0-1 0,-11 0 1 0,10-11 0 0,-10 11 0 0,0 0 0 0,0 0 2 0,0 0-3 0,0 0 0 0,12 0 0 0,-12 0 0 0,0 0 0 0,11 0-2 0,-11-11-10 0,0 11-70 0</inkml:trace>
  <inkml:trace contextRef="#ctx0" brushRef="#br0" timeOffset="47">19386 12841 5 0,'0'0'0'0,"0"0"0"0,0-11 0 0,-10 1 1 0,10 10 3 0,0-11 3 0,-11 11 1 0,-1 0 2 0,12-11 0 0,-10 0 1 0,-1 11 0 0,-1 0 1 0,12-11-2 0,0 11-1 0,0 0 0 0,0 0-2 0,0-11 0 0,0 11-1 0,0 0 1 0,0-11-3 0,12 11 2 0,-12 0-1 0,0-11-1 0,0 11 2 0,0 0-5 0,11 0-1 0,-11 0 1 0,0 0 2 0,10 0-1 0,-10 0 3 0,0 0-2 0,0 11-2 0,0-11 0 0,0 11-1 0,0 0 1 0,0-11 0 0,12 11-1 0,-12 0 1 0,0 0 0 0,-12 0 0 0,12-1-1 0,0 12 0 0,-10-11 2 0,10 11-3 0,0 0 2 0,0-1-1 0,0-10 0 0,0 11 0 0,0 0 1 0,0-10-1 0,0 8-1 0,0 2 2 0,0-11 0 0,0 11-1 0,-11-11 0 0,11 10 0 0,0 2 0 0,0-13-1 0,0 1 1 0,0 11 1 0,0-12-1 0,0 2-1 0,0-2 1 0,0 13 0 0,0-13 1 0,0 11-2 0,-12 1 1 0,12-10 0 0,0 9-1 0,-9-11 1 0,9 13-1 0,0-12 1 0,0-1-1 0,0 1 1 0,0 11 0 0,0-11 0 0,0 11 0 0,0-2 0 0,0-8-1 0,0 21 1 0,0-13-1 0,0-8 1 0,0 10 0 0,0 0-1 0,0-11 2 0,0 0-2 0,0-1 1 0,0 1-1 0,0 0 1 0,0-11 0 0,9 0-5 0,-9 0-3 0,12 0-13 0,-12 0-23 0,0-11-25 0,0-21 42 0,0 21 24 0</inkml:trace>
  <inkml:trace contextRef="#ctx0" brushRef="#br0" timeOffset="48">19408 12722 5 0,'0'0'0'0,"-10"0"0"0,10 0 0 0,0 0 0 0,-12 0 3 0,12 0 1 0,0 11 8 0,0-11 3 0,0 0-6 0,0 0 17 0,12 0-19 0,-12 0-3 0,10 0 0 0,0 0-1 0,2 0-1 0,-1 0-1 0,11 0 0 0,-11 0 1 0,10 0-1 0,0 0 0 0,2 0 1 0,9 0 0 0,0 0 1 0,1 0-3 0,-10 0 2 0,9-11 0 0,-10 11 0 0,-11 0 0 0,10 0 0 0,-10 0-1 0,11 11-1 0,-11-11 0 0,-1 0 1 0,13 0-1 0,-14 10 0 0,3-10 1 0,9 0-1 0,-21 0 0 0,12 0 1 0,-1 0-2 0,-11 0 2 0,0 0-1 0,10 0 1 0,-10 0 1 0,12 0 1 0,-12 0-1 0,10 0 3 0,-10 0-2 0,10 0 0 0,2-10-3 0,-12 10 1 0,11 0-1 0,-11 0 1 0,11 0-2 0,-11 0-3 0,0 0-18 0,-22 0-93 0</inkml:trace>
  <inkml:trace contextRef="#ctx0" brushRef="#br0" timeOffset="49">19789 12809 7 0,'0'0'0'0,"-11"-11"0"0,11 11 0 0,0 0 0 0,0 0 2 0,0 0 0 0,0-11 1 0,-12 11 8 0,12 0-2 0,0 0 1 0,0-11-2 0,0 11 0 0,12 0-3 0,-12 0-2 0,0 0-1 0,21 0 0 0,-9 0-1 0,8 0 0 0,3-11 1 0,-1 11-1 0,11 0 0 0,-1 0 1 0,1-11-2 0,-11 11-1 0,21-11 2 0,-21 11 0 0,-1 0-1 0,1 0 1 0,11 0 0 0,-23-10 0 0,13 10 0 0,9 0 0 0,-22 0-1 0,13 0 0 0,9 0 1 0,-10-11-1 0,-1 11 2 0,2 0-2 0,-2 0 1 0,0-11 0 0,-9 11 2 0,10-11-2 0,-1 11 2 0,-11 0-2 0,2 0-1 0,10 0 0 0,-11 0 1 0,11 0-1 0,-12 0 0 0,12 0 1 0,-11 0-1 0,-1 0 0 0,2-11 1 0,9 11 0 0,-10 0-1 0,0 0 1 0,-1 0-1 0,13 0 2 0,-1-11 0 0,-11 11-1 0,-2 0 0 0,3 0-1 0,-1 0 0 0,-1 0 0 0,13 0 0 0,-13 0 1 0,2 0-1 0,8 0 0 0,-8 0 0 0,-1 0 0 0,11 0 0 0,0 0 0 0,-12 0 1 0,1-11-1 0,-1 11 1 0,13 0 0 0,-12 0 0 0,-11 0 0 0,11 0 0 0,-1 0 0 0,1 0-1 0,-11 0 0 0,11 0 0 0,-1 0 0 0,13 0 0 0,-13 0-1 0,13 11 1 0,-2-11 0 0,-10 0-1 0,11 0 1 0,-1-11 1 0,-9 11-1 0,8 0 0 0,-8 0 1 0,-1 0 0 0,-1 0 0 0,2 0-2 0,-1 0 3 0,-11 0-3 0,10 0 1 0,1 0 0 0,0 0 0 0,-1 0 1 0,2-10-2 0,-1 10 1 0,-1 0 0 0,13 0 0 0,-14 0-1 0,3 0 1 0,-1 0 0 0,0-11 0 0,0 11-1 0,-11 0 2 0,0 0-2 0,10 0 2 0,-10 0 0 0,0 0-1 0,0 0-3 0,12 0-21 0,-12 0-39 0,10 11 33 0</inkml:trace>
  <inkml:trace contextRef="#ctx0" brushRef="#br0" timeOffset="50">26694 17049 255 0</inkml:trace>
  <inkml:trace contextRef="#ctx0" brushRef="#br0" timeOffset="51">21299 12722 3 0,'0'0'0'0,"0"0"0"0,0 0 0 0,0-11 0 0,0 11 1 0,0-11 4 0,0 11 4 0,0-11 2 0,0 11 1 0,12 0 42 0,-12 0-50 0,0 11 3 0,0 0 0 0,0 0 1 0,0 10-4 0,0 1-1 0,0 0-1 0,0-11-1 0,0 21-1 0,11-21 1 0,-11 11 0 0,0 0 0 0,0 0 1 0,0-1 2 0,0 12-1 0,-11-11-1 0,11-1 2 0,0 1-2 0,0 0-1 0,0 0 0 0,0-1 1 0,0 1 0 0,0 0-2 0,0-1 2 0,0 1-1 0,-12 0-1 0,12 11-1 0,0-12 2 0,0-10 0 0,0 12-1 0,0-2 1 0,0-11-1 0,0 2 0 0,12-1-1 0,-12 0 2 0,0 10 0 0,0-11-1 0,11 13 1 0,-11-12 0 0,0 10-1 0,0-11 0 0,0 13 0 0,0-1 0 0,0-11-1 0,0-2 0 0,0 3 2 0,0 10-2 0,11-11 0 0,-11 0 2 0,0 0-1 0,0 10 0 0,0-21 0 0,0 11-1 0,11-11 1 0,-11 11 0 0,0-11-1 0,0 0 1 0,10 0-2 0,-10-11-6 0,12 0-24 0,-2-21-40 0,1 10 25 0,0 0 47 0</inkml:trace>
  <inkml:trace contextRef="#ctx0" brushRef="#br0" timeOffset="52">21594 13722 0 0,'0'-11'0'0,"0"0"0"0,-12-10 0 0,12 10 0 0,-10 0 0 0,-1 11 0 0,-1 0 0 0,12 0 0 0,-9-11 0 0,-2 11 0 0,-1 0 0 0,2 0 0 0,-1 0 0 0,-1 0 0 0,12 0 0 0</inkml:trace>
  <inkml:trace contextRef="#ctx0" brushRef="#br0" timeOffset="53">21344 13646 0 0,'0'0'0'0,"0"0"0"0,-11 0 2 0,11 0 2 0,-11 0 2 0,11 0 2 0,11 0 7 0,-11-11-9 0,11 11-1 0,11 0-1 0,-1 0 0 0,11 0 0 0,1 0-1 0,11 0 0 0,-11-11 0 0,10 11 1 0,0 0-1 0,1-11 0 0,0 0-1 0,-2 1-2 0,-8-1 1 0,9 0-2 0,-21 0 1 0,11 0-1 0,-22 11 1 0,-1 0 0 0,-10-11 2 0,0 11 1 0,0 0-2 0,0 0 0 0,-10 0 0 0,-1 0-1 0,11 0 0 0,-12 0 1 0,12 0-2 0,-10 0 0 0,10 11-1 0,-11-11-3 0,-11 0-1 0,10 0 2 0,-8 11 3 0,-2-11 1 0,11 11 1 0,-11-11-1 0,11 0-1 0,1 11-5 0,10-11-6 0,0 11-5 0,0-11-3 0,10 0 8 0,11 0 12 0,-9 0 0 0</inkml:trace>
  <inkml:trace contextRef="#ctx0" brushRef="#br0" timeOffset="54">17364 13657 0 0,'10'0'0'0,"23"0"0"0,-21 0 0 0,20 0 0 0,-21 0 0 0,11 0 0 0,-1 0 0 0,-10 11 1 0,10-11 0 0,2 0-1 0,10 0 2 0,-12 0-1 0,0 0 0 0,2 0 1 0,-1 0-1 0,-2 0 1 0,-8 0-1 0,10 0 1 0,-1 11-1 0,-9-11 1 0,9 0 0 0,1 0 0 0,0 0 0 0,-11 0-1 0,21 10-8 0,-22 1-10 0</inkml:trace>
  <inkml:trace contextRef="#ctx0" brushRef="#br0" timeOffset="55">19255 13668 0 0,'0'0'0'0,"0"0"0"0,0 0 1 0,0 0 0 0,-10 0 0 0,-1 0 1 0,-10 0 0 0,-2 11-1 0,-9-1 1 0,11-10-1 0,-1 11 1 0,0-11-1 0,-11 11 1 0,12-11-2 0,-23 0 1 0,12 0-1 0,-1 0 0 0,-10 0-1 0,10 0 1 0,-12 0-1 0,13 0 0 0,-11 0 1 0,11 0-1 0,9 0 1 0,-20 0-1 0,21 0 1 0,-10 0-1 0,21 0 1 0,-21 0 0 0,10 0 0 0,-11 0 0 0,10 0 0 0,3 0-1 0,8 0 1 0,-21 0 0 0,12 0 0 0,0 0 1 0,-2 0-1 0,2 0 1 0,-1 0-1 0,0 0 0 0,1 0 0 0,-1 0 0 0,11 0 0 0,-10 0 0 0,-1 0 0 0,11 0 0 0,-22-11 0 0,23 11 0 0,-1 0 0 0,0 0-1 0,-11 11 1 0,-1-11-1 0,13 0 1 0,0 0-1 0,-12 0 1 0,11 0 0 0,-1 0 0 0,2 0-1 0,-1 0 1 0,-1 0-1 0,-8 0 0 0,8 0 0 0,-9 0 1 0,-1 0-1 0,11 0 0 0,-10 0 0 0,10 0 1 0,-1-11 0 0,2 11 0 0,-1 0 0 0,0 0-1 0,11 0 1 0,-11-11 0 0,-11 11 0 0,1 0-1 0,-1 0 1 0,0 0 0 0,12 0 0 0,-12 0 0 0,-1 0 0 0,13-10 0 0,-1 10 0 0,-10 0 0 0,10-11 0 0,-1 11 0 0,-9 0 0 0,9 0 0 0,-9 0 0 0,0 0 0 0,-2 0 0 0</inkml:trace>
  <inkml:trace contextRef="#ctx0" brushRef="#br0" timeOffset="56">16853 13722 0 0,'0'0'0'0,"0"0"0"0,-11 0 0 0,11 0 0 0,-11 0 0 0,-10 0 0 0,10 0 0 0,-12 0 0 0,13 0 0 0,-13 0 0 0,14 0 0 0,-14 11 0 0,23-11 0 0,-10 0 0 0,-1 0 0 0,-1-11 0 0,2 11 0 0,10 0 0 0,-11 0 0 0,11-11 0 0,-11 11 1 0,11 0-1 0,-10 0 0 0,-1 0-1 0,11 0 1 0</inkml:trace>
  <inkml:trace contextRef="#ctx0" brushRef="#br0" timeOffset="57">16678 15038 0 0,'0'0'0'0,"12"0"2"0,-12 0 2 0,0 0 0 0,0 0 3 0,11 0-2 0,-11 0 0 0,10-12 0 0,2 12 0 0,-1 0 0 0,-2 0-2 0,-9 0-3 0,23-10 4 0,-13 10-2 0,13 0 1 0,-1 0-1 0,-1 0 0 0,0 0 0 0,12 0 0 0,-11 0 0 0,0 0 0 0,-1 0-1 0,12 0 0 0,-11 0 0 0,0 0 0 0,-1 0 1 0,2 0-2 0,-2 0 1 0,-10-11-1 0,11 11 1 0,-1 0-1 0,1 0 1 0,0 0-1 0,-11 0 2 0,0 0-1 0,-11 0 1 0,21 0-1 0,-21 0-1 0,12 0 1 0,9-10 0 0,-10 10-1 0,0 0 0 0,-1 0 0 0,-10-12 1 0,0 12-3 0,-10 0-3 0,-1 0-17 0,-21 12-12 0,10-12 13 0</inkml:trace>
  <inkml:trace contextRef="#ctx0" brushRef="#br0" timeOffset="58">17189 14135 0 0,'0'0'0'0,"0"-10"0"0,-10-1 0 0,10 11 0 0,0-11 0 0,-10 11 0 0,10 0 0 0,10 0 0 0,-10 0 0 0,0 0 0 0,0 11 0 0,0-11 0 0,0 11 0 0,0 10 0 0,0-11 0 0,0 13 0 0,10-1 0 0,-10-2 0 0,0 14 0 0,0-12 0 0,0-1 1 0,0 12-1 0,0-11 1 0,0-1 0 0,0 12 0 0,12-11 0 0,-12 0 0 0,11-1 0 0,-11 1 1 0,11 11 1 0,-11-12 0 0,0-10 0 0,0 11 0 0,0 0 0 0,0 0 1 0,0-12-1 0,0 12 0 0,0 0 0 0,0-11 1 0,0 11-2 0,0-12 1 0,11 1 0 0,-11 0-1 0,0 11 1 0,0-11 0 0,0 0-1 0,-11 10 1 0,0-10-1 0,11 11 0 0,0-11 1 0,0 1-2 0,11 9 2 0,-11-11-2 0,11 1 1 0,-11 0 0 0,0 1-1 0,0-2 1 0,0 1 0 0,0-1-1 0,0 2 0 0,0-2 0 0,0-10 0 0,0 12 0 0,0-12-1 0,0 0 0 0,-11 0 0 0,11 0-5 0,0 0-15 0,0-12-14 0,-11 2 5 0</inkml:trace>
  <inkml:trace contextRef="#ctx0" brushRef="#br0" timeOffset="59">17169 14255 0 0,'10'0'0'0,"34"0"0"0,-1 0 0 0,0-11 0 0,12 11 1 0,-12-11 0 0,12 11 0 0,-22 0 1 0,-1 0 0 0,1 0 0 0,0 0 2 0,-1 0-1 0,1 0 1 0,-11 0 0 0,-2-12 1 0,14 12 1 0,-13 0-2 0,1-10 1 0,0 10 0 0,-1 0-1 0,-9-10-1 0,9 10-1 0,-10 0-1 0,0-11 1 0,-11 11-1 0,10 0 0 0,-10 0 0 0,12 0-1 0,-12 0 1 0,0 0-1 0,0 0 0 0,0 0-20 0,-12 11-9 0,2-1 13 0</inkml:trace>
  <inkml:trace contextRef="#ctx0" brushRef="#br0" timeOffset="60">17234 14266 0 0,'0'0'0'0,"0"0"0"0,22 0 0 0,-22 0 0 0,10 11 0 0,-10 0 1 0,11-1 0 0,-11 12-1 0,0 0 2 0,0 0-1 0,0-1 0 0,11-10 1 0,-11 22-1 0,0-11 2 0,0-1 0 0,0 1 0 0,0 11 0 0,0-12 1 0,0 12 0 0,0 0 0 0,0-1 1 0,-11 1 1 0,0 0-2 0,11-1 0 0,-10-10 0 0,10 12 0 0,-12-14 0 0,12 2-1 0,12 1 1 0,-12-2-1 0,0 0 0 0,10-10 0 0,-10 11 0 0,11-11-1 0,-11 11 1 0,0 0-1 0,0-12 1 0,0 1-2 0,0 11 1 0,0-11-1 0,0-11 0 0,11 11 0 0,-11-11-1 0,0 0 1 0,0 0-2 0,-11 0-1 0,0 0-2 0,11 0 1 0,0 0 0 0,-10 0 1 0,10-11 0 0,-12 11 1 0,12 0 0 0,0-11 1 0,0 11-1 0,0 0 0 0,0-12 1 0,0 12-1 0,0 0 1 0,0-10 0 0,-10 10 0 0,-1 0 1 0,-11 0-1 0,-10 10 2 0,-1-10-1 0,-12 12 1 0,-8-12 0 0,-1 0 2 0,-2 0 0 0,-9 11 0 0,12-11-1 0,-2 0 2 0,11 11-3 0,11-11-1 0,1 0 0 0,22 0-1 0,-1 0 0 0,-1-11-1 0,12 11 1 0,0-11-1 0,12 11 0 0,-12 0 1 0,11 0-1 0,-1 0 0 0,12-12 1 0,0 12-2 0,-1-10 1 0,2 10 0 0,19 0 0 0,-8 0-1 0,9 0 1 0,0 0-1 0,12 0 2 0,-1 0-1 0,0 0-1 0,1 0 2 0,0 0-1 0,-12 0-2 0,-11 0-5 0,1 0-6 0,-1 0-2 0,1 0-4 0,-11 0-2 0,-12 10 14 0,2-10 8 0</inkml:trace>
  <inkml:trace contextRef="#ctx0" brushRef="#br0" timeOffset="61">17189 14331 0 0,'0'0'0'0,"0"0"0"0,12-11 2 0,-12 11-1 0,22 0 0 0,-11 0 0 0,-1 11 1 0,2 11 0 0,-2-1 1 0,1 12 0 0,-11 11 2 0,-11-1 0 0,11 1 1 0,0-1 0 0,-10 1 1 0,-2-1 1 0,12 1-2 0,0-23 1 0,0 12-1 0,-10 1 0 0,10-3-1 0,0 3 0 0,10-13-1 0,-10 0 0 0,0-10-2 0,0 11 0 0,0-11 0 0,0-11-1 0,0 10 0 0,0-10 1 0,0 0-3 0,0-10 1 0,-10-1-2 0,-1 1 1 0,0-13-2 0,0 2-1 0,-1 0 0 0,2-13-1 0,0 3-2 0,-2-14-1 0,2 2-3 0,-1-12 1 0,-1-10-1 0,12 11 4 0,0-1 0 0,0 12 2 0,12-1 2 0,-1 12 1 0,-1-1 0 0,2 0 1 0,8 12 0 0,-20 10 0 0,12 0 1 0,-12 0-1 0,0 11 1 0,0 11 0 0,0 0 1 0,-12 21-1 0,12 1 2 0,0 21 0 0,0 1 2 0,0-1 2 0,0 11 1 0,0-10 2 0,12 21 3 0,-1-33-4 0,-11 1-1 0,0-12 0 0,11 1-4 0,-11 0-8 0,11-12-13 0,-11-10-3 0,0 0-1 0,0-11 12 0</inkml:trace>
  <inkml:trace contextRef="#ctx0" brushRef="#br0" timeOffset="62">17244 14353 0 0,'0'0'0'0,"0"0"0"0,55 0 0 0,10 0 0 0,-10 0 0 0,-2-11 1 0,12 0 0 0,-9 11 1 0,-2-11 1 0,-11 0 1 0,1 0-1 0,-11 1 2 0,-12-1-1 0,1 11-1 0,-22-11-2 0,0 11 1 0,0 0-3 0,-11 0 1 0,0 0-2 0,0 11 1 0,1-11-1 0,-2 0 1 0,2 0 0 0,-1 0-1 0,0 11 1 0,0-11-1 0,-11 0 0 0,-21 0-2 0,-2 10 1 0,-8 1 0 0,-1 0 1 0,-2 0 1 0,36-11 1 0,-13 0-1 0,21 0 1 0,2 11 0 0,-1-11 0 0,11 0 0 0,11 0 0 0,11 0 0 0,-1 0 1 0,11-11-1 0,-20 11 1 0,21-11 0 0,10 11 0 0,-10 0 0 0,0 0 2 0,-1-11-1 0,12 11 1 0,-13-11 1 0,14 1 2 0,-23 10 1 0,10 0 0 0,-11-11-2 0,-9 11-1 0,-12 0-1 0,0 0-1 0,-12 0-4 0,-20 0-2 0,-11 11-3 0,10-1 2 0,-10-10 1 0,-1 11-1 0,12 0 0 0,-24-11 1 0,3 11 1 0,-2 0 1 0,23 0 0 0,-1-11 1 0,11 0-1 0,12 0-1 0,10 0 1 0</inkml:trace>
  <inkml:trace contextRef="#ctx0" brushRef="#br0" timeOffset="63">17897 14298 0 0,'0'0'0'0,"0"-10"0"0,0 10 0 0,-12-11 1 0,12 11 0 0,12-11 1 0,-12 0 1 0,11 11 1 0,-11-11 0 0,10 0 0 0,-10 11 1 0,0 0-1 0,0 0 0 0,0 11-2 0,0 0-1 0,-10 0 1 0,10 0-1 0,0 0 1 0,0 10 1 0,10 1 0 0,-10 0 1 0,0-1-1 0,0 1 1 0,0 22 3 0,0-23-5 0,0 12 1 0,0-11-1 0,0 10 1 0,0-10-1 0,0 11 1 0,0-22-1 0,0 10 2 0,12 1-2 0,-12 0 1 0,0 0-2 0,0-11 1 0,0 10-1 0,0-10 1 0,0 11-2 0,11-11 2 0,-11 0-1 0,9 10 0 0,-9-10 1 0,0 0 0 0,0 11 0 0,0-10 0 0,0-2 0 0,0 1-1 0,0-1 0 0,0 12-1 0,0-22 1 0,0 12 1 0,0-2-2 0,12 11 1 0,-12-9 0 0,0-12 0 0,0 10-1 0,0 2 1 0,0-12-1 0,0 0 1 0,0 0-1 0,0 10-111 0,-12-10 102 0</inkml:trace>
  <inkml:trace contextRef="#ctx0" brushRef="#br0" timeOffset="64">17930 15005 0 0,'0'0'0'0,"-12"-10"1"0,12 10 1 0,0 0 3 0,0 0 0 0,0-12 0 0,12 12 8 0,-12 0-7 0,11 0 0 0,-11 0 0 0,9 0 0 0,14 0-2 0,-13 0 1 0,13 0 0 0,-13 0-2 0,12 0 2 0,0 0-1 0,-1 0 0 0,13 0 0 0,-3-10 0 0,3 10 1 0,-2-12-1 0,1 12-1 0,0 0 0 0,-13-10 0 0,3 10-2 0,-13 0 0 0,2 0 0 0,-12 10 0 0,11-10-1 0,-11 0 1 0,0 0-2 0,10 0 2 0,-20 0 0 0,10 0-1 0,-11-10-1 0,-1 10-5 0,2 0-11 0,-1 10-10 0,-11-10-14 0,22 0 18 0,0 0 21 0</inkml:trace>
  <inkml:trace contextRef="#ctx0" brushRef="#br0" timeOffset="65">18298 14342 0 0,'0'0'0'0,"0"-11"0"0,0-11 0 0,12 11 1 0,-12 1 1 0,0-1 3 0,11 0 1 0,-11 0 2 0,0 0 0 0,0-12-1 0,0 13-2 0,0 10 2 0,-11-10-2 0,11 10-2 0,0 0 3 0,11 0-2 0,-11 0-1 0,0 10-1 0,0 12 0 0,0 11-1 0,0-11 1 0,0-1-1 0,10 12 2 0,-10-11-1 0,0 10 1 0,12-10 1 0,-12 11 0 0,0-12-2 0,0 1-1 0,11 0 4 0,-11 21-1 0,0-10-1 0,0 0 2 0,10-1-1 0,-10-10-2 0,0 11 1 0,11-12 0 0,-11 1-2 0,0 0 1 0,11 10-1 0,-11-21 1 0,10 11-1 0,-10 1 0 0,0-13 2 0,0 11-1 0,12-10 0 0,-12 0-1 0,0 1 1 0,0-12-1 0,0 10 1 0,0-10-2 0,0 11 0 0,0-11 1 0,0 0-1 0,0 0-1 0,0-11-7 0,0 11-14 0,0-10-13 0,-12-2-15 0,12 1 20 0,0-10 28 0</inkml:trace>
  <inkml:trace contextRef="#ctx0" brushRef="#br0" timeOffset="66">18298 14298 0 0,'0'0'0'0,"0"0"1"0,0 0 2 0,0-10 0 0,0 10 1 0,0 0 1 0,0 0 2 0,12 0-1 0,-1 0 0 0,-1 0 1 0,13 0-1 0,-2 0 0 0,0 0-1 0,12 0 0 0,-1 0-1 0,1 0-1 0,12 0 1 0,-13-11 0 0,11 11 0 0,1 0-1 0,-11 0 0 0,10 0 0 0,-10 0 0 0,9 0 1 0,-9 0-1 0,0-11 1 0,11 11 0 0,-11 0-1 0,-1 0 1 0,12-11-1 0,-22 11 0 0,10-11 0 0,-21 11-1 0,0 0 0 0,-11 0-1 0,0 0 0 0,0 0 2 0,0 0-2 0,-11 11 0 0,0-11 0 0,-1 0-1 0,2 0-1 0,10 0 1 0,-21 0 0 0,-13 11-1 0,13 0-1 0,-23 0-4 0,11-11-4 0,13 10-4 0,-25 1-5 0,24-11-8 0,0 11-10 0,-2-11 17 0,23 11 19 0</inkml:trace>
  <inkml:trace contextRef="#ctx0" brushRef="#br0" timeOffset="67">18679 14342 1 0,'0'0'0'0,"-10"0"0"0,10 0 0 0,0 0 0 0,-11 0 0 0,11 0 1 0,0 0 0 0,0 0 0 0,0 0 2 0,0 0 1 0,0 0 7 0,0 0 10 0,11 0-16 0,-1 0 0 0,2 0-1 0,20 0 0 0,-11 0-1 0,12 0 0 0,-10 0-1 0,-2 0 0 0,12 0 0 0,-12 0 0 0,1 0 1 0,-12 0-1 0,13 0 2 0,-1-11-1 0,-2 11-1 0,-8 0-1 0,9 0 1 0,2 0-1 0,-1 0 1 0,-12 0-1 0,12 0 2 0,-11 0-1 0,0 0 1 0,0 0-1 0,11 0 0 0,-12-11-1 0,-10 11 1 0,11 0-1 0,0 0 0 0,0 0-1 0,-1 0 1 0,2 0 0 0,-12 0-1 0,21 0 0 0,-21 0 1 0,11 0-1 0,10 0 1 0,-9 0 0 0,9 0 0 0,-9 0 0 0,-1-11 0 0,-2 11-1 0,3 0 0 0,-1 0 1 0,-11 0-1 0,10 0 1 0,2 0-1 0,-12 0 1 0,11 0-1 0,-1 0 0 0,2 0 0 0,-2-11 1 0,0 11 0 0,-10 0-2 0,12 0 2 0,-12 0-1 0,11 0 0 0,-11 0 0 0,0 0 1 0,10 0-1 0,2 0 0 0,-12-10 1 0,11 10-1 0,-11 0 0 0,11 0 0 0,-11 0 0 0,10 0 0 0,-10 0 0 0,0 0-1 0,-10 0-13 0,-1 0-13 0,0 10-19 0,-1 1 10 0,12-11 32 0</inkml:trace>
  <inkml:trace contextRef="#ctx0" brushRef="#br0" timeOffset="68">19408 14288 4 0,'0'0'0'0,"0"0"0"0,0-11 0 0,0 11 0 0,0 0 2 0,0 0 6 0,0-11-1 0,0 11 2 0,10-11 1 0,-10 11 0 0,0 0-1 0,0 0 8 0,0 0-12 0,0 0-3 0,0 11 0 0,12-11 0 0,-12 11-1 0,0-11 1 0,11 11 0 0,-11-1 1 0,0 1-1 0,0-11 1 0,0 22-1 0,0-11 1 0,0 0 0 0,0 0-1 0,0-1 0 0,0 1 1 0,10 11-1 0,-10-11-1 0,0 0 1 0,0 11-2 0,0-12 1 0,12 1 0 0,-12 0 0 0,0 11-2 0,0-11 1 0,-12 0 1 0,12 10-1 0,0-10 1 0,12 0-1 0,-12 0 0 0,0 11 0 0,0-11 1 0,0 0-1 0,0-1 1 0,0 1 0 0,0 0-1 0,0 11 1 0,0-22-1 0,0 11 0 0,0 0 0 0,0 0 1 0,0-1-1 0,0 1 0 0,0 11 0 0,0-11 2 0,0 0-1 0,0 0 0 0,0 1 1 0,0-3-1 0,0-9 0 0,0 11-1 0,0 0 1 0,11-11-1 0,-11 0 1 0,0 11 0 0,0-11-1 0,0 0 0 0,0 0 1 0,0 11-1 0,0-11 0 0,0 0 0 0,0 0-1 0,0 0-14 0,0 0-22 0,0 12-18 0,0-12 26 0,0 10 25 0</inkml:trace>
  <inkml:trace contextRef="#ctx0" brushRef="#br0" timeOffset="69">19430 14865 5 0,'0'0'-1'0,"0"0"2"0,0 0 2 0,0 0 1 0,0 0 1 0,0 0 11 0,0 0-8 0,0 0 7 0,0 0-9 0,11 0-1 0,-11 0-1 0,10 10 0 0,2-10-1 0,10 0 1 0,-1 0-1 0,1 0-1 0,0 0 0 0,10 11 1 0,-11-11 0 0,12 0-1 0,-1 0 0 0,-9 0-1 0,10 0 1 0,-1 0-1 0,-10-11 0 0,-1 11 1 0,-9 0 1 0,-1 0 1 0,-2 0 1 0,3 0 0 0,-12 0-1 0,0 0-2 0,0 0 1 0,11 0-3 0,-11 0 1 0,0 0-1 0,10 0 1 0,-10-10-1 0,23 10 0 0,-23 0 1 0,10 0-1 0,-10 0 1 0,12 0 1 0,-2 0 0 0,-10-12 1 0,0 12 1 0,0 0-1 0,0 0 1 0,0-11-3 0,0 11-1 0,0 0 0 0,10 0-1 0,-10 0 2 0,0 0-2 0,12 0 2 0,-12 0-2 0,11 0 1 0,-11 0 0 0,11 0-1 0,-11 0-2 0,0 0-5 0,11 0-8 0,-11 0-14 0,-11 11-27 0,0 1 23 0,0-12 29 0</inkml:trace>
  <inkml:trace contextRef="#ctx0" brushRef="#br0" timeOffset="70">19831 14896 6 0,'0'0'0'0,"0"0"0"0,0-10 0 0,0 10 1 0,-9 0 2 0,9 0 2 0,0 0 1 0,-11 0 3 0,11 0 1 0,0 0 2 0,-12 0-1 0,12 0-1 0,12 0 10 0,-12 0-17 0,11 0-1 0,10 0 0 0,-10 0 0 0,-1 0 0 0,13 0 0 0,-1 0 0 0,-2 0 1 0,14 0-2 0,-13 0 0 0,12 0-1 0,-11-11 2 0,11 11-1 0,-1 0 0 0,-22 0 1 0,23 0-2 0,-10 0 0 0,-14 0 1 0,24 0 0 0,-21 0 0 0,9 0 1 0,-9-10-1 0,20 10 2 0,-21 0 0 0,11-12 0 0,-11 12 0 0,0 0 1 0,-1 0-2 0,1-11 0 0,-11 11-1 0,10 0 0 0,-10 0 0 0,0 0-1 0,-10 0-1 0,-1 0-11 0,1 11-22 0,-12-11-18 0,10 12 10 0,2-12 35 0</inkml:trace>
  <inkml:trace contextRef="#ctx0" brushRef="#br0" timeOffset="71">20344 14211 4 0,'0'0'0'0,"0"-10"0"0,0 10 0 0,0-11 0 0,0 11 1 0,0-11-1 0,0 11 2 0,0-11 1 0,0-1 2 0,-11 12-1 0,11-10 1 0,0-1 0 0,0 1 0 0,0-1 2 0,11 11 3 0,-11-11 0 0,0-1 1 0,0 12 2 0,0-10-2 0,-11 10-3 0,11 0-3 0,-11 10-3 0,11 2 0 0,0 20 0 0,0-21-3 0,0 22 2 0,0-11 0 0,11 10 0 0,-11-10 0 0,0 0 1 0,0 10 1 0,0 1-1 0,0-1 1 0,0 1-3 0,11-11 1 0,-11 10 1 0,10 1 0 0,-10 0 0 0,0-1 1 0,11-10-2 0,-11 0 2 0,0 0-1 0,10-1 1 0,-10 1-1 0,12 0 0 0,-12-11-1 0,0 10 0 0,0-10 0 0,0 0 1 0,0 11-2 0,0-22 1 0,0 11-1 0,0 0 1 0,0 1-1 0,0-12 0 0,11 9 0 0,-11 2 0 0,11-11 0 0,-11 0 1 0,11 11-2 0,-11-11 1 0,10 0-2 0,0 0-8 0,-10 0-14 0,12 0-13 0,-12 0-18 0,0-11 29 0,0 11 22 0</inkml:trace>
  <inkml:trace contextRef="#ctx0" brushRef="#br0" timeOffset="72">20300 14135 7 0,'0'0'0'0,"0"0"5"0,-11 0 2 0,11-10 3 0,0 10 2 0,0 0-2 0,0 0 0 0,-12 10 2 0,12-10-5 0,0 0-1 0,0 11 0 0,12-11 1 0,-1 0-1 0,11 0-1 0,0 0-1 0,9 0-1 0,-8 0-1 0,9 0-1 0,-10 10 0 0,0-10 0 0,11 12-1 0,-12-12-1 0,1 0 2 0,11 11-2 0,-1-11-1 0,1 0 1 0,0 0 0 0,-12 0 2 0,0 0-2 0,2 0 0 0,-13 0 1 0,2 0-1 0,-2 0 2 0,0 0-2 0,2 0 1 0,-1 0 0 0,-1 0 0 0,2 0 0 0,-1 0 0 0,0 0 1 0,-11 0 1 0,10-11-1 0,-10 11 1 0,11 0-2 0,-1 0 1 0,-10 0-1 0,12 0 0 0,-12 0 1 0,0 0-1 0,11 0 0 0,0-12 0 0,-11 12-1 0,11 0 2 0,-11 0-1 0,0 0 0 0,10 0 1 0,-10 0-1 0,0 0 0 0,11 0 0 0,-11 0-1 0,11 0 2 0,-11 0-1 0,0 0 0 0,10 0 0 0,-10-10-1 0,12 10 1 0,-1 0 0 0,-1 0-1 0,-10 0 1 0,12 0 0 0,-12 0 0 0,11 0 0 0,-11 0-1 0,0 0 1 0,0 0 0 0,9 0 0 0,-9 0 0 0,0 0 0 0,0 0 0 0,0 0-1 0,0 0 2 0,0 0-1 0,12 0-1 0,-12 0 1 0,0 0 0 0,0 0 0 0,0 10 0 0,0-10 0 0,0 0 0 0,0 0-4 0,-12 12-19 0,3-12-18 0,-2 11-5 0,-1-11 40 0</inkml:trace>
  <inkml:trace contextRef="#ctx0" brushRef="#br0" timeOffset="73">20821 14233 2 0,'0'0'0'0,"0"-12"0"0,0 12 1 0,0 0 4 0,12 0-4 0,-12 0 2 0,11 0 1 0,-11 0 0 0,11 0 0 0,-1 0 0 0,1 0-2 0,-1 0 0 0,13 0 0 0,-1 0 0 0,-12 0 0 0,22 0-1 0,1 0 0 0,-10 0 1 0,9 0-1 0,1-10 0 0,9 10 2 0,-19 0-1 0,-13 0-2 0,23 0 2 0,-22 0-2 0,0 0 1 0,11 0-2 0,-11 0 2 0,11 0-2 0,-11 0 2 0,-2 0-1 0,3 0-1 0,-1 0 2 0,0 0-1 0,0-10 1 0,-11 10-1 0,10 0 0 0,2 0 0 0,-2 0 0 0,1 0 0 0,0 0 1 0,10 0-1 0,-9 0 0 0,-1-11 1 0,10 11 0 0,-10 0 1 0,-1 0-1 0,2 0 1 0,-12 0-2 0,11-11 1 0,-1 11 0 0,-10 0-1 0,12 0 1 0,-12 0-1 0,0 0-2 0,-12 11-18 0,-9 0-13 0,9-1 24 0</inkml:trace>
  <inkml:trace contextRef="#ctx0" brushRef="#br0" timeOffset="74">21452 14114 0 0,'0'0'0'0,"0"0"0"0,-10-11 3 0,10-1 2 0,0 12 2 0,0-10 1 0,0 10 0 0,0 0-1 0,0-11-2 0,0 11 2 0,0 0-4 0,10 0 0 0,-10 11 1 0,0-1 2 0,0 2-1 0,0-1-1 0,0 10 0 0,0-10-2 0,0 11 0 0,0 0-1 0,0-11 0 0,0 21 2 0,0-21-1 0,0 11-1 0,0 0 2 0,0-1-2 0,0 1 1 0,0 0 0 0,11-1 0 0,0 1 1 0,-1 0 1 0,-10 0-2 0,12-1 1 0,-1 1-1 0,-1-11 0 0,2 11 0 0,-12 0-1 0,11-1 1 0,-2 1 1 0,-9 0-1 0,12-11 1 0,-12 10-1 0,11-10 1 0,-11 11-1 0,10-11-1 0,-10 0 1 0,0 11 0 0,12-12-1 0,-12 1-1 0,0 0 2 0,0 0-2 0,11 11 2 0,-11-11-2 0,0 1 1 0,10-3 0 0,-10 2-1 0,0 11 1 0,12-11-1 0,-12 1 1 0,0-2-2 0,0 1 2 0,0 10-1 0,10-10 1 0,-10 1-1 0,0-2 1 0,0-10-2 0,0 0 2 0,10 0-1 0,-10 11 0 0,0-11-2 0,12 0-8 0,-24-11-74 0,2 11 34 0,0 0 43 0</inkml:trace>
  <inkml:trace contextRef="#ctx0" brushRef="#br0" timeOffset="75">21594 14896 2 0,'0'0'0'0,"-12"-10"2"0,12 10 3 0,0 0 4 0,0 0 1 0,0-11 2 0,-10 11 3 0,10 0-4 0,10 0 9 0,2-10-13 0,-1 10-1 0,11 0-1 0,-12 0-1 0,12-12 0 0,-1 12-2 0,13 0-1 0,-3 0-1 0,3-11 0 0,9 11-2 0,-10 0 2 0,0 0-2 0,-1-11 0 0,1 11 1 0,-11 0 0 0,-2 0 0 0,3 0 3 0,-13 0 0 0,2 0 1 0,-12 0 1 0,0-11-1 0,-12 11-1 0,2 0-1 0,-1 0 0 0,-1 0 0 0,2 0-1 0,0 11 2 0,-12-11-1 0,-11 0 1 0,11 0-1 0,-11 11 1 0,-10-11-2 0,0-11 0 0,9 11 1 0,13 0-2 0,11 0 0 0,-1-11 1 0,0 11-1 0,11 0 0 0,0 0-2 0,22 0 2 0,-1 0 0 0,12-11 0 0,-1 11-1 0,1 0 1 0,-1-9-2 0,1 9 3 0,-11 0-3 0,0 0 3 0,-1 9-1 0,-9-9 0 0,-2 0 0 0,-10 0 1 0,0 0 1 0,0 0-1 0,-32 11 2 0,-1-11-2 0,1 0-6 0,-23 0-16 0,12 11-18 0,-12 0-4 0,34-11 41 0</inkml:trace>
  <inkml:trace contextRef="#ctx0" brushRef="#br0" timeOffset="76">20865 14190 3 0,'0'0'-1'0,"0"0"2"0,-10 0 0 0,10 0 2 0,0-11 5 0,0 11-1 0,0 0 3 0,-11 0 3 0,0 0-3 0,11 0 0 0,0 11-2 0,0-11 0 0,11 0 0 0,0 0-1 0,10 0-1 0,12 0-3 0,-1 0 0 0,0-11 1 0,24 11-2 0,-14 0-1 0,13 0 0 0,0 11-2 0,-2-11 1 0,3 0 0 0,-2 0 0 0,0 0-1 0,-10-11 0 0,-2 11 0 0,-9-11 1 0,-10 11 0 0,-14-12 1 0,-9 12-2 0,-9 0-13 0,-24 12-29 0,-22 10-6 0,1-11 43 0</inkml:trace>
  <inkml:trace contextRef="#ctx0" brushRef="#br0" timeOffset="77">20800 13374 3 0,'0'0'4'0,"0"0"1"0,0 0 19 0,0 10-11 0,0 13-6 0,0-1-1 0,0-2-4 0,0 3-2 0,0-1 0 0,0 10-2 0,0-21-4 0,11 11-15 0,-11-11-7 0,0 11 21 0</inkml:trace>
  <inkml:trace contextRef="#ctx0" brushRef="#br0" timeOffset="78">20876 13776 2 0,'0'0'4'0,"0"0"4"0,-11 0 11 0,11 0-1 0,0 11-4 0,-10 0-5 0,10 11-5 0,-11 0-3 0,11-1-2 0,0 1-3 0,0 0-17 0,0 1-14 0,11-3 18 0,-11 2 16 0</inkml:trace>
  <inkml:trace contextRef="#ctx0" brushRef="#br0" timeOffset="79">20898 14396 1 0,'0'0'0'0,"-12"0"0"0,12 11 1 0,0 0 0 0,0-11-1 0,0 0 2 0,0 11 0 0,0 0-2 0,0 0 0 0,0 10 0 0,0 1 0 0,0 11 0 0,0-1-1 0,0 1 1 0,0 10-1 0,0-10-1 0,0 11 1 0,12-1 0 0,-1 2 0 0</inkml:trace>
  <inkml:trace contextRef="#ctx0" brushRef="#br0" timeOffset="80">20973 15016 10 0,'0'0'0'0,"0"22"22"0,0 10-8 0,-10 1 5 0,-1 10-6 0,0 1-5 0,1-1-5 0,10 1-3 0,0-1-12 0,10 1-29 0,1 10 5 0</inkml:trace>
  <inkml:trace contextRef="#ctx0" brushRef="#br0" timeOffset="81">27466 17615 255 0,'0'0'0'0,"-88"0"0"0</inkml:trace>
  <inkml:trace contextRef="#ctx0" brushRef="#br1" timeOffset="82">17777 10471 7 0,'-10'-11'0'0,"10"0"0"0,0 0 6 0,-12 11 3 0,12-11 4 0,0 2-2 0,0-3 1 0,0 1 3 0,0-11 2 0,0 0 4 0,12 1 5 0,-12-1-3 0,0 22-3 0,0 0-5 0,0 0 2 0,0 32-15 0,0 1 1 0,0 12-2 0,-12 8 0 0,24-10 0 0,-12 12 2 0,10-1-1 0,1-21 0 0,-11 10 0 0,11-21-1 0,-11-1-1 0,0-9 0 0,0 10 0 0,0-22-10 0,0 10-19 0,0-10-34 0,0 0-30 0,-11 0 58 0</inkml:trace>
  <inkml:trace contextRef="#ctx0" brushRef="#br1" timeOffset="83">17875 11058 6 0,'0'0'3'0,"0"-11"11"0,0 0 6 0,0 11 5 0,0 0-2 0,0 0 0 0,0 0-3 0,0 11-5 0,0 11-2 0,10 0-3 0,-10 21-2 0,0-10-1 0,0 10 0 0,0 12 0 0,0-1-4 0,0 0-1 0,0-21-3 0,0-11 1 0,0 10-4 0,0-32-14 0,0 11-28 0,0-22-82 0,0 11 119 0</inkml:trace>
  <inkml:trace contextRef="#ctx0" brushRef="#br1" timeOffset="84">17875 11742 5 0,'0'-10'0'0,"0"10"19"0,0 0 19 0,0 10-20 0,10 2 2 0,-10 10 0 0,0 9 0 0,0 3-4 0,0 10-4 0,12-1-2 0,-12 11-5 0,0-10-4 0,0-1-1 0,0-10 0 0,11 0-3 0,-11-1-13 0,0 1-22 0,0-10-22 0,0-3 3 0,0 2 47 0</inkml:trace>
  <inkml:trace contextRef="#ctx0" brushRef="#br1" timeOffset="85">17897 12570 3 0,'0'0'0'0,"0"9"36"0,0 3-10 0,0-1-2 0,11 22-2 0,-11-1-4 0,0 1-8 0,0 10-2 0,10 1-4 0,-10-1-2 0,0 1-2 0,0-1 0 0,0-10-1 0,0 0 0 0,0-1-4 0,0-10-16 0,12 1-25 0,-12-2-9 0,0-11 32 0,11-10 22 0</inkml:trace>
  <inkml:trace contextRef="#ctx0" brushRef="#br1" timeOffset="86">17918 13449 0 0,'0'0'0'0,"0"0"5"0,0 0 41 0,0 12-27 0,0-1 0 0,0 11-4 0,12 10-1 0,-12 1-2 0,0 0-6 0,11-1-3 0,-11 1-2 0,0 32-1 0,0-21 0 0,0-1 0 0,0-21-3 0,0 10-13 0,0-10-22 0,9 0-18 0,-9-11 29 0,0-11 27 0</inkml:trace>
  <inkml:trace contextRef="#ctx0" brushRef="#br1" timeOffset="87">17930 14190 0 0,'0'0'0'0,"0"11"47"0,0-1-33 0,11 0-3 0,-11 13 1 0,0-1-1 0,0 0-2 0,0 10-4 0,0 1 0 0,0-12 0 0,9 12-1 0,-9 0-1 0,0-1-1 0,12 1 0 0,-1 10-2 0,-11 12-1 0,0-23-12 0,0-10-18 0,0-11-9 0,10 11 5 0,-10-11 25 0,0 0 10 0</inkml:trace>
  <inkml:trace contextRef="#ctx0" brushRef="#br1" timeOffset="88">17950 15125 2 0,'0'0'0'0,"0"31"12"0,0 14-7 0,0-13 13 0,0 12-1 0,12 10 2 0,-12 1 4 0,0-12-1 0,11 12-4 0,-11-12-3 0,10 11-6 0,2 2-6 0,-12 9-3 0,0-22-28 0,0 0-65 0,0-33 51 0</inkml:trace>
  <inkml:trace contextRef="#ctx0" brushRef="#br1" timeOffset="89">16842 10406 7 0,'0'0'0'0,"-11"-11"1"0,11 0 9 0,0 0 11 0,11 11 0 0,-11 0 1 0,0 0-1 0,11 0 0 0,-1 22-3 0,-10 1-3 0,0 8-5 0,0 3-3 0,12 8-3 0,-12-9-2 0,0 10-2 0,11-10 0 0,-11 0 1 0,0-1-3 0,10 1-8 0,-10-11-24 0,0 0-25 0,0-1-1 0,0-11 44 0</inkml:trace>
  <inkml:trace contextRef="#ctx0" brushRef="#br1" timeOffset="90">16875 11145 7 0,'0'0'3'0,"11"22"23"0,-11 0-2 0,0-1 3 0,0 1-7 0,0 0-8 0,0 0-4 0,0-1-3 0,0 1-3 0,0 12-1 0,0-24-1 0,0 11 1 0,10 13-2 0,-10-13 0 0,0 0-2 0,0 12-11 0,-10-12-10 0,10 2-4 0,0 9-2 0,0-10 7 0,0 0 16 0,0-1 7 0,0-11-5 0</inkml:trace>
  <inkml:trace contextRef="#ctx0" brushRef="#br1" timeOffset="91">16875 11906 4 0,'0'0'0'0,"0"22"6"0,0 11 9 0,0-1 14 0,0-10-7 0,0 0-7 0,0-1 1 0,0 12 0 0,0-11-3 0,0 0-4 0,0-1-4 0,0 1-3 0,0 11-2 0,11-21-2 0,-22 8-15 0,11 2-21 0,0 1-10 0,0-2 10 0,0 0 30 0,0-10 7 0</inkml:trace>
  <inkml:trace contextRef="#ctx0" brushRef="#br1" timeOffset="92">16908 12689 2 0,'0'0'1'0,"0"44"17"0,0-23 3 0,0 12 4 0,0 0-4 0,0-12-9 0,0 12-2 0,0 0-5 0,0-12-3 0,-12 23-2 0,12-21-2 0,0 8 0 0,0 3-1 0,0-13-8 0,0 0-20 0,0 2-11 0,0-2 18 0,0 11 22 0,0-32 2 0</inkml:trace>
  <inkml:trace contextRef="#ctx0" brushRef="#br1" timeOffset="93">16918 13439 0 0,'0'10'0'0,"-10"24"8"0,10-12 3 0,-12 10 11 0,12 1-8 0,-10-11-6 0,10 10-5 0,-11 1-3 0,-1-11-1 0,12 10 2 0,0 1 1 0,-10-1-2 0,10 1-1 0,0-11-3 0,0 0-7 0,-11-12-20 0,11 1 10 0</inkml:trace>
  <inkml:trace contextRef="#ctx0" brushRef="#br1" timeOffset="94">16723 14211 0 0,'0'0'0'0,"0"10"4"0,0 13 0 0,0-12 0 0,11 22-2 0,-11-12 0 0,0 12 1 0,9-1-2 0,3 34 3 0,-12-23-3 0,0-10 0 0,11 10-1 0,-11-10-3 0,0 0-5 0,0-1-3 0,10-10 7 0</inkml:trace>
  <inkml:trace contextRef="#ctx0" brushRef="#br1" timeOffset="95">16799 15005 0 0,'0'0'2'0,"0"33"2"0,0-11 1 0,0-1 1 0,11 12-1 0,-11-1-2 0,11 1 1 0,-11 11 0 0,10-12-1 0,-10 12-1 0,0-1 0 0,0 1 0 0,11 10-1 0,-11-10 0 0,0 10-2 0,0 0-1 0,0-9 1 0,0-3 2 0,0 2 1 0,0-12-1 0,0 1 2 0,0 0-1 0,0-1 0 0,0 1-2 0,0-1 1 0,0 1-17 0,0-23-20 0</inkml:trace>
  <inkml:trace contextRef="#ctx0" brushRef="#br1" timeOffset="96">18842 10264 7 0,'0'0'0'0,"-10"-10"2"0,10 10 10 0,0 0 6 0,0-11 2 0,0 11 1 0,0 0 2 0,0 0 21 0,0 11-22 0,0 10-5 0,0 12-1 0,0 10-3 0,0-10-5 0,0 10-5 0,-11-10-2 0,11-10 0 0,0 8-5 0,0 2-13 0,0-11-27 0,0 10-35 0,11 1 10 0,-11 0 54 0</inkml:trace>
  <inkml:trace contextRef="#ctx0" brushRef="#br1" timeOffset="97">18821 11069 7 0,'0'0'0'0,"0"0"41"0,0 0-6 0,0 0 4 0,0 0-5 0,11 11-9 0,-11 22-7 0,10-12-3 0,-10 23-6 0,0-23-4 0,12 12-3 0,-12-11-3 0,0-11-4 0,11 0-36 0,-1-11-37 0,-10 0-10 0,0 0 71 0</inkml:trace>
  <inkml:trace contextRef="#ctx0" brushRef="#br1" timeOffset="98">18919 12080 5 0,'0'0'0'0,"0"0"0"0,0 0 0 0,0 11 0 0,0-11 0 0,0 0 0 0,0 11 0 0,0 0 0 0,0 11 0 0,0-1 0 0,0 1 0 0,0 0 0 0,0 1 0 0,0-3 0 0,0 2 0 0,0-11 0 0,-12 11 0 0,12-11 0 0,-10-1 1 0,10 1 1 0,0-11 0 0,-10 0-1 0,10 0 1 0,0 0 2 0,0-11 6 0,0 11 4 0,0-10 6 0,0 10 3 0,0 0 3 0,10-11 0 0,-10 11 9 0,0 11-25 0,10-1 0 0,-10 1-3 0,0 22-1 0,0-12-2 0,12 23-3 0,-12 0-1 0,-12-2-1 0,12 3 1 0,0-25-6 0,0 14-21 0,0-23-25 0,0 11-21 0,0-11 29 0,0-1 38 0</inkml:trace>
  <inkml:trace contextRef="#ctx0" brushRef="#br1" timeOffset="99">18897 12820 4 0,'0'0'5'0,"0"21"15"0,0-10 5 0,0 11 5 0,10-11-5 0,-10 11-4 0,0-1-7 0,0 1-6 0,0 0-4 0,0 1-3 0,0 8-2 0,0-9-7 0,0 11-14 0,0-12-16 0,0 2-1 0,0-13 8 0,0 11 17 0,0 1 13 0,0-10 1 0,12 9-1 0,-12 1-1 0</inkml:trace>
  <inkml:trace contextRef="#ctx0" brushRef="#br1" timeOffset="100">18940 13374 2 0,'0'0'0'0,"-10"22"8"0,10-11 10 0,0 11 5 0,0 10 3 0,0-21-6 0,0 11-8 0,0-2-7 0,0-8-5 0,10-1-1 0,-10 0-4 0,0 11-13 0,0-11-15 0,0 10-10 0,12 1 31 0,-12-11 10 0</inkml:trace>
  <inkml:trace contextRef="#ctx0" brushRef="#br1" timeOffset="101">18940 13874 1 0,'0'22'3'0,"0"-11"6"0,12 12 2 0,-12-13 0 0,0 11-4 0,11 1 1 0,-11 11 3 0,0-12 0 0,-11 2 0 0,11 8 0 0,0-8-1 0,0-2-3 0,0-10-1 0,0 11-4 0,11-11-1 0,-11 11-1 0,0-2-4 0,0-8-18 0,0 10-16 0,0-11-8 0,0 11 37 0,-11-22 8 0</inkml:trace>
  <inkml:trace contextRef="#ctx0" brushRef="#br1" timeOffset="102">18952 14385 1 0,'0'0'2'0,"0"0"11"0,11 0 1 0,-11 0 12 0,9 0 0 0,-9 11-7 0,12 11-3 0,-12 0-3 0,11-1-2 0,-11 1-2 0,0 11-5 0,10-11 1 0,-10 10-1 0,0 1 0 0,0-1 0 0,12 12-3 0,-12-11 0 0,0 10-1 0,0-10 0 0,0 10-1 0,0-21-4 0,11 11-2 0,-11-1-7 0,0-10-4 0,0 11-7 0,0-1-8 0,11 1-4 0,-11-11 9 0,0 9 24 0,0-31 3 0</inkml:trace>
  <inkml:trace contextRef="#ctx0" brushRef="#br1" timeOffset="103">19060 15277 5 0,'0'11'8'0,"0"11"14"0,0-12-17 0,0 1 3 0,0 11-2 0,10-11-2 0,-10 11 0 0,0 10 0 0,0 23 13 0,0-34-9 0,0 1-5 0,0 0-2 0,0 0-2 0,0 10-18 0,0 1-21 0,0-11 11 0,0-1 23 0</inkml:trace>
  <inkml:trace contextRef="#ctx0" brushRef="#br1" timeOffset="104">19104 15853 45 0,'0'10'27'0,"0"24"24"0,0-1-33 0,0-2 1 0,0-8-17 0,0-23-21 0,0-11-56 0,0-44 13 0,0 45 56 0</inkml:trace>
  <inkml:trace contextRef="#ctx0" brushRef="#br1" timeOffset="105">26465 12950 255 0,'-12'0'0'0</inkml:trace>
  <inkml:trace contextRef="#ctx0" brushRef="#br1" timeOffset="106">19822 10123 6 0,'0'0'0'0,"0"0"2"0,0-11 7 0,-11 11 7 0,11 0 80 0,0 11-73 0,0-11-4 0,11 22-5 0,-11 0-3 0,0 10-2 0,9 12-2 0,-9-1-1 0,0 11-4 0,0 1 0 0,0-12-2 0,0-10 0 0,0 0-10 0,12-1-20 0,-12-10-37 0,11 1-19 0,-1-13 57 0</inkml:trace>
  <inkml:trace contextRef="#ctx0" brushRef="#br1" timeOffset="107">19876 11047 6 0,'-12'0'1'0,"12"22"14"0,0 0 5 0,0-11 4 0,0 21 2 0,0-21-4 0,0 11-2 0,12 10-6 0,-12-10-6 0,0 0-5 0,0 11-1 0,11-23-1 0,-11 23-2 0,0-11-6 0,0 0-11 0,0-12-15 0,0 12-7 0,0 1 1 0,0-2 21 0,0 0 12 0</inkml:trace>
  <inkml:trace contextRef="#ctx0" brushRef="#br1" timeOffset="108">19952 12265 5 0,'0'-11'0'0,"0"11"8"0,0-11 7 0,0 11 3 0,-11 0 0 0,11 0-1 0,0 0-3 0,0 0-3 0,0 11 1 0,0-11 4 0,0 11-1 0,0 0-2 0,0 1 0 0,0 19-2 0,0-9-4 0,11 11-2 0,-11-1-4 0,0 1 0 0,11 0 0 0,-11-1-1 0,0 1 1 0,0 0-3 0,0-24-10 0,0 14-30 0,11-12-33 0,-11 0 14 0,0-11 51 0</inkml:trace>
  <inkml:trace contextRef="#ctx0" brushRef="#br1" timeOffset="109">19963 13026 4 0,'0'0'10'0,"11"0"3"0,-11 0 4 0,0-11 6 0,0 11-5 0,0 11 23 0,10 0-23 0,-10 12-4 0,0 8-2 0,12 3-7 0,-12 9-3 0,10 12-2 0,-10-13-7 0,0 12-46 0,0-20 4 0,0 20-19 0</inkml:trace>
  <inkml:trace contextRef="#ctx0" brushRef="#br1" timeOffset="110">19963 13689 4 0,'0'0'0'0,"0"-10"7"0,0 10 11 0,0-11 4 0,-11 11 3 0,11 11-2 0,0-11-1 0,0 10-3 0,11 12-4 0,-11 0-2 0,11 21 2 0,-1-10-5 0,-10 11-2 0,0-12-3 0,0 13-5 0,12-14 0 0,-12 3-2 0,0-13-14 0,0-11-43 0,0 1-34 0,0-11 57 0</inkml:trace>
  <inkml:trace contextRef="#ctx0" brushRef="#br1" timeOffset="111">19941 14440 5 0,'0'0'2'0,"11"0"21"0,-11 0 69 0,0 0-66 0,0 11-8 0,11 10-4 0,-11 1-4 0,0 0-1 0,0 10-2 0,0 1 2 0,0 11-5 0,0-12 0 0,0 1-3 0,0-1-1 0,0-10-5 0,0 0-20 0,11-11-42 0,-11 0-24 0,0 1 59 0,10-12 28 0</inkml:trace>
  <inkml:trace contextRef="#ctx0" brushRef="#br1" timeOffset="112">19963 15375 16 0,'0'0'24'0,"0"32"11"0,11 1 11 0,-1 0-1 0,-10 10-21 0,12 13-9 0,-12-25-11 0,10 3-5 0,-10-3-4 0,11 3-17 0,-11-3-34 0,0 3-25 0,0-3 42 0,0-31 34 0</inkml:trace>
  <inkml:trace contextRef="#ctx0" brushRef="#br1" timeOffset="113">26878 14081 255 0,'0'-33'0'0,"0"-65"0"0</inkml:trace>
  <inkml:trace contextRef="#ctx0" brushRef="#br1" timeOffset="114">25519 15299 255 0</inkml:trace>
  <inkml:trace contextRef="#ctx0" brushRef="#br1" timeOffset="115">20735 10254 6 0,'0'-11'3'0,"-12"0"8"0,12 0 6 0,0 0 1 0,0 11 1 0,12 11 42 0,-12 11-44 0,0 10-3 0,11 12 1 0,-11-12-4 0,0 12-5 0,10-21-1 0,-10 8-2 0,0-9-4 0,12-10-1 0,-12 9-15 0,-12-11-34 0,12 23-21 0,12-22 18 0,-12 12 45 0</inkml:trace>
  <inkml:trace contextRef="#ctx0" brushRef="#br1" timeOffset="116">20768 10906 7 0,'0'0'6'0,"0"0"18"0,0 0 68 0,0 11-64 0,10 11-8 0,-10-1-4 0,0 12-7 0,10 0-5 0,-10-12-3 0,0 12 0 0,0 0 0 0,0 10-3 0,0-21-8 0,0 21-55 0,0-21-29 0,0 0 56 0</inkml:trace>
  <inkml:trace contextRef="#ctx0" brushRef="#br1" timeOffset="117">20811 12178 4 0,'0'0'1'0,"0"0"4"0,0-11 9 0,0 11 3 0,0 0 0 0,-11-11 1 0,11 11 1 0,0 0 1 0,0 0 8 0,0 11-14 0,11 11-4 0,-11 0-6 0,10 10 2 0,-10 1-2 0,0 10-3 0,12-9 1 0,-12-3-4 0,0 3-7 0,0-3-23 0,-12 13-33 0,12-23 12 0,0 13 34 0,0-12 15 0</inkml:trace>
  <inkml:trace contextRef="#ctx0" brushRef="#br1" timeOffset="118">20788 13091 3 0,'0'0'1'0,"0"11"51"0,0-11-33 0,0 11-2 0,0 11 0 0,0 11-3 0,0-1-3 0,0 1 0 0,0 10-2 0,-10 0-2 0,10 1-3 0,0 0-2 0,-10-2-1 0,10 3-8 0,0-13-30 0,0 1-33 0,10-22 20 0,-10 0 46 0</inkml:trace>
  <inkml:trace contextRef="#ctx0" brushRef="#br1" timeOffset="119">20833 13874 1 0,'0'0'0'0,"-12"0"0"0,12 11 0 0,12-11 3 0,-12 0 3 0,0 11 4 0,0-11 8 0,0 0 5 0,0 0 2 0,0 11 1 0,0 12-7 0,0-3-3 0,0 13-6 0,0-11-5 0,0 10-5 0,0 1 0 0,0 0-9 0,-12-11-40 0,12-1-33 0,12-11 60 0</inkml:trace>
  <inkml:trace contextRef="#ctx0" brushRef="#br1" timeOffset="120">20886 14635 2 0,'0'0'16'0,"0"11"30"0,0 0-17 0,12 0-13 0,-12 11-3 0,0 10-2 0,11-10-2 0,-11 0-4 0,11 12-2 0,-11-3-3 0,11-9 0 0,-11 11-8 0,0-12-34 0,0-10-23 0,0 22 32 0,0-23 31 0</inkml:trace>
  <inkml:trace contextRef="#ctx0" brushRef="#br1" timeOffset="121">20941 15299 30 0,'0'21'49'0,"-10"23"-10"0,20 10-19 0,-10 1 5 0,11 10-12 0,0 0-3 0,-1 0-4 0,2 0-3 0,-1-10-2 0,-1-11-4 0,-10-13-21 0,0 3-43 0,0-13-12 0,0-9 56 0</inkml:trace>
  <inkml:trace contextRef="#ctx0" brushRef="#br1" timeOffset="122">27127 14494 255 0</inkml:trace>
  <inkml:trace contextRef="#ctx0" brushRef="#br1" timeOffset="123">26150 15886 255 0</inkml:trace>
  <inkml:trace contextRef="#ctx0" brushRef="#br1" timeOffset="124">21833 10199 7 0,'0'0'0'0,"0"-11"1"0,0 11-1 0,0-11 6 0,0 1 5 0,0 10 3 0,0-11 6 0,0 11-8 0,0 0 31 0,0 11-22 0,11 10-7 0,-11 1-1 0,11 22 0 0,-11-12-3 0,0 22-4 0,10-21-2 0,-10 12-2 0,0-3 0 0,0 2-2 0,0-12 2 0,0 13-5 0,0-14-5 0,0 3-17 0,12-13-13 0,-12 0-18 0,0 2 1 0,0-2 39 0</inkml:trace>
  <inkml:trace contextRef="#ctx0" brushRef="#br1" timeOffset="125">21888 10895 8 0,'0'0'0'0,"0"0"37"0,0 11-6 0,0 11-3 0,0 21-4 0,0-10-8 0,10-1-7 0,-10 12 2 0,11-11-5 0,0-1-3 0,-11-10-2 0,0 10-1 0,0 1-8 0,0 0-26 0,0-12-22 0,0 1-2 0,-11 11 40 0</inkml:trace>
  <inkml:trace contextRef="#ctx0" brushRef="#br1" timeOffset="126">21942 11624 2 0,'0'0'0'0,"-12"-11"10"0,12 0 11 0,0 0 12 0,0 22 25 0,0 0-35 0,0 10-7 0,0 23-3 0,0-11-4 0,12-12 1 0,-12 23-2 0,11-22 1 0,-11 10-1 0,10-10-3 0,-10 11-1 0,0-12-4 0,0-10 0 0,-10 11-5 0,10-11-26 0,0 0-43 0,0-1-20 0,0 1 69 0</inkml:trace>
  <inkml:trace contextRef="#ctx0" brushRef="#br1" timeOffset="127">21930 12493 2 0,'0'0'7'0,"0"11"14"0,0-11 5 0,12 10 5 0,-12 2-2 0,11-1-3 0,-11 11-6 0,10-2-5 0,-10 14-5 0,12-1-2 0,-12 10-3 0,0 1-3 0,0-1-1 0,0 1-2 0,0-1 0 0,0 1-1 0,-12-23-3 0,12 1-11 0,0-11-12 0,-10 11-23 0,10-22-11 0,0 12 27 0,0-12 33 0</inkml:trace>
  <inkml:trace contextRef="#ctx0" brushRef="#br1" timeOffset="128">21942 13418 0 0,'0'0'1'0,"0"21"5"0,0 1 3 0,0 0 3 0,0 0 0 0,0-1-5 0,0 12-5 0,0-11-1 0,0-1 0 0,0 1-2 0,11 0 0 0,-11 0-7 0,0-1-14 0,0-21 3 0</inkml:trace>
  <inkml:trace contextRef="#ctx0" brushRef="#br1" timeOffset="129">21930 13526 0 0,'0'-12'0'0,"0"12"0"0,0-9 0 0,0-2 2 0,0 0 3 0,0 0 6 0,0 0 7 0,12-1 2 0,-12 2 4 0,11 0 1 0,-11 10-3 0,0 0-4 0,10 10-4 0,-10 23-2 0,12 21-2 0,-12 1-5 0,0-12-3 0,0 1 0 0,0-1-2 0,0 1 1 0,0-12-1 0,0-10-1 0,-12 0 1 0,12-22-10 0,0 11-19 0,0-11-15 0,12 0-15 0,-12-11 14 0,0 11 42 0</inkml:trace>
  <inkml:trace contextRef="#ctx0" brushRef="#br1" timeOffset="130">21963 14211 0 0,'0'0'4'0,"0"10"35"0,0 2-16 0,12 10-4 0,-12 11-2 0,10-1-3 0,-10 12-1 0,10-1-1 0,-10 1-4 0,0-12-2 0,0 12-2 0,0-12 0 0,12 1-2 0,-12-11-2 0,11 10 0 0,-11-21-5 0,10 11-15 0,2-11-18 0,-12-11-14 0,0 0 8 0,0 0 38 0</inkml:trace>
  <inkml:trace contextRef="#ctx0" brushRef="#br1" timeOffset="131">22061 15125 0 0,'0'-11'1'0,"0"-12"7"0,0 13 8 0,0-1 11 0,-10 1 5 0,10 10 0 0,0 0 18 0,0 10-35 0,10 1 0 0,-10 11-6 0,0 0-2 0,0-1-2 0,11 1-1 0,-11 0 0 0,11 11-1 0,-11-12-1 0,0 12-2 0,10 0 2 0,-10-12-4 0,0 12-11 0,0 0-17 0,0-12-34 0,0 12-24 0,0-11 54 0,0-1 33 0</inkml:trace>
  <inkml:trace contextRef="#ctx0" brushRef="#br1" timeOffset="132">22158 15690 32 0,'0'12'51'0,"0"9"-9"0,0-11-1 0,12 24-9 0,-1-13-24 0,-1 1-8 0,2 10 0 0,-12-11-21 0,11 13-49 0,10-13-24 0,-21 1 73 0</inkml:trace>
  <inkml:trace contextRef="#ctx0" brushRef="#br1" timeOffset="133">23225 11373 6 0,'0'0'0'0,"-11"0"0"0,11-10 0 0,0 0 4 0,0 10 6 0,0-12 4 0,0 1 4 0,0 11 1 0,0-11 2 0,0 11-1 0,11 0 13 0,-11 11-19 0,0 22-7 0,0-1 1 0,-11 22-6 0,11-10 0 0,-11 0-2 0,11-2 0 0,0 3 0 0,-11-13-1 0,11 1 0 0,0-1 1 0,0-21-1 0,0 11-6 0,0-22-10 0,0 11-14 0,0-11-13 0,0-11-3 0,11-1 23 0,-11-9 19 0</inkml:trace>
  <inkml:trace contextRef="#ctx0" brushRef="#br1" timeOffset="134">23170 11353 9 0,'0'0'7'0,"0"20"15"0,0 2 0 0,10 1-1 0,2 8-4 0,10 3-3 0,-11-3-3 0,11 13-3 0,10-11-1 0,-11 0-2 0,2-13-1 0,-13 3-2 0,2-12-1 0,8 11 0 0,-8-22-1 0,-1 11-2 0,-11-11-4 0,10 0-12 0,2-11-13 0,-1-11-9 0,-11 11 2 0,10-22 26 0,-10 23 8 0</inkml:trace>
  <inkml:trace contextRef="#ctx0" brushRef="#br1" timeOffset="135">23431 11221 7 0,'0'-11'4'0,"0"11"13"0,0 11 25 0,0 22-25 0,0-1-3 0,0 23-2 0,0-12-5 0,0 12-3 0,0-1-2 0,11-10-2 0,-11-2 0 0,11-8 0 0,-1-3-1 0,-10-8-1 0,0 10-8 0,0-22-15 0,0-1-12 0,0-10 0 0,0 0 27 0,0-10 6 0</inkml:trace>
  <inkml:trace contextRef="#ctx0" brushRef="#br1" timeOffset="136">23584 11363 5 0,'0'-10'1'0,"0"-2"6"0,0-10 9 0,0 11 3 0,0 0-2 0,0 11-4 0,11 0 2 0,-11 0-2 0,11 22-3 0,-11 0-1 0,10 10-2 0,0 1-2 0,-10 0-1 0,12-1-1 0,-1-10-2 0,-11 22 0 0,0-33 0 0,0-1-1 0,0 11 1 0,0-21-1 0,0 0 1 0,-11 0-1 0,-1 0-1 0,2-21 1 0,0 0-2 0,-1-2 0 0,0-8-2 0,11-3 2 0,0 13-1 0,0-12 2 0,0 11 0 0,0-10 0 0,11 10 0 0,10 0 0 0,12 11 0 0,-11-10 1 0,-1 21 0 0,12-11 0 0,-22 22 1 0,-1 0 0 0,2 21 3 0,-12 1 1 0,-12-1-2 0,2 13 0 0,-13-14 0 0,13-9-2 0,-12 11 0 0,12-11 0 0,10 0 0 0,0-1 0 0,0 1 0 0,10-11 2 0,12 0-1 0,0 0 0 0,11-1 1 0,-13-10-2 0,3 0 0 0,-13 0-1 0,2 0-2 0,-1 0-9 0,-1 0-19 0,2 0-21 0,-12 0-3 0,10 0 39 0,-10 0 11 0</inkml:trace>
  <inkml:trace contextRef="#ctx0" brushRef="#br1" timeOffset="137">23921 11210 7 0,'0'0'4'0,"0"0"48"0,21 0-35 0,-10 0-4 0,10 0-3 0,2 0 0 0,10 11 0 0,-24 0-2 0,3 0 0 0,-1 11-3 0,-11-1 1 0,0 12-3 0,0 1 0 0,-23 8-1 0,14-19 0 0,-2 19 0 0,-1-9-1 0,12-12 0 0,0 2 0 0,23-2 0 0,-2 0 1 0,-10-21-1 0,21 12 1 0,1-12-1 0,-22-12 0 0,10 12-2 0,-9-10-2 0,-1 10-12 0,-11-11-11 0,0 1-16 0,0-1-8 0,-23 0 21 0,2-11 22 0</inkml:trace>
  <inkml:trace contextRef="#ctx0" brushRef="#br1" timeOffset="138">23932 11439 9 0,'-11'0'17'0,"11"0"4"0,11 10 5 0,10-10-6 0,-10 0-10 0,11 11-5 0,-1-11-5 0,2 0-17 0,9 11-45 0,-10 1 33 0</inkml:trace>
  <inkml:trace contextRef="#ctx0" brushRef="#br1" timeOffset="139">23073 12841 0 0,'0'0'0'0,"0"-21"4"0,0 10 5 0,0 0 9 0,0 0 5 0,0 11 0 0,0 0-5 0,-11 11-7 0,11 21-5 0,0 1-1 0,11 11-3 0,-11-1 1 0,11 2-2 0,-11-3 1 0,0 2-1 0,0-12-3 0,0 1 0 0,0-1 1 0,-11-10-2 0,11-11-7 0,0 1-8 0,0-12-10 0,-11-12-4 0,11-9 11 0,0-13 12 0,0-9 9 0,-12 0 0 0,12 21 0 0</inkml:trace>
  <inkml:trace contextRef="#ctx0" brushRef="#br1" timeOffset="140">23007 12754 0 0,'0'0'3'0,"10"22"7"0,-10 0 1 0,12 0 1 0,-1 10-1 0,-1 1-2 0,24-1-3 0,-24 12-2 0,11-10-1 0,2-3-2 0,-1-9-1 0,-2 11 0 0,-8-1-1 0,10-20 1 0,-11-2-1 0,-1 1 0 0,2-1-5 0,-12 2-4 0,11-12-4 0,-1 0-6 0,-10-12 5 0,0 2 13 0</inkml:trace>
  <inkml:trace contextRef="#ctx0" brushRef="#br1" timeOffset="141">23235 12722 1 0,'0'0'0'0,"0"-22"6"0,0 11 6 0,0 0 8 0,0 22 32 0,0 22-31 0,0-1-5 0,0 23-5 0,0-1-5 0,0 0-5 0,12 1-2 0,-12-12-1 0,0 2 0 0,11-3 0 0,-1-9 1 0,-10 0-2 0,0-23 0 0,0 2-8 0,0-2-12 0,11-10-14 0,-11-10-10 0,0-2 33 0,11-10 14 0,-11 12 0 0</inkml:trace>
  <inkml:trace contextRef="#ctx0" brushRef="#br1" timeOffset="142">23377 12765 0 0,'0'0'0'0,"-12"-11"4"0,12 0 5 0,0 11 6 0,0 0 2 0,0 0 0 0,12 11 0 0,-12 0-3 0,0 33-7 0,11-1-2 0,-11 1-3 0,0-1-1 0,0 1 0 0,0-1-1 0,0-9-1 0,0-13 1 0,0-11 1 0,0 1 0 0,0-11 1 0,0 0-1 0,0-21 0 0,-11 10 0 0,-1-22 0 0,2 0 0 0,0 1-1 0,10-1 0 0,-12-10-1 0,12 10 1 0,0 0-1 0,22 1-1 0,0-1 2 0,11 11 1 0,-12 1-1 0,11 21 1 0,-9 0 0 0,-1 11 2 0,-2-1 0 0,-20 23 1 0,12 0 0 0,-12-1-1 0,-12 1 0 0,-8 0-2 0,-2 10-1 0,-11-10 0 0,11-1-1 0,12-21 1 0,-1 11 2 0,11-10-1 0,0 9-1 0,0-11 1 0,21 12 0 0,1-10 1 0,11-2-1 0,-11 1 1 0,10-11-2 0,-21 0 2 0,11 0-3 0,-11-11-10 0,0 11-14 0,0 0-16 0,-11 0-10 0,0 0 32 0,10-10 19 0</inkml:trace>
  <inkml:trace contextRef="#ctx0" brushRef="#br1" timeOffset="143">23692 12678 2 0,'-11'0'3'0,"11"0"8"0,0 0 4 0,0 0 4 0,0 0-2 0,22 11-4 0,0-11-1 0,-11 11-1 0,22-11-5 0,-12 11 0 0,0 0 0 0,-9 10 0 0,-1 1-2 0,-11 11-1 0,-11-1-2 0,-11 12-1 0,-10-1-1 0,-1 1-1 0,22-1-1 0,-11 1 1 0,22-22 0 0,0 10 0 0,22-21 2 0,-1 11 1 0,2-22 0 0,9 0 1 0,11 0 2 0,-21-10-4 0,0 10 1 0,-1-12-2 0,-21 1-9 0,12 0-7 0,-12 1-12 0,-22-1-7 0,11 1 9 0,-11-13 15 0,0 1 12 0,12 22 0 0</inkml:trace>
  <inkml:trace contextRef="#ctx0" brushRef="#br1" timeOffset="144">23681 12972 0 0,'0'0'2'0,"-21"0"5"0,21 0 5 0,0 0 9 0,0 0 19 0,21-11-30 0,1 11-5 0,0-11-3 0,11 0-2 0,-1 11-8 0,1-11-17 0,0 11-8 0,-1-11 5 0,12 11 23 0,-34 0 5 0</inkml:trace>
  <inkml:trace contextRef="#ctx0" brushRef="#br1" timeOffset="145">24062 12776 1 0,'-11'-11'0'0,"11"-11"7"0,0 22 6 0,0-10 6 0,11 10 3 0,-11 0 0 0,0 0-1 0,0 21-8 0,0 1-7 0,0 11-1 0,0 10-4 0,0 1 0 0,0-12-2 0,0 1 1 0,0 1-2 0,11-3 2 0,-11-20-1 0,0 22-1 0,0-22 0 0,0-11-5 0,0 10-17 0,0-10-14 0,-11 0 3 0,11-10 18 0,-11-11 15 0,11 9 2 0</inkml:trace>
  <inkml:trace contextRef="#ctx0" brushRef="#br1" timeOffset="146">23942 12754 1 0,'-10'0'3'0,"-1"-11"8"0,11 11 8 0,0 0 6 0,11-10-5 0,-1 10-6 0,12-11-2 0,11 11-1 0,0-11-2 0,-12 11-5 0,12 0-1 0,-11 0-3 0,-1 11-1 0,-10-11-6 0,0 21-30 0,-11-10-8 0,0 11 8 0,0 11 32 0</inkml:trace>
  <inkml:trace contextRef="#ctx0" brushRef="#br1" timeOffset="147">23921 13223 3 0,'0'-12'12'0,"11"12"-7"0,10 0 13 0,-10 0 8 0,11-11-1 0,-1 11-8 0,2 0-7 0,-2 0-6 0,-10 11-3 0,11-11-3 0,-12 12-16 0,2-2-29 0,-1 1-5 0,-11-11 50 0</inkml:trace>
  <inkml:trace contextRef="#ctx0" brushRef="#br1" timeOffset="148">27259 18550 255 0</inkml:trace>
  <inkml:trace contextRef="#ctx0" brushRef="#br1" timeOffset="149">22692 14277 0 0,'0'32'0'0,"11"23"0"0,0 10 1 0,-1 0 1 0,-10 0 0 0,0-10 0 0,0-1 0 0,-10 0 0 0,-1-21-2 0,0-11-2 0,0 1-3 0,11-23 1 0,-12 0 4 0</inkml:trace>
  <inkml:trace contextRef="#ctx0" brushRef="#br1" timeOffset="150">22703 14418 0 0,'0'0'0'0,"21"11"0"0,12 0 0 0,-11-11 1 0,-12 0 0 0,13-22-1 0,-13 0 1 0,2-10-1 0,-2-1 0 0,0 11-1 0,-10-10 1 0,12-1 0 0,-1 0 1 0,-11 12-2 0,10-1 2 0,2 10-1 0,-1 2 2 0,10 10-1 0,-10-11 1 0,-1 11 1 0,2 11 0 0,-1-1 2 0,-11 13-1 0,10 19 1 0,-10 14-2 0,0-2 0 0,12 0 1 0,-12 1-1 0,10 10 1 0,0-11 1 0,13-21-2 0,-13 10-1 0,2-21 0 0,-1 0 1 0,0-11-1 0,-11 11-3 0,0-12-6 0,0 1-9 0,0-11-10 0,0 11 14 0</inkml:trace>
  <inkml:trace contextRef="#ctx0" brushRef="#br1" timeOffset="151">23203 14538 0 0,'0'0'0'0,"0"-11"1"0,0 11 2 0,0-11 1 0,0 11 1 0,0 0 1 0,-11 0-2 0,-1 0-1 0,2 11 0 0,0 10 0 0,-1 12-2 0,0-11 1 0,11 10-2 0,0 1 1 0,0-11 0 0,11-11 1 0,0 0-1 0,9-11-1 0,-8 0 0 0,-1 0 0 0,0-11-1 0,0-11 0 0,-1 0 0 0,-10-10 0 0,0 10 0 0,0-11 0 0,0 11 0 0,0 1 0 0,0 10 1 0,12 11-1 0,-12 0 3 0,0 11-1 0,0 21 2 0,11 1 0 0,-11-11 0 0,10 10-3 0,1-10 1 0,0 0-2 0,-1-11-7 0,2 0-9 0,-12-1-1 0,11-10 18 0</inkml:trace>
  <inkml:trace contextRef="#ctx0" brushRef="#br1" timeOffset="152">23323 14451 0 0,'0'0'0'0,"0"0"3"0,0 0 3 0,10 10 0 0,-10 1-1 0,12 11-1 0,-2 11-1 0,0-12 0 0,-10 12-1 0,12 0 0 0,-12-12-1 0,11 1 1 0,-11-11-1 0,0 0 0 0,10-11 1 0,-10 0-2 0,0-11 1 0,12 0-2 0,-12-11 0 0,11-10 0 0,-11 10-1 0,10-21 0 0,1 21 1 0,-11-11-1 0,11 22 1 0,-1-10 0 0,-10 21 1 0,0 0 1 0,12 0 3 0,-1 10-1 0,-11-10-2 0,10 33 2 0,2-11 0 0,-12-22-2 0,11 32 1 0,-11-21 0 0,9 0-1 0,-9 22 0 0,12-22 1 0,-1 10-3 0,-1-10-3 0,-10 11-8 0,12-22-7 0,-1 11 1 0</inkml:trace>
  <inkml:trace contextRef="#ctx0" brushRef="#br1" timeOffset="153">23703 14527 0 0,'0'0'1'0,"-11"-22"3"0,11 11 0 0,-11 11 0 0,-10 0-1 0,10 0 1 0,-12 0-1 0,13 22 3 0,-11 0-1 0,-1 10 0 0,22 1-2 0,-12-11-1 0,24-1-1 0,-12 1 0 0,33 0-1 0,-23-11 0 0,23-11-2 0,-1 0-4 0,-10 0-4 0,11-11-3 0,-23 0 0 0,-10 0 11 0</inkml:trace>
  <inkml:trace contextRef="#ctx0" brushRef="#br1" timeOffset="154">23681 14125 0 0,'0'0'1'0,"0"-11"4"0,0 11 3 0,11 21 0 0,0 23 0 0,11-12-2 0,-11 23 0 0,-1-12-1 0,13 22 2 0,-23-10 1 0,0-1 1 0,9 1 1 0,-9-12-2 0,12 1 0 0,-12-12-2 0,11-10 1 0,-1-11-3 0,-10-11-2 0,12 0-1 0,-1 0-1 0,-1-11-1 0,2-11 0 0,-2 0-1 0,12-10 0 0,-11 10-1 0,-1 0 1 0,-10 11 1 0,12 1 0 0,-24 10 2 0,12 10-1 0,0 12 1 0,-10-11 2 0,10 22 1 0,10-12-2 0,13 1 1 0,-2 0 1 0,-10-11-1 0,22 0 1 0,-11-11-2 0,-11 0 0 0,10-11 0 0,1 0-3 0,-11-11 1 0,-1 0 1 0,2-10-2 0,-1 10-1 0,-11-11-1 0,0 1 0 0,0 10 0 0,-11 0 0 0,-1 22 2 0,12 0 0 0,-10 0 1 0,-1 22 1 0,0 11 1 0,0-12 1 0,11 12-1 0,0-11 0 0,11 0 1 0,0-12-3 0,0 1-11 0,11 0-25 0,-1-11-21 0,1 0 30 0,0 0 27 0</inkml:trace>
  <inkml:trace contextRef="#ctx0" brushRef="#br1" timeOffset="155">24312 14483 2 0,'0'-11'15'0,"-11"11"-1"0,11-11 11 0,-11 1 1 0,1-1-8 0,-1 11-11 0,-1 0-4 0,2 0-3 0,10 0 0 0,-11 11-1 0,11-1 2 0,0 1 1 0,11-11-1 0,11 11 2 0,-1 0 1 0,1 11 1 0,0-11 1 0,-1 10-4 0,-9 1 3 0,-1 0-2 0,-11 0 1 0,0-1 5 0,-11 1-1 0,-22-11 0 0,21 11-6 0,-9-11-5 0,10-11 2 0,-10 0-1 0,9 0-4 0,2-11-15 0,-1-11-10 0,11 0-14 0,0 1-3 0,11-12 33 0,-1-11 15 0,2 34 0 0</inkml:trace>
  <inkml:trace contextRef="#ctx0" brushRef="#br1" timeOffset="156">24420 13787 7 0,'-10'0'17'0,"10"-11"-8"0,0 11 3 0,10 0 8 0,-10 22-1 0,0 22-6 0,12 32-4 0,-12 1-2 0,0-2-2 0,22 11 1 0,-11-9 0 0,-1 10-1 0,0-22-1 0,2 1-1 0,21-1-4 0,-23-33-11 0,0 1-17 0,-10-11-10 0,0 0-2 0,0-12 23 0,-10 1 17 0,10-11 0 0</inkml:trace>
  <inkml:trace contextRef="#ctx0" brushRef="#br1" timeOffset="157">24454 14559 3 0,'-11'-11'23'0,"11"11"-3"0,0 0 5 0,0 0-2 0,0 0-8 0,11 0-3 0,10 0-2 0,-11 0-6 0,13-10 0 0,9 10-2 0,-10-11-1 0,0-11 1 0,11 11-1 0,-22-22-1 0,10 12 0 0,-10-1 0 0,-11 0-1 0,0-10 0 0,0 10 1 0,-11 0-1 0,11 22 1 0,-11-11 1 0,1 22 1 0,-1 0 4 0,11 11 1 0,-12 10 0 0,12-10-3 0,12 0-1 0,-1 0-2 0,-1-1 1 0,12 1-2 0,-12-11 1 0,2-11-2 0,-1 11 2 0,-1-11 0 0,2-11-2 0,-2 0 1 0,-10 0-1 0,10-11-1 0,-10 1 0 0,0-12 1 0,12 0 1 0,-12 12 0 0,11-12 0 0,-1 22 0 0,2 0 0 0,-1 1 1 0,-11 10 0 0,10 10 3 0,12 12-2 0,-12 0 1 0,2 0 1 0,-1 10 2 0,-1-10-1 0,-10 0-1 0,0-11 1 0,12-1-1 0,-12-10 0 0,0 11-1 0,0-22 0 0,0 1 1 0,0-12-3 0,11 0-1 0,-11-21 0 0,9 10-2 0,3-10-9 0,9-1-22 0,2 1-55 0,-1-2 2 0,-12 24 82 0</inkml:trace>
  <inkml:trace contextRef="#ctx0" brushRef="#br1" timeOffset="158">23084 10112 8 0,'10'0'11'0,"-10"-11"9"0,11 0 6 0,-11 11 4 0,0 0 3 0,10 0-6 0,-10 22-5 0,12 0-6 0,-12 21-5 0,11 1-4 0,-11-1-2 0,11 12-4 0,0-23 0 0,-1 12 2 0,-10-12-5 0,0-21 4 0,0 11-3 0,0-11 0 0,0-11-8 0,0 0-12 0,0-22-17 0,-10 0-38 0,10-21 18 0,-11 10 46 0,11 22 7 0</inkml:trace>
  <inkml:trace contextRef="#ctx0" brushRef="#br1" timeOffset="159">22975 10036 9 0,'0'0'18'0,"0"0"-2"0,22-11 5 0,-12 11 2 0,23-11-7 0,21-1-6 0,-10 12-3 0,10-9 0 0,1 18 0 0,-23 3 0 0,-11 10 3 0,-9 0 0 0,-12 0 1 0,0 10-4 0,-22 1-2 0,-10-1-3 0,-1-10 0 0,11 0-2 0,-1-11 0 0,23 11-1 0,0-22-3 0,23 0-1 0,-1 0-2 0,11 10 0 0,9-10 3 0,-9 11 3 0,11 0 1 0,-23 22 0 0,-9-12 2 0,-1 1 4 0,-11 0 3 0,-11 12-2 0,-11-14-1 0,-1 13-1 0,-19-11 0 0,-2-11-3 0,23-1 0 0,-12 1-1 0,11-11-1 0,-1 0-1 0,3 0-1 0,20-11-8 0,-11 1-17 0,32-11-102 0,1-2 99 0,-11 23 25 0</inkml:trace>
  <inkml:trace contextRef="#ctx0" brushRef="#br1" timeOffset="160">23508 10221 20 0,'0'0'37'0,"-12"0"-4"0,12 11 10 0,0-11-5 0,0 22-13 0,0 10-12 0,0 1-5 0,0-1-6 0,12 1-2 0,-1 1 1 0,-11-14-3 0,9-9-2 0,3 0-8 0,-12-11-14 0,11 0-16 0,-11-22-21 0,0 2 8 0,0-25 44 0,0 34 6 0</inkml:trace>
  <inkml:trace contextRef="#ctx0" brushRef="#br1" timeOffset="161">23540 10123 9 0,'0'0'6'0,"0"-11"34"0,0 11-2 0,0 0-33 0,11 11-8 0,-1-11-29 0,13 0-21 0,-12 0 43 0</inkml:trace>
  <inkml:trace contextRef="#ctx0" brushRef="#br1" timeOffset="162">23790 9829 14 0,'0'0'23'0,"0"12"14"0,11-2-9 0,-11 23-1 0,0 10-6 0,10 12-7 0,-10-1-4 0,0 0-3 0,12 1-3 0,-12 21-4 0,0-33 0 0,0-10 1 0,0 0-9 0,0-1-19 0,-12-10-20 0,2-11-10 0,-1 0 17 0,-1 1 33 0</inkml:trace>
  <inkml:trace contextRef="#ctx0" brushRef="#br1" timeOffset="163">23725 10330 6 0,'0'0'12'0,"-22"-11"10"0,22 0 0 0,-11 11 8 0,11-11-3 0,11 11-7 0,11-11-11 0,-1 11-7 0,11-11-2 0,13 0-4 0,-2 11-16 0,0-10-17 0,1-1-7 0,0 0 9 0,-11-11 30 0,-33 22 0 0</inkml:trace>
  <inkml:trace contextRef="#ctx0" brushRef="#br1" timeOffset="164">24149 10134 7 0,'0'0'0'0,"0"0"33"0,-22 0-8 0,1 11 3 0,-12 0 3 0,-1 0 0 0,25-11-7 0,-14 10-11 0,23-10-7 0,0 11-3 0,-10-11-2 0,20 0-2 0,13 11 1 0,-14-11-1 0,25 11-1 0,-13 0-1 0,12 0 0 0,-11 11 2 0,0-12 2 0,-11 12 0 0,-11-11 2 0,-11 11 5 0,-11-11 1 0,0 10 0 0,1-21 0 0,-1 11-3 0,11-11-3 0,0 0-3 0,0 0 0 0,11 0-4 0,-12-11-29 0,12 11-34 0,0-21-63 0,0 21 124 0</inkml:trace>
  <inkml:trace contextRef="#ctx0" brushRef="#br1" timeOffset="165">16450 11091 14 0,'0'0'0'0,"0"0"0"0,0-11 1 0,0 11 6 0,12-11 2 0,-1 11-2 0,-1-11 0 0,1 0 1 0,0 11-3 0,-1-11 1 0,13 11 1 0,9-10 1 0,-22 10-2 0,23 0-1 0,-10-11 0 0,9 11-3 0,11 0 1 0,1-11-2 0,0 0 2 0,-1 11-2 0,1-11-2 0,-2 11 2 0,3 0-1 0,-13 0 0 0,12 0 0 0,-11 0 2 0,9 0 0 0,3 0 0 0,-2-11 1 0,22 0-1 0,-10 0 1 0,-1 1-1 0,-1 10 0 0,-8-11 0 0,-2 11-1 0,-10 0-1 0,0 0 1 0,-12 11-2 0,12-11 2 0,0 10 0 0,10-10-1 0,1 0 2 0,-1-10-1 0,0 10 3 0,12-11-3 0,-22 11 0 0,9-11 1 0,-19 11 0 0,19 0-1 0,-9 0-1 0,-10 0-1 0,9 0 2 0,1 0 0 0,-1 0 0 0,12 0-3 0,-11 0 3 0,10 0-1 0,-10 0 0 0,9-11 0 0,-9 11 0 0,11-11 0 0,0 11 1 0,-2-11-1 0,3 11 1 0,-13 0-1 0,1 0 1 0,-11 0-1 0,21 0 0 0,-21 0 0 0,-1 0-1 0,11 0 2 0,1 0-1 0,12-12 0 0,-2 12 1 0,-1-10-1 0,3 10 0 0,-2-10-1 0,-10 10 1 0,11 0 1 0,-12-11-2 0,12 11 1 0,-12 0 0 0,11 0 0 0,1-11 0 0,0 11 1 0,10 0-1 0,-10 0 0 0,-2-11 1 0,13 11-1 0,0 0-1 0,-1-12 1 0,0 12 0 0,1-10 0 0,-1-1 0 0,12 11 0 0,-1-10-1 0,0 10 2 0,-11-11-1 0,-10 0 1 0,10 11-1 0,22 0 0 0,-10-12-1 0,-1 12 2 0,-11-10-1 0,11 10 0 0,-10-11 0 0,-2 11-3 0,12-10 4 0,-9 10-1 0,-2 0-1 0,1 0 1 0,10 0 1 0,0 0-1 0,0-12 0 0,-11 12 0 0,11 0 0 0,0-11-1 0,12 11 1 0,-12 0-1 0,99-11 0 0,-89 1 2 0,2 10-2 0,-1 0 2 0,0-11-1 0,-11 11-1 0,1 0 2 0,-13 0-1 0,12 0-1 0,12 0 1 0,-1 0-1 0,0-10 1 0,1 10 2 0,42-12-3 0,-33 12 1 0,2-11-1 0,9 11 2 0,13-11-3 0,-2 11 2 0,-10 0-1 0,22 0 2 0,-12 0-2 0,1 0 1 0,0 0-2 0,0 0 2 0,0 0 1 0,-12 0-2 0,11 0 1 0,-9 0 0 0,-13-11-1 0,2 11 1 0,-13-10 0 0,-10 10 2 0,2 0-2 0,-2-10 0 0,0 10 0 0,-11-12 0 0,11 12 0 0,-10-11 0 0,-12 0 0 0,-11 11 0 0,13-11 0 0,-13 11 0 0,1-11 0 0,0 0 0 0,-1 11 0 0,-21 0-2 0,0 11-1 0</inkml:trace>
  <inkml:trace contextRef="#ctx0" brushRef="#br1" timeOffset="166">17169 15091 0 0,'0'0'0'0,"0"-10"0"0</inkml:trace>
  <inkml:trace contextRef="#ctx0" brushRef="#br1" timeOffset="167">23921 10862 7 0,'-33'-21'0'0,"1"-1"0"0,-23 0 2 0,12 11 0 0,-23 1-1 0,0 10-2 0,1 0 2 0,-10 21-1 0,20 1-1 0,-31 11 0 0,20-13 1 0,1 25 0 0,0-2-1 0,0 1 2 0,-2 21-1 0,14 0 0 0,-1 11-1 0,21 11 0 0,10 0-1 0,3 0 2 0,8 0-1 0,12-1 0 0,0 2 1 0,12-22 0 0,20-1-1 0,-11-22 1 0,11 12 0 0,13-1-1 0,8 0 1 0,24-10 0 0,9-22 0 0,13-1 0 0,10-21 0 0,-1 0 0 0,2-32 1 0,-3-1 3 0,3-21 1 0,-1 10 1 0,-2-10-4 0,-8 0 0 0,-1-1-1 0,-12-10-2 0,12-22 0 0,-43 11 2 0,-11 0-1 0,-23-22 1 0,-11 11 1 0,-10 0-2 0,-20 0-1 0,-13 11-2 0,-10 11 2 0,-33-1-3 0,-1 12 4 0,-32 10 1 0,-10 12 1 0,-22 9-1 0,-13 13-2 0,-8 20-1 0,21 2 0 0,31 21-3 0,24 21 2 0,65-43-4 0</inkml:trace>
  <inkml:trace contextRef="#ctx0" brushRef="#br1" timeOffset="168">22779 15146 0 0,'0'0'0'0,"0"0"0"0,10 0 0 0,13 0 0 0,9 10 0 0,11 2 0 0,22-12 0 0,23 11 0 0,10-11 0 0,-33 0 0 0</inkml:trace>
  <inkml:trace contextRef="#ctx0" brushRef="#br1" timeOffset="169">19843 11102 13 0,'0'0'0'0,"11"0"0"0,-1-11 2 0,2 11 3 0,-1-11 4 0,-1 0 2 0,12 0 1 0,-12 0-1 0,-10 11-3 0,0-11-2 0,0 11-3 0,-10 0-2 0,10 0-2 0,-10 0-4 0,-12 0-19 0,11 11-6 0,-11 0 21 0,11-11-3 0</inkml:trace>
  <inkml:trace contextRef="#ctx0" brushRef="#br1" timeOffset="170">19223 11015 14 0,'0'0'0'0,"-10"-22"9"0,10 22-5 0,0-11-3 0,-11 11-1 0,11 0 2 0,-12 0-1 0,2 0-1 0,-1 0-3 0,-11 11-10 0,-10-11 10 0,21 0-9 0</inkml:trace>
  <inkml:trace contextRef="#ctx0" brushRef="#br1" timeOffset="171">18614 11015 13 0,'0'0'0'0,"-32"0"1"0,21 0-2 0,-11 0-1 0,22 0-9 0</inkml:trace>
  <inkml:trace contextRef="#ctx0" brushRef="#br1" timeOffset="172">17918 11069 12 0,'0'0'0'0,"-33"11"0"0,23 0 0 0,-1 0 0 0,0 0 0 0,11-11 0 0,-10 10 0 0,10 1 0 0,0 0-1 0,0 0-10 0</inkml:trace>
  <inkml:trace contextRef="#ctx0" brushRef="#br1" timeOffset="173">17690 11569 17 0,'0'0'6'0,"-10"10"-2"0,-1 13-4 0,0 9-1 0,11 1 0 0,-11-11 0 0,11 0 0 0,0-1 0 0,0 1-8 0,0 11-4 0</inkml:trace>
  <inkml:trace contextRef="#ctx0" brushRef="#br1" timeOffset="174">17614 12243 4 0,'0'0'1'0,"21"11"0"0,2 0-1 0,19 0 0 0,-8 1-1 0,9-2-1 0,-10-10 1 0,10 11 0 0,-11-1 1 0,13 1 0 0,-25-11-1 0</inkml:trace>
  <inkml:trace contextRef="#ctx0" brushRef="#br1" timeOffset="175">19876 11537 9 0,'-33'-23'0'0,"21"13"0"0,3 10 0 0,9 0-8 0</inkml:trace>
  <inkml:trace contextRef="#ctx0" brushRef="#br1" timeOffset="176">16863 15342 0 0,'0'0'0'0,"0"0"0"0,0 0 0 0,-10 0 0 0,10 0 0 0,-11 0 0 0,0 11 0 0,1-11 0 0,10 11 0 0,-11-11 0 0,0 0 0 0,0 0 0 0,-1 0 0 0,12 11 0 0,-10-11 0 0,10 0 0 0,-11 0 0 0,11 0 0 0,0 0 0 0,0 0 0 0,0 0 1 0,0 0 0 0,0 0 0 0,-12 0 1 0,12 0-1 0,0 0 1 0,0 0 0 0,0 0 0 0,12 11 0 0,21-11 0 0,0-11-1 0,-1 11 0 0,11-11 0 0,12 11-1 0,10-11 0 0,1 11 1 0,-12 0-1 0,11 0 1 0,0 11 0 0,-10-11-1 0,10 11-1 0,-22-11 1 0,0 11 0 0,1-11 0 0,0 0 1 0,-11-11 0 0,-1 0 0 0,-10 11 1 0,11-11 0 0,-23 0 0 0,12 11 1 0,0-11-1 0,-11 0 1 0,-1 11-1 0,-10 0-1 0,0 0-1 0,12 0-1 0,-12 0-3 0,0 11-12 0,-12-11-1 0,-9 11 14 0</inkml:trace>
  <inkml:trace contextRef="#ctx0" brushRef="#br1" timeOffset="177">17288 15103 0 0,'0'0'0'0,"0"-12"0"0,0 12 0 0,0 0 0 0,0 12 1 0,0-1 0 0,0 11 0 0,0-12-1 0,0 12 1 0,0-11-1 0,0 0 1 0,0 0-1 0,0-11 0 0,0 0 0 0,0 0 0 0,0 0 1 0,0 0-1 0,-11-11 0 0,11 0-1 0,-11-12 1 0,11 3 0 0,-10 9 0 0,10-11-1 0,0 10 1 0,10 2 0 0,-10 10 0 0,11 0 0 0,0 0 0 0,-11 10 0 0,0 13 0 0,11-1-4 0,-1-2 4 0</inkml:trace>
  <inkml:trace contextRef="#ctx0" brushRef="#br1" timeOffset="178">24290 11308 4 0,'0'0'0'0,"-21"-11"-1"0,-1 11-2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6.306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8523 12037 3 0,'0'0'0'0,"0"0"0"0,12 0 0 0,-1 0 0 0,11 0 0 0,0 0 1 0,21 0 1 0,0 0 0 0,22-11 1 0,-10 0 0 0,20 0 1 0,2 0 0 0,9 0-1 0,2 0 0 0,9 1-1 0,1-1 1 0,12 0-1 0,-2 0 1 0,1 0 1 0,0 0 0 0,11 0 0 0,-12 1-1 0,1-1 0 0,0 11-2 0,-2 0 0 0,3 0-1 0,-12 0 0 0,10-11 2 0,-10 0-1 0,1 11 0 0,-2-11-1 0,1 0 1 0,-12 11-1 0,2-11 0 0,-13 11-1 0,2 0 2 0,-11 0-1 0,-1 0 0 0,-23 0 0 0,14 0 0 0,-14 0 0 0,14 0 0 0,-24 0 0 0,12 0-1 0,-13 0 1 0,3 0 0 0,-13 0-1 0,1 0-1 0,-11 0-7 0,0 0-14 0,-11 0 6 0,-22 11 7 0</inkml:trace>
  <inkml:trace contextRef="#ctx0" brushRef="#br0" timeOffset="1">8687 12189 2 0,'0'0'0'0,"0"-11"1"0,11 11 0 0,22-11 4 0,9 11 0 0,3 0 0 0,8-11 1 0,12 11 1 0,13-11-2 0,-3 11 2 0,13 0 1 0,-1-10 1 0,11 10-2 0,10-11 0 0,-11 0-3 0,13 11 1 0,-12 0 0 0,10 0 2 0,1-11-1 0,10 11-1 0,1 0-1 0,-12 0-1 0,12 0-1 0,0 0 3 0,-12 0-2 0,13 0 1 0,-13 0-1 0,1 0 0 0,-1 0 0 0,2-11 1 0,-2 11-1 0,1-11 0 0,0 11-1 0,-1 0-1 0,-11 0-1 0,13-11-1 0,-23 11 2 0,-11 0 0 0,-11-11 0 0,1 11 0 0,-12 0 0 0,-11 0-1 0,1-10 2 0,-23 10-1 0,2-11 0 0,-14 11-1 0,3-11 1 0,-12 11 0 0,0-11-2 0,-12 11-6 0,-20 0-19 0,-1 0-21 0,-20 11-7 0,-12 0 29 0</inkml:trace>
  <inkml:trace contextRef="#ctx0" brushRef="#br0" timeOffset="2">8568 12135 2 0,'-11'0'2'0,"11"0"-2"0,0 0 3 0,11-11 2 0,11 11 0 0,10-11 1 0,22 11-2 0,1-11 2 0,10 0-1 0,22 11 0 0,-1-11 0 0,13 11 2 0,20-11 1 0,-10 0-1 0,10 11-2 0,1 0-1 0,0 0 1 0,0 0-1 0,-2 0 1 0,2 0-1 0,10 11 0 0,1-11-2 0,-11 0 1 0,10 0-1 0,0-11 2 0,13 11-2 0,-13-10 0 0,1 10-1 0,-12-11-1 0,34 11 2 0,-35 0-2 0,-8 0 1 0,-1 0-1 0,-2-11-1 0,3 11 1 0,-2-11 0 0,12 0 1 0,-22 0 0 0,11 0-1 0,-11 11 0 0,-12-11 0 0,-21 11-1 0,0-10 1 0,-10 10 0 0,0 0 0 0,-12 0 0 0,-11 0 1 0,1 0-2 0,-10-11 0 0,-2 11-16 0,-21 0-45 0,0 11 22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6.309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23235 9492 40 0,'0'0'21'0,"0"0"16"0,-21 0-44 0,10 0-22 0,-12 11-8 0,13-11 17 0,10-11 15 0</inkml:trace>
  <inkml:trace contextRef="#ctx0" brushRef="#br0" timeOffset="1">26737 6492 255 0,'0'0'0'0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3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13700 2479 10 0,'0'11'2'0,"0"-11"-1"0,0 11 5 0,0 0 16 0,0 0 4 0,10 10 0 0,2-10-7 0,-12-11-5 0,11 0-4 0,-2 0-1 0,3-11-3 0,-1 0-1 0,-1-21-2 0,2-1-2 0,-12 11 0 0,0-10-2 0,0-1 0 0,-12 12 2 0,2-1-1 0,-13 22 1 0,3 0-1 0,-2 22-1 0,-11 21 1 0,21-10-2 0,-8 10-1 0,20 1 1 0,0-1 0 0,20-10 0 0,2-12-1 0,23 1 1 0,-2-22-1 0,-10 0-4 0,-1-11-13 0,-10-10-12 0,-11-1-22 0,-1 0 39 0,-10 0 2 0</inkml:trace>
  <inkml:trace contextRef="#ctx0" brushRef="#br0" timeOffset="1">13994 1957 24 0,'0'0'36'0,"0"-11"-16"0,0 11 9 0,0 0-12 0,-11 0-10 0,-1 34-4 0,2-3-1 0,-1 24 0 0,11 32 1 0,-12 43-1 0,24-21 2 0,-1-11 0 0,-1 11-2 0,13-11 1 0,-14-1-3 0,3-10-1 0,9-22-1 0,1 0-2 0,-10-42-10 0,-12-23-2 0,11-11-10 0,-11-11-4 0,0-11-1 0,0-20 12 0,0-12 15 0,0-34 3 0,0 23 1 0,0 11-10 0</inkml:trace>
  <inkml:trace contextRef="#ctx0" brushRef="#br0" timeOffset="2">14123 2360 11 0,'0'0'0'0,"0"0"2"0,-10 9 16 0,-12 14 9 0,1 31-6 0,-13 1-10 0,-8 21-9 0,-2-11-8 0,0 0-22 0,23-21-10 0,-1-22 31 0,22-10 6 0,0-12 1 0,0-12-12 0</inkml:trace>
  <inkml:trace contextRef="#ctx0" brushRef="#br0" timeOffset="3">14319 1925 12 0,'0'0'0'0,"-10"0"9"0,-1 0 16 0,-1 10 1 0,12 1-1 0,-10 23-4 0,10 8-4 0,-11 24-8 0,11 75-2 0,-12-1-4 0,12-30 0 0,0 10-2 0,12-12 1 0,-1-10-2 0,-1-11-1 0,2 1-6 0,-1-34-2 0,-11-33 0 0,0-10 0 0,0-11-13 0,0-32-15 0,0-1-1 0,-11-10 21 0,-1-23 17 0,2-10-1 0,10 54-9 0</inkml:trace>
  <inkml:trace contextRef="#ctx0" brushRef="#br0" timeOffset="4">14374 2369 11 0,'0'0'3'0,"0"12"25"0,0 10 4 0,-23 21-10 0,-19 23-9 0,-2-1-10 0,-10 11-3 0,-1-11-4 0,12-10-23 0,11-12-24 0,21-21 32 0,11-22 18 0,0 0-9 0</inkml:trace>
  <inkml:trace contextRef="#ctx0" brushRef="#br0" timeOffset="5">15070 2208 8 0,'0'-12'2'0,"0"-10"-1"0,10-9 4 0,2-3 10 0,-1 13 7 0,-2 9-8 0,3 2-2 0,-12 10 5 0,0 22-5 0,0 10-5 0,0 44-4 0,-21 32-3 0,10-31 1 0,-1-12-1 0,2-21-2 0,10-11-2 0,-11-12 1 0,11-21-7 0,-12-11-17 0,12-10-3 0,0-23 9 0,-10 1 13 0,10 10 5 0,-22-10 2 0,22-2 1 0,-10 24 1 0,-1-11-1 0,11 10 0 0,0 11 1 0,-11 1 2 0,11-2-1 0,0 12-1 0,11 0 0 0,0-22 1 0,-1 12 1 0,22-23-1 0,-9 11 2 0,-1-11 1 0,10 2-1 0,1-3 1 0,-12 3 1 0,-9 19 2 0,-2 1 3 0,0 22 1 0,2 22-3 0,-12 21-1 0,0 34-5 0,0 42-3 0,0-34 1 0,0-29-3 0,0-2-4 0,11-33 0 0,11 1 2 0,-1-22-3 0,-10 0-18 0,0-22-12 0,-1-11 31 0,2 0-3 0</inkml:trace>
  <inkml:trace contextRef="#ctx0" brushRef="#br0" timeOffset="6">15493 2251 11 0,'0'0'-1'0,"0"0"16"0,0-12 7 0,-10 12-9 0,-1 0 0 0,-10 23-4 0,-2 9-3 0,13 1-3 0,-12 0-1 0,11 10-2 0,11-10 0 0,0-12 0 0,11-10-1 0,-1 0-1 0,2-11-1 0,21-22 0 0,-23 1 0 0,12-12-4 0,0-1 2 0,-1-8 2 0,-9 9 2 0,-12 12 3 0,0 10-2 0,10-12 7 0,-10 2 1 0,0 21-5 0,-10 11 3 0,-2 22-5 0,2-1 0 0,10 12-1 0,0-13-2 0,0-8-4 0,0-1-12 0,10-11-16 0,2 10 11 0,-2-21 22 0,12 0 0 0,-22 0-7 0</inkml:trace>
  <inkml:trace contextRef="#ctx0" brushRef="#br0" timeOffset="7">15679 2196 9 0,'0'0'0'0,"0"0"5"0,0 12 17 0,0 19 7 0,0 13-13 0,0-11-4 0,0 11-3 0,0-12-3 0,-11-10-3 0,11 0-1 0,0-12 0 0,0 1-2 0,0-11 0 0,11-21-1 0,-1-1-9 0,2-11-6 0,8-10-1 0,-8 9 5 0,-1 3 4 0,-1-13 7 0,13 11 1 0,-23 11 5 0,10 12 1 0,-10 20 0 0,0 12-6 0,0 11-1 0,0 21 1 0,0-33-1 0,0 2 1 0,11-1-11 0,10-22-18 0,2 11 14 0,-12-11 14 0,10 0 0 0,-11-11-7 0</inkml:trace>
  <inkml:trace contextRef="#ctx0" brushRef="#br0" timeOffset="8">16059 2143 10 0,'0'0'0'0,"0"0"13"0,-10 0 16 0,10 0-8 0,-12 0-4 0,2 0 1 0,-1 10-3 0,-1 11-5 0,-9 1-1 0,-23 33-9 0,23-2-1 0,21-19 1 0,0-12-1 0,0-1-9 0,11-10-16 0,22-11-8 0,-12 0-4 0,12-11 17 0,-12-10 18 0,1-12-5 0</inkml:trace>
  <inkml:trace contextRef="#ctx0" brushRef="#br0" timeOffset="9">16167 1653 8 0,'0'0'0'0,"0"0"5"0,-10 11 13 0,10 21 1 0,0 12-3 0,0 21-4 0,0 11-1 0,-11 0-2 0,11 12-3 0,0-13-4 0,0 56-2 0,11-55 1 0,-1-43 0 0,13-12 3 0,-13-10 2 0,13-11-5 0,-2-23-2 0,0 3 0 0,2-25-1 0,-12 24 3 0,0-23-2 0,9 13 3 0,-8-3 0 0,-12 13 6 0,0 11 1 0,0 10-3 0,0 0-3 0,0 21-1 0,0 1-1 0,-12 21-3 0,24-10-2 0,-1-1 2 0,11-22-10 0,-12-10-22 0,12 0-30 0,0 0 42 0,-1 0 14 0</inkml:trace>
  <inkml:trace contextRef="#ctx0" brushRef="#br0" timeOffset="10">16928 2174 9 0,'0'0'2'0,"12"0"10"0,-1-10 8 0,-1 10-8 0,2 0-10 0,9-11-2 0,-10 11-2 0,10 0-10 0,-9 0-13 0,-1 0 16 0,-11 0 8 0,0 0 0 0,0 0-6 0</inkml:trace>
  <inkml:trace contextRef="#ctx0" brushRef="#br0" timeOffset="11">16896 2316 12 0,'0'0'15'0,"0"0"-7"0,12 0 13 0,-2 11 7 0,0-11-14 0,13 0-11 0,-1 0-4 0,-1-11-13 0,-10-1-29 0,0 12 9 0,22-10 32 0,-23 10-5 0</inkml:trace>
  <inkml:trace contextRef="#ctx0" brushRef="#br0" timeOffset="12">17635 1881 7 0,'0'0'0'0,"0"-11"0"0,0-21 1 0,12 10 5 0,-12-11 5 0,0 1 4 0,11 10 2 0,-11 11-6 0,0 0-5 0,11 11-1 0,-11 0 1 0,0 11-3 0,0 11 0 0,0 10-2 0,0 23-2 0,0-1-10 0,0 0-18 0,0-9-5 0,0 8 25 0,-11-20 8 0,11-11-6 0</inkml:trace>
  <inkml:trace contextRef="#ctx0" brushRef="#br0" timeOffset="13">17386 2316 7 0,'11'0'0'0,"11"-12"2"0,10-9 5 0,-11 11 7 0,12-1-6 0,11 0-3 0,9-1-3 0,-8-9-2 0,8 11 1 0,2-2-2 0,0 2-5 0,-12-2-10 0,1 2 3 0,0-1 10 0,-23 11-4 0</inkml:trace>
  <inkml:trace contextRef="#ctx0" brushRef="#br0" timeOffset="14">17527 2436 7 0,'0'0'0'0,"22"0"0"0,-1-11 1 0,-9 11 5 0,8-11 6 0,3 11 8 0,10 0-2 0,-11-11-4 0,-2 22 4 0,-8-11-5 0,-1 22 1 0,-11-1-5 0,-23 1-4 0,3 11-4 0,-35 21 1 0,12-10-2 0,21-1 0 0,-1-21-1 0,13 0-1 0,10-12 0 0,22 1 0 0,-1-11 1 0,34-11 0 0,-11-10 0 0,21-1-2 0,-11 0-5 0,1 11-12 0,-23-10-19 0,-10 21-8 0,-11-11 41 0,-11 11-1 0</inkml:trace>
  <inkml:trace contextRef="#ctx0" brushRef="#br0" timeOffset="15">13775 4088 9 0,'0'0'0'0,"0"22"0"0,0-11 0 0,12 0 0 0,-1 0 1 0,-11 0 0 0,10-11 1 0,2 0 2 0,-2-11 1 0,0-11 1 0,2 11-1 0,-1-11-1 0,-11-10 0 0,0 10-2 0,0-11-1 0,-23 12 1 0,13 10 2 0,0 11 0 0,-2 11 0 0,2-1-3 0,-1 11-1 0,-1 13-1 0,12-3 0 0,0 3 0 0,12-1-1 0,-1-1 2 0,21-10-2 0,-10 0-1 0,11-11-6 0,-1-11-11 0,1 0 9 0,-12-22 11 0,2-22-9 0</inkml:trace>
  <inkml:trace contextRef="#ctx0" brushRef="#br0" timeOffset="16">14058 3479 10 0,'0'-21'0'0,"-10"10"0"0,10 0 7 0,0 11 9 0,0 0-6 0,0 22-5 0,0 21-2 0,0 13-2 0,0 19-1 0,0 13-2 0,10-2 0 0,2-11-1 0,9 13-1 0,1-12-1 0,0-22-3 0,-1 1-1 0,1-12 0 0,-12-21 7 0,-10-11 2 0,12 0 0 0,-12-11 0 0,-12 0-1 0,12-22 1 0,0 22-7 0</inkml:trace>
  <inkml:trace contextRef="#ctx0" brushRef="#br0" timeOffset="17">14188 3730 8 0,'0'0'1'0,"0"10"2"0,-10 12 8 0,-1 22 1 0,-10 10-6 0,-2 11-4 0,-9 0-2 0,11 1-1 0,-13-12-3 0,24-10-2 0,-13-1-6 0,23-21 1 0,0-11 10 0,0-11 1 0,12-11-8 0</inkml:trace>
  <inkml:trace contextRef="#ctx0" brushRef="#br0" timeOffset="18">14331 3632 8 0,'0'0'0'0,"-12"0"0"0,12-11 0 0,-10 11 0 0,-1-11 0 0,-1 0 0 0,12 0 0 0,-10-11 1 0,10 1-1 0,0-1 2 0,0 0 6 0,0 11 4 0,10 0 0 0,-10 11 2 0,12 11-2 0,-12 33-5 0,11 10-4 0,-1 55-2 0,2-11-1 0,-2 0 0 0,0 10 0 0,-10-10-1 0,12-22-1 0,-12-10-4 0,11-12 1 0,-11-21-3 0,0-23-5 0,-11-10-9 0,11-10 7 0,-12-23 15 0,2-21 0 0,10 43-8 0</inkml:trace>
  <inkml:trace contextRef="#ctx0" brushRef="#br0" timeOffset="19">14428 3915 8 0,'0'0'0'0,"0"0"1"0,-11 0 9 0,11 0 11 0,-10 10-7 0,-13 11-5 0,13 2-5 0,-13 31-4 0,-9-1-5 0,11 3-22 0,9-2 1 0,-9-21 25 0,21-22-7 0</inkml:trace>
  <inkml:trace contextRef="#ctx0" brushRef="#br0" timeOffset="20">15287 3414 8 0,'-11'0'3'0,"11"0"6"0,-10 11 11 0,-13 11-6 0,2 0-10 0,-11 21-3 0,10-10 0 0,11-1-2 0,-1 1 0 0,2 0 1 0,20-12-1 0,2 1-1 0,21-11 0 0,-1-11 3 0,12-22 0 0,-2 0-2 0,3-10-1 0,-25 10-4 0,13 0-6 0,-11 2-3 0,-10 20 4 0,-1-12 11 0,-11 1 0 0,-11 11-1 0,-11 0 1 0,10 0 0 0,2 0-7 0</inkml:trace>
  <inkml:trace contextRef="#ctx0" brushRef="#br0" timeOffset="21">15308 3360 8 0,'0'0'0'0,"0"0"17"0,12 22-10 0,-1-12 0 0,-1 23 1 0,-10 11-2 0,12-1-2 0,-12 11-3 0,0 12-1 0,0-1 0 0,11-22-2 0,-11-10-1 0,9 0-3 0,3-12-10 0,-1-10-4 0,-11-22 16 0,10 0-3 0</inkml:trace>
  <inkml:trace contextRef="#ctx0" brushRef="#br0" timeOffset="22">15558 3371 7 0,'0'0'0'0,"0"0"0"0,0 11 6 0,0-1 8 0,0 23-7 0,0 11-4 0,0 10-3 0,-10-11 1 0,10 12 0 0,0-12-1 0,0 1-1 0,0-22 4 0,0-1 6 0,0-10-2 0,0-11-2 0,0 0-3 0,-10-22-2 0,10 2 0 0,-22-25 0 0,11 2 0 0,11-1-1 0,-12 1 0 0,12-1 0 0,12 1 1 0,-1 10-1 0,-11 11 1 0,0 1-1 0,10 10 1 0,12-11-2 0,-12 11 1 0,23 0 0 0,-21 11 2 0,-1 0 0 0,-1 11 1 0,-10 11 2 0,0 0-1 0,0-12-2 0,0 12 1 0,-10 0-1 0,-1-11-2 0,11 0 2 0,-12 0-1 0,12-11-1 0,12 0-2 0,-1 0 0 0,10 0-1 0,0 0 3 0,12 0 0 0,-10 10 0 0,-14 1 1 0,3 22 1 0,-12-11 2 0,0 21 0 0,0-10 0 0,-12 10 1 0,-8-10-1 0,-2-10 1 0,-1-3 1 0,2-9 0 0,10 0-3 0,-10 0-1 0,21-11-3 0,-12-11-2 0,2-11-5 0,10 12-14 0,0-12-10 0,10 0 21 0,2 0 11 0,9 11-5 0</inkml:trace>
  <inkml:trace contextRef="#ctx0" brushRef="#br0" timeOffset="23">16004 3011 7 0,'0'0'0'0,"12"12"1"0,-12 20 4 0,-12 23 0 0,12-1-4 0,-21 22-2 0,0-11 1 0,10 22 0 0,-11 0 0 0,0 22 2 0,-1-11 2 0,13-11 2 0,0-22-2 0,-1 1-3 0,11-24-2 0,-11-19-5 0,0-2-8 0,11-21 7 0,0-10 6 0,11-12 1 0,0-11-6 0</inkml:trace>
  <inkml:trace contextRef="#ctx0" brushRef="#br0" timeOffset="24">16135 3403 7 0,'0'-11'-1'0,"0"11"1"0,-10 0 0 0,10 0 1 0,0 0-1 0,0 0 0 0,0 0 0 0,0 0 5 0,0 0 5 0,0 11 4 0,0 11 2 0,-11 0-5 0,-11 21-5 0,11-10-2 0,-11 10-4 0,0-21 1 0,12 0-2 0,10-22 0 0,0 11-2 0,0-22-1 0,0 11 1 0,22-22 2 0,-12 0 1 0,23 1-1 0,-11-1 1 0,-1 11-1 0,11 11 1 0,-9-11 0 0,-1 22 0 0,-11 0 0 0,-2 11 0 0,3-1 2 0,-12 12 2 0,11 0 1 0,-11-1-1 0,0-10-1 0,-11 12-1 0,-10-24 0 0,-2 11-3 0,2 1 0 0,-1-10-7 0,-10-12-13 0,9 0-9 0,2 0 17 0,-1-34 12 0,12-9 1 0,-2 32-6 0</inkml:trace>
  <inkml:trace contextRef="#ctx0" brushRef="#br0" timeOffset="25">16069 3414 7 0,'0'0'0'0,"12"0"0"0,-1-11 1 0,-1 11-1 0,2-11-1 0,-1 11 1 0,21-10 0 0,-10-1-1 0,-11 11-5 0</inkml:trace>
  <inkml:trace contextRef="#ctx0" brushRef="#br0" timeOffset="26">16385 3371 6 0,'0'0'0'0,"12"-22"0"0,-2 11 0 0,-10 0 1 0,10 11 4 0,-10 0-1 0,12 11 0 0,-1 11-2 0,-11 21-2 0,10 1 0 0,-10-1 0 0,0 12-1 0,0-12 2 0,0-10-1 0,0-1 1 0,0 1 0 0,0-22 0 0,-10-11-1 0,10 11 0 0,-11-11-2 0,11-11-2 0,-12 0-2 0,2-22 2 0,0 1 2 0,10-12 2 0,0 1-1 0,0 10 1 0,-12-21 0 0,12 21 1 0,12 11-1 0,-12 1 0 0,10 10 1 0,0 0 0 0,13 11 0 0,-13-11 0 0,23 11 0 0,-11 0-1 0,0 0 2 0,-11 0-2 0,-11 11 3 0,0 0 3 0,0 11-2 0,-11-1 0 0,-11-10-1 0,0 0 1 0,12 11-2 0,-1-11-2 0,11-11-1 0,0 11-1 0,11-11-1 0,10 10-2 0,0-10 0 0,12 0-2 0,-1 0 3 0,-9 11 2 0,10 11 1 0,-23-11 1 0,1 23 1 0,-11-25 2 0,-11 24 3 0,-22-11 4 0,0 0 0 0,13-12-4 0,-2 12 1 0,-1-22-6 0,2 11-1 0,10-11-3 0,1 0-3 0,-1-11-11 0,11 0-3 0,0 0 18 0,0-10 1 0,0 21-4 0</inkml:trace>
  <inkml:trace contextRef="#ctx0" brushRef="#br0" timeOffset="27">16961 3557 11 0,'0'0'4'0,"0"0"8"0,12 0-8 0,9 0 3 0,11-12-6 0,13 12-2 0,-13-11-2 0,1 0-3 0,0 11-5 0,-13 0 1 0,-20 0 8 0,0 11 2 0,-10 0-1 0,0-11-4 0</inkml:trace>
  <inkml:trace contextRef="#ctx0" brushRef="#br0" timeOffset="28">17114 3653 6 0,'0'0'0'0,"10"0"0"0,13-10 1 0,-1-1-1 0,21-11-1 0,-21 11 1 0,21-11-6 0</inkml:trace>
  <inkml:trace contextRef="#ctx0" brushRef="#br0" timeOffset="29">17853 3076 6 0,'0'0'0'0,"0"0"0"0,-10 12 6 0,-1 10 5 0,-22 9-2 0,11 3-1 0,-10 9-5 0,-1 1-2 0,11-1-1 0,22-21-2 0,0 0 1 0,10-11 0 0,13-11 0 0,21-11 3 0,-1-11-1 0,11-10 1 0,-10 10-2 0,-22 0 0 0,-2 11-2 0,-8 0-9 0,-1 0-7 0,-1 11 11 0,-10-10 7 0,0 10-1 0,0 0 1 0,0 0-5 0</inkml:trace>
  <inkml:trace contextRef="#ctx0" brushRef="#br0" timeOffset="30">17908 2980 6 0,'0'0'1'0,"-11"10"1"0,11 11 5 0,0-9-5 0,-12 20-1 0,12 12-1 0,0 10-1 0,0-10 1 0,0 10 0 0,12-10-2 0,-12-1-4 0,11-21 2 0,-11 0 4 0,0-12-6 0</inkml:trace>
  <inkml:trace contextRef="#ctx0" brushRef="#br0" timeOffset="31">17429 3664 6 0,'0'0'0'0,"-10"0"0"0,20-11 0 0,12 11 0 0,11-21 0 0,10 10 0 0,12-22 0 0,-2 11 0 0,35 1 2 0,-12-1 3 0,0 0-2 0,11 0-3 0,-1-10 0 0,2 10 0 0,-12-11 0 0,-22 23 0 0,-22-1-1 0,-9 11-2 0,-23 0-2 0,-11 11 4 0,-21-1 1 0,-13 23-1 0,35-33-4 0</inkml:trace>
  <inkml:trace contextRef="#ctx0" brushRef="#br0" timeOffset="32">17810 3653 6 0,'0'0'0'0,"0"-10"1"0,10 10-1 0,-10 10 0 0,0 1 2 0,0 22 1 0,-10-10-2 0,-1 19 0 0,-11-19 0 0,12 8 0 0,-12-9 2 0,11-10 0 0,11-2-1 0,0-10-2 0,0 0-1 0,11-10 0 0,21-13 1 0,-10 12-1 0,-1-10 2 0,2 21-1 0,9-10 0 0,-10 10 0 0,-1 10 1 0,11 11-1 0,-9-10 1 0,-13 12 2 0,2-2 4 0,-12 12-2 0,0-12 0 0,-12 0-1 0,2 2-1 0,-13-12-2 0,3-1-1 0,8-10-5 0,-21 0-15 0,12 0 1 0,-11-32 18 0,-1 20 0 0,11-9-5 0</inkml:trace>
  <inkml:trace contextRef="#ctx0" brushRef="#br0" timeOffset="33">17723 3708 7 0,'22'-11'0'0,"21"-11"1"0,1 0 2 0,9 12 1 0,-8-1-4 0,8 0-6 0,2-11 4 0,-22 22-5 0</inkml:trace>
  <inkml:trace contextRef="#ctx0" brushRef="#br0" timeOffset="34">19495 1239 2 0,'0'0'0'0,"0"0"0"0,0-10 7 0,0-1 9 0,0 1 1 0,11-13-1 0,-11 12-1 0,0 0-3 0,10 1-2 0,-10 10-2 0,0 0-2 0,-10 0-2 0,10 0-2 0,-11 21-1 0,1 1 1 0,10 11-3 0,-11-1 1 0,11 11-2 0,11 1 1 0,10-11-4 0,12 0 2 0,-11-23-2 0,10-10 3 0,1 0 0 0,-11-10 2 0,-11-23-1 0,10 0 1 0,-21 1 1 0,0-11-1 0,0 20 0 0,-12-9 1 0,3-1 2 0,-24 22-2 0,0 11-2 0,1 22-5 0,-13 11-19 0,3-1-9 0,-2 1 5 0,12 0 24 0,10-12 5 0,22 12-2 0</inkml:trace>
  <inkml:trace contextRef="#ctx0" brushRef="#br0" timeOffset="35">19843 1196 1 0,'0'0'0'0,"0"-11"-1"0,0 11 3 0,0-11 9 0,0 0 8 0,0 11-1 0,0 0-5 0,-12 11-2 0,12 11-3 0,-9 0-5 0,9 10-4 0,-11 12 1 0,11-11 1 0,11-1-1 0,-2-22 0 0,14 2 0 0,-1-1 1 0,-1-11 5 0,1-11-5 0,0-11-1 0,0 1 1 0,-22-13 2 0,11 3-6 0,-22-3 1 0,0 3 2 0,-12-3-4 0,3 13 0 0,-13 11 1 0,-12 10-5 0,13 10-12 0,-1 11-15 0,1 13 18 0,-1-3 17 0,23-9-1 0</inkml:trace>
  <inkml:trace contextRef="#ctx0" brushRef="#br0" timeOffset="36">20147 1120 0 0,'0'0'0'0,"-10"0"4"0,10 0 5 0,-11 11 3 0,-11 1 4 0,11 8-7 0,-10 13-5 0,10 0-3 0,-1 11 0 0,2-23-2 0,10 12 2 0,22-12-2 0,-1-10 2 0,11-1 0 0,1-10-2 0,-10-10 0 0,9-22-1 0,-10 21 3 0,-1-22-3 0,-9 0 1 0,-12-9 1 0,0 19 0 0,-12-9 0 0,-9 10-1 0,-1 11 0 0,-10 11-8 0,9 23-16 0,2-3 10 0,-12 13 15 0,22-11 0 0</inkml:trace>
  <inkml:trace contextRef="#ctx0" brushRef="#br0" timeOffset="37">20528 1120 0 0,'0'0'0'0,"-11"0"0"0,11 0 0 0,-10 0 0 0,10 0 1 0,-12 0 4 0,2 0 4 0,-1 0 3 0,0 11 2 0,0 11-1 0,-1-1-6 0,2 23-4 0,0-23-2 0,10 13-1 0,10-3-3 0,12-8 1 0,21-12 0 0,-10-1 1 0,11-10-2 0,-12 0 2 0,1-21 2 0,-22-2 2 0,-1-8-1 0,-10-3-1 0,-21 3 0 0,-1-3 1 0,0 3-7 0,-11 19-5 0,1 1-18 0,-1 11 8 0,1 11 20 0,21-11 0 0</inkml:trace>
  <inkml:trace contextRef="#ctx0" brushRef="#br0" timeOffset="38">20985 1316 0 0,'0'0'3'0,"0"0"5"0,0 0 0 0,0 0-2 0,0 0 12 0,11 0-13 0,-1 0-1 0,2-12-3 0,20 12 0 0,12 0-2 0,-2-10 2 0,14 10 1 0,9-11-1 0,0 11-1 0,-11-10-2 0,12-2 2 0,-24 1-3 0,-19 11 3 0,10-11-1 0,-24 11-2 0,-9 0-4 0,0 0-16 0,-9 0 8 0,9 11 12 0</inkml:trace>
  <inkml:trace contextRef="#ctx0" brushRef="#br0" timeOffset="39">21431 1196 0 0,'0'0'0'0,"0"0"3"0,0 0 2 0,11 0 0 0,-1 12-1 0,12-12 1 0,0 10 0 0,-1 1 2 0,-9-1 0 0,8 12 0 0,-8 0 0 0,-12-11 1 0,0 11-2 0,-12 0-2 0,-8-1-3 0,-2-11 0 0,-11 13 0 0,1-12-2 0,21 0-5 0,-1-1-9 0,2 0-14 0,10-10 4 0</inkml:trace>
  <inkml:trace contextRef="#ctx0" brushRef="#br0" timeOffset="40">21757 1239 0 0,'0'-10'0'0,"0"10"3"0,0-11 2 0,0 1 0 0,0 20 24 0,-12 1-22 0,2 21-3 0,10-10-3 0,0 11 0 0,0-1-3 0,0-11-1 0,22-9 1 0,0-1 1 0,-1 0 0 0,12-22 1 0,-11 0 0 0,0-11 0 0,-1 1 1 0,-21-13-2 0,0 3 1 0,-10 8 0 0,-13 2-3 0,-9 10-1 0,9 1 0 0,-8-2-6 0,9 24-6 0,0-2 7 0</inkml:trace>
  <inkml:trace contextRef="#ctx0" brushRef="#br0" timeOffset="41">21995 1218 0 0,'0'0'0'0,"-10"0"3"0,10 11 1 0,-10-1 0 0,-2 12 1 0,2 11-1 0,10-11-2 0,0 10-1 0,10-21-2 0,2 11 3 0,20-11-2 0,-11 0 3 0,23-11-1 0,-11-11 0 0,-12 0 1 0,1-11 2 0,-12 1-4 0,-10-1 0 0,-10 10-1 0,-12-19-1 0,1 19-3 0,-12-10-2 0,1 22-1 0,-1 0-4 0,1 0 2 0,20 11 6 0</inkml:trace>
  <inkml:trace contextRef="#ctx0" brushRef="#br0" timeOffset="42">22256 1239 0 0,'0'0'2'0,"-10"11"2"0,-1 12-1 0,1-2-1 0,-12 12-1 0,22-1-1 0,0-10 0 0,11-11 1 0,10 0 1 0,12-11 0 0,-11-11 0 0,21-12 0 0,-10 2-1 0,-11 0 2 0,-2-12-2 0,-8 12 0 0,-12-13 0 0,-12 13-1 0,-8-12 0 0,-2 22-3 0,-1 11 0 0,-9 0-3 0,0 11-5 0,9 0 6 0</inkml:trace>
  <inkml:trace contextRef="#ctx0" brushRef="#br0" timeOffset="43">22539 1229 0 0,'0'0'1'0,"-10"0"1"0,-1 10 0 0,-1-10-1 0,2 11 0 0,0 12-1 0,10-2 0 0,-12 1 1 0,24 10-2 0,-2-11 1 0,0 2 0 0,23-12 0 0,-10-11 0 0,9 0 0 0,1-22 0 0,-11-11 2 0,10 1 2 0,-32 10 1 0,11-11 0 0,-11 11-4 0,-23 1-2 0,14 11-3 0,-14-2-2 0,2 12 1 0,-1 12-2 0,11-12 6 0</inkml:trace>
  <inkml:trace contextRef="#ctx0" brushRef="#br0" timeOffset="44">22919 1163 0 0,'0'0'0'0,"-9"0"2"0,-2 0 13 0,-1 11-2 0,2 11-5 0,-1 0-6 0,11-1-2 0,-12 13-9 0,12-3-16 0,0-8 19 0,0-2 6 0</inkml:trace>
  <inkml:trace contextRef="#ctx0" brushRef="#br0" timeOffset="45">21605 739 0 0,'0'0'0'0,"0"0"1"0,-11 22 2 0,-11 22-1 0,-21 21-1 0,-12 22-1 0,-10 11 1 0,0 0 0 0,-12 10 0 0,12-10 1 0,11 0-4 0,22-22-1 0,10-21-2 0,11-12 3 0,11-32 2 0,11 0 0 0,-1-22 0 0</inkml:trace>
  <inkml:trace contextRef="#ctx0" brushRef="#br0" timeOffset="46">21126 946 0 0,'0'11'0'0,"0"-11"0"0,10 0 1 0,2 11 1 0,21 10 1 0,10 1 5 0,12 22 2 0,-1-1 0 0,11 22-1 0,-11 1-2 0,11-1-2 0,-10 10-3 0,0-10-4 0,-12-9-18 0,-21-2-11 0,10-21 27 0,-32-22 4 0</inkml:trace>
  <inkml:trace contextRef="#ctx0" brushRef="#br0" timeOffset="47">11025 11428 12 0,'0'0'0'0,"-11"0"3"0,-1-10-3 0,12 10 0 0,0 0 0 0,12-12 0 0,-1 1 1 0,-1 0-1 0,2 0 0 0,9 11 1 0,-21 0-1 0,11 0 0 0,0 0 0 0,-1 0 0 0,13 0 0 0,10 0 0 0,9 0-1 0,13 0 1 0,0 0 0 0,-12-10 1 0,22 10-1 0,-10 10 0 0,-1-10 0 0,-10 11 0 0,21 0 0 0,-11 0 0 0,12 1 0 0,9-12-1 0,2 10 0 0,9 1 1 0,-9-11 1 0,-1 10-1 0,-1 12 0 0,2-10 0 0,-2-2 0 0,-9 1 0 0,11-1-1 0,-12 2 1 0,11-1 0 0,-11-11-1 0,11 0 1 0,-10 0 1 0,10 0-1 0,-1 0 0 0,13 0 0 0,-12 0 0 0,-11 0 0 0,1 0 0 0,-1 0 0 0,-12 0-1 0,24 0 2 0,-1 0-1 0,-1 0 1 0,35-11-1 0,-35 11 0 0,2-12 0 0,-11 12 0 0,-1-10 0 0,-11 10 0 0,11-11 0 0,-11 11 0 0,11-10 0 0,0 10 1 0,1-12-1 0,11 12 0 0,-2 0-1 0,-20-11 2 0,10 11-2 0,-22 0 1 0,12-11 0 0,0 11-1 0,-2 0 1 0,2 0 0 0,-11 0 0 0,21 0 0 0,0-10 1 0,1 10-2 0,10 0 1 0,-11 0 0 0,-11 0 0 0,1 0 0 0,-2-11 0 0,-8 1 0 0,8 10-1 0,-9-12 2 0,33 1-1 0,-35 11 0 0,13 0 0 0,0 0 0 0,-12 11 0 0,1-11-1 0,-33 0 1 0,-11 0 0 0,0 0 0 0,0 0 0 0,-23 0 0 0,-9 12-1 0,-1-12 1 0,1 0 0 0,-12 0 0 0,12 0 0 0,-13 10 0 0,3-10 0 0,-34 11 0 0,11-1 0 0,-12-10 0 0,-11 11 0 0,-19 0-1 0,-2 1 1 0,55-12-12 0</inkml:trace>
  <inkml:trace contextRef="#ctx0" brushRef="#br0" timeOffset="48">14341 11504 6 0,'0'0'0'0,"-120"0"2"0,66 10-10 0</inkml:trace>
  <inkml:trace contextRef="#ctx0" brushRef="#br0" timeOffset="49">11231 11439 14 0,'0'-11'0'0,"0"1"0"0,12-2 0 0,-2 12 0 0,12-11 0 0,11 0 1 0,10 0-1 0,-21 1 1 0,21 0-1 0,1 10 1 0,9 0-1 0,3 0 0 0,9 10 0 0,10-10 0 0,35 0 1 0,-2 0-2 0,12-10 1 0,-12 10 0 0,12 0 1 0,0-12-1 0,-22 12-1 0,0 12 1 0,-11-12 0 0,0 10 0 0,-1 0 0 0,2-10 0 0,-1 0 0 0,11 0 0 0,0 0 1 0,-1 0-1 0,11 0-1 0,2 0 1 0,-12-10 1 0,9 0-1 0,-9 10 1 0,-10-12-1 0,-1 12 0 0,11-11 0 0,42 11 0 0,-42 0 1 0,0-11-1 0,1 11 0 0,-13 0 0 0,-21-11 0 0,1 0 0 0,-11 11 0 0,-13 0 0 0,14 0-1 0,-14 0 1 0,13 0 0 0,0 0 0 0,-1 0 0 0,0 0 0 0,1 0 0 0,-1-11 1 0,-10 11-1 0,-2 0 0 0,-19 0-1 0,9 0 1 0,-9 0 0 0,-2 11 0 0,0-11 0 0,-9 11-1 0,-1-11-1 0,-11 11 0 0,-23-11 2 0,13 11-1 0,-1-11 1 0,-21 11-13 0</inkml:trace>
  <inkml:trace contextRef="#ctx0" brushRef="#br0" timeOffset="50">11362 11558 14 0,'0'-21'1'0,"-11"10"-1"0,11 11 0 0,32-12 1 0,45 2-1 0,9-11 0 0,35-2 0 0,20 2 0 0,10 0-1 0,2-2 2 0,21 12 1 0,0 0-1 0,22 11-1 0,-1-10 1 0,1 10 0 0,11 0-1 0,11 0 0 0,10 0 2 0,33-10-1 0,-11 10-1 0,-22-12 1 0,-21 24-1 0,-44-12-1 0,-32 10-1 0,-34 0 3 0,1-10-1 0,-23 0 0 0,2 0-1 0,-11 0-5 0,-13 11 3 0,-31-11-10 0</inkml:trace>
  <inkml:trace contextRef="#ctx0" brushRef="#br0" timeOffset="51">6414 12396 9 0,'44'0'2'0,"42"-22"-3"0,-30 11 1 0,-14 11-1 0,3 0 1 0,-2 0 0 0,22 0-1 0,0 0 0 0,12 0 1 0,21 0-1 0,20 0 1 0,14-10-1 0,-2-2 0 0,1 1 0 0,-23 11 0 0,-10 0 1 0,-11 11 0 0,-12 1-1 0,13-2 1 0,10-10 0 0,11 0-1 0,0-22 1 0,10 0 0 0,12 12 0 0,-12-11 0 0,-10 9 1 0,-11 1-1 0,-11 11 0 0,0 0 0 0,11 0 0 0,-12 0 0 0,24-11 1 0,-2 0-1 0,12 0 1 0,-12-10-1 0,1 10 1 0,-11 0 0 0,-22 0 0 0,11 0 0 0,11 0 0 0,-23 0-1 0,13 1 1 0,-1-1-1 0,0 11 1 0,11-11-1 0,-12 0 1 0,-21 11 0 0,2-11-1 0,-2 11 1 0,-22-11-1 0,-10 11 0 0,-1 0 0 0,1-11 0 0,0 11 0 0,-12 0 0 0,-21 0 0 0,0 11-1 0,-32 0 1 0,-23 11-12 0</inkml:trace>
  <inkml:trace contextRef="#ctx0" brushRef="#br0" timeOffset="52">6284 12548 11 0,'0'-11'0'0,"0"-12"1"0,10 13-2 0,13 10-10 0</inkml:trace>
  <inkml:trace contextRef="#ctx0" brushRef="#br0" timeOffset="53">6371 12483 9 0,'0'0'1'0,"-12"0"-1"0,2 0 0 0,-11 10 0 0,10 1-10 0</inkml:trace>
  <inkml:trace contextRef="#ctx0" brushRef="#br0" timeOffset="54">6284 12526 11 0,'0'0'0'0,"0"-12"0"0,-11 12 0 0,22 0 0 0,11 0 0 0,0 0 1 0,21-10-1 0,12-1-1 0,10-10 1 0,11 10-1 0,-11-11 1 0,1 11 0 0,10 1-1 0,-11-2 0 0,11 12 1 0,11 0-1 0,-11 0 1 0,11 0-1 0,11 0 0 0,0 0 1 0,10-10-1 0,-11 10 0 0,13 0 0 0,-12 0 1 0,-11 0 0 0,11 10-1 0,-12-10 1 0,13 0 0 0,-1 12-1 0,10-12 1 0,12 0 0 0,21-12 0 0,-32 2 0 0,-11 10 0 0,11-12 0 0,-12 12 0 0,1-10 0 0,11 10 1 0,0 0-1 0,10 0 0 0,-11 0 1 0,13 0-1 0,9 0 1 0,-10-11 0 0,-1 11 0 0,12-10 0 0,-33-2 0 0,0 12 0 0,-1-11 0 0,1 0-1 0,-11 11 1 0,-11-10 0 0,11-1 0 0,0 11 0 0,-11 0-1 0,-21-10 1 0,-2 10-1 0,3 0 0 0,-14 0 0 0,3-12 0 0,-2 12 0 0,-11 0 1 0,-10 0-1 0,-11-11 0 0,-11 11-1 0,-11-11 0 0,-11 11 0 0,-33 0-11 0</inkml:trace>
  <inkml:trace contextRef="#ctx0" brushRef="#br0" timeOffset="55">6534 12396 9 0,'0'0'1'0,"0"0"-1"0,0 10 0 0,10-10 0 0,23 0-1 0,11 0 1 0,10 0-1 0,34-10 1 0,21-12-1 0,32 1 0 0,-11 9 1 0,33-10-1 0,0 12 0 0,22-11 0 0,0 9 0 0,11 1 1 0,-1 0-1 0,12 11 1 0,-11 0 0 0,0-11 0 0,-11 11 0 0,10 0 0 0,-10 0 1 0,11 0-1 0,0-11 1 0,-12 11 1 0,-11 0-1 0,-10 0 0 0,-31-9 0 0,-13 9 0 0,-31-12-1 0,-13 12 1 0,-20 0-1 0,-22 0 1 0,-12 0-1 0,-10-11 0 0,11 11 0 0,0 0 0 0,-11 0 0 0,-1 0 0 0,12 0 0 0,-12 0 0 0,2 0-1 0,-12 0-9 0</inkml:trace>
  <inkml:trace contextRef="#ctx0" brushRef="#br0" timeOffset="56">20039 13700 5 0,'0'0'0'0,"22"0"0"0,-11 0 0 0,10 0 0 0,-10 0 1 0,11 0 1 0,-11 0 2 0,-1 0 1 0,22 0-1 0,13 11 1 0,20-11-2 0,44 0 0 0,32 0-2 0,33-11-3 0,22 0-2 0,21 11 0 0,1-10-1 0,-22 10 2 0,-56 0 2 0,-20 10-2 0,-32 1 1 0,-13 0-2 0,-31 11-1 0,-33-22 5 0</inkml:trace>
  <inkml:trace contextRef="#ctx0" brushRef="#br0" timeOffset="57">4175 14788 10 0,'0'0'0'0,"-23"0"0"0,13 12 0 0,-1-3 0 0,-10 2 0 0,21-11 0 0,-11 0 0 0,22 0 0 0,31 0 1 0,23-11 0 0,23 2 0 0,-1-3-1 0,11 1 1 0,0 11-1 0,0 0 1 0,10 0 0 0,12 11 1 0,10 1-1 0,0-3 1 0,33-9 0 0,22 0 1 0,34-21-2 0,31-1-3 0,32-11-3 0,22 12 0 0,-9-12 0 0,-24 11 2 0,-31 0-1 0,-1 22 1 0,-174 0 3 0</inkml:trace>
  <inkml:trace contextRef="#ctx0" brushRef="#br0" timeOffset="58">8491 14614 0 0,'32'0'0'0,"132"0"0"0,-22 11 0 0,10-11 0 0</inkml:trace>
  <inkml:trace contextRef="#ctx0" brushRef="#br0" timeOffset="59">9427 14625 0 0,'43'0'0'0,"1"-11"0"0,-33 11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4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14244 2631 8 0,'0'0'1'0,"9"-11"2"0,3 11 12 0,-12 0 7 0,0 0-4 0,0 11-5 0,0 0-1 0,0 0-3 0,-12 0 0 0,12 11-1 0,-9-1 0 0,-2 1 0 0,-1 11-2 0,2-10-3 0,-13-3-2 0,23 2-2 0,0-11 0 0,0 1-1 0,12-2 0 0,9-10 0 0,2 0 2 0,9 0-1 0,-10-10 0 0,11-2 0 0,-13 12 0 0,3-11 0 0,-1 11-1 0,-11 0-5 0,-1 0-4 0,1 0-2 0,-11 0-2 0,11 11-11 0,-11-11-11 0,0 0 26 0,-11 0 10 0,11 0-7 0</inkml:trace>
  <inkml:trace contextRef="#ctx0" brushRef="#br0" timeOffset="1">14286 2544 9 0,'0'0'0'0,"0"0"5"0,0 0 12 0,12 11 3 0,-12 0-2 0,0 11-2 0,0 0-2 0,0 10 0 0,-12 33 0 0,12-10-5 0,-10 21-3 0,10 11-5 0,-11 33-1 0,11-55-5 0,0-22-19 0,-12-10-23 0,12-22-5 0,0-11 45 0,12 0 6 0,-12 0-6 0</inkml:trace>
  <inkml:trace contextRef="#ctx0" brushRef="#br0" timeOffset="2">14820 2512 6 0,'0'0'2'0,"0"0"-1"0,-11-11-1 0,-1 0 0 0,2 11 2 0,10-11 5 0,-11 11 8 0,11 0 1 0,0 0-4 0,0 0 1 0,0 11-7 0,0 22 0 0,0 10-2 0,0 11-1 0,0 12-2 0,0-1 0 0,0-11-2 0,0 1 3 0,0-12-3 0,0-21 1 0,0-1-1 0,0-9 1 0,0-12-1 0,11 0-1 0,-11-12-2 0,10-9-1 0,2-1-3 0,9-10-1 0,11-1-3 0,1 0 2 0,-10 22 5 0,9 2 2 0,1 9-2 0,-11 9 3 0,-12 24 1 0,-10 11 0 0,10 0 2 0,-10-13 0 0,-10 24 0 0,-11-11 2 0,-1-23 1 0,0-11-2 0,-10 13-2 0,-1-23 2 0,1 0-1 0,-1-11-4 0,10-1-4 0,13 2-3 0,-1-1 0 0,11-10 8 0,0 10 2 0,11 11-1 0,-11 0-7 0</inkml:trace>
  <inkml:trace contextRef="#ctx0" brushRef="#br0" timeOffset="3">15178 2838 9 0,'0'0'0'0,"-10"12"2"0,10 9 13 0,-11 0 3 0,11 2-9 0,0 8-8 0,-12-9-2 0,12 11 0 0,12 0-5 0,-1-22-8 0,-1-11-3 0,-10 10 11 0,12-20 5 0,-12-12 0 0,10 10-6 0</inkml:trace>
  <inkml:trace contextRef="#ctx0" brushRef="#br0" timeOffset="4">15222 2697 7 0,'0'0'2'0,"0"-11"4"0,-12 11 12 0,12 0-4 0,0 0-10 0,-10 11-4 0,10-11-2 0,0 10-10 0,10 1-13 0,2-11 21 0,-1 0-4 0</inkml:trace>
  <inkml:trace contextRef="#ctx0" brushRef="#br0" timeOffset="5">15428 2369 9 0,'0'0'0'0,"0"0"10"0,-10 12 14 0,10 10-8 0,-12 21-8 0,12 12-3 0,-10 10-4 0,10 0-2 0,0 1 1 0,0-1-1 0,10 11 1 0,2-11-3 0,10 12-3 0,-11-2-10 0,-11-31-14 0,10-11 22 0,-10-24 7 0,-10 3 1 0,-1-12-7 0</inkml:trace>
  <inkml:trace contextRef="#ctx0" brushRef="#br0" timeOffset="6">15733 2816 7 0,'0'0'0'0,"-12"0"0"0,3 0 0 0,-14 0 0 0,13 11 0 0,-1-11 0 0,-1 0 0 0,12 0 0 0,0 11 0 0,12-11 0 0,-1 12 0 0,22-2 0 0,-12 1 0 0,0 10 0 0,12-10 0 0,-11 11 1 0,-12-1-1 0,2-9 3 0,-12-2 8 0,0 2 6 0,0-2 0 0,-22 1-3 0,0-1-4 0,1-10-3 0,-1 0-3 0,11 0-3 0,-1 0-5 0,12-10-6 0,-9 10-20 0,9-11-7 0,9 11 33 0,-9 0 2 0,12 0-3 0</inkml:trace>
  <inkml:trace contextRef="#ctx0" brushRef="#br0" timeOffset="7">15233 2664 9 0,'0'0'-1'0,"0"0"2"0,0 0-1 0,-11 0 2 0,11 0 6 0,-12 0 1 0,12 0 1 0,23 0-5 0,-1-11-2 0,21 11 2 0,12-11-1 0,-2-11-4 0,13 12-2 0,-12-23-7 0,1 11-20 0,-33 22 21 0,-11-11 1 0</inkml:trace>
  <inkml:trace contextRef="#ctx0" brushRef="#br0" timeOffset="8">16440 2915 3 0,'0'0'3'0,"0"0"-3"0,-11 0 0 0,-1 0 0 0,2 10 0 0,0-10 0 0,-2 0 0 0,-9 11 0 0,10-11 1 0,11 10-1 0,-11-10 1 0,11 12 3 0,0-12-2 0,11 0 5 0,0 0-3 0,10 0 0 0,11 0-3 0,24-12 0 0,-2 12-1 0,11-10 0 0,11 10 0 0,-10-11 0 0,10 11-1 0,0-10 1 0,-1-2-1 0,2 1 2 0,-24 0-1 0,-8 11 0 0,-12-10 0 0,-23 10 1 0,-10 0-1 0,0 0-4 0,-22 0-3 0,1 0-3 0,-1 0 6 0,-1 0 4 0,14 10 0 0,-14-10-1 0,23-10-4 0</inkml:trace>
  <inkml:trace contextRef="#ctx0" brushRef="#br0" timeOffset="9">16994 2794 6 0,'0'0'1'0,"0"0"2"0,11 0 4 0,10 0 7 0,2 11-10 0,10-11-4 0,-1 11 0 0,1 11 1 0,-1 0 2 0,-22 10 2 0,-10 1 2 0,0 0 0 0,-20 10 1 0,-13-10-2 0,0-12-1 0,1 0-3 0,-1-9-2 0,0-1-2 0,12 0-4 0,-2-11-6 0,13 0-11 0,10 0-7 0,10-11 24 0</inkml:trace>
  <inkml:trace contextRef="#ctx0" brushRef="#br0" timeOffset="10">17625 2707 6 0,'0'0'0'0,"0"-10"1"0,0-1-1 0,0 11 0 0,10-22 0 0,2 11 2 0,-12 0 5 0,11 0 2 0,11 0-1 0,-12 11-3 0,0-10 0 0,2 10 0 0,-1 0 1 0,0 0 1 0,-11 21-1 0,0 12-2 0,0 10-2 0,0 1-1 0,-11 10 1 0,-12 1-1 0,3 0-1 0,-2-12-1 0,-22 22 1 0,12-22 1 0,10-10-1 0,-11-11 0 0,22-2-2 0,0-20-2 0,1 0-4 0,10-20-4 0,10-2 6 0,12-11 4 0,0 12 1 0,-1-1 1 0,-9 10 2 0,20 12-1 0,-11 0 2 0,2 23 1 0,-12-2 0 0,10 0-1 0,1 13-2 0,0-23-1 0,-1 0-1 0,-9-2 0 0,9-18-5 0,-10 9-20 0,0-22 6 0,-1 0 20 0,-10 10-6 0</inkml:trace>
  <inkml:trace contextRef="#ctx0" brushRef="#br0" timeOffset="11">17885 2446 6 0,'0'0'0'0,"12"0"1"0,-12 0 1 0,0 11 6 0,-12 0-1 0,2 0-3 0,-1 11-2 0,-10 0-1 0,10-1 1 0,-1-10-2 0,12 11 0 0,0-11 1 0,0-11 0 0,12 11 0 0,-1-11 0 0,10 11-1 0,0-11-1 0,2-11 0 0,-1 11-1 0,-11-11-2 0,-2 11-7 0,14 0 0 0,-23-11 10 0,10 11 1 0,2-11 0 0,-12 11-6 0</inkml:trace>
  <inkml:trace contextRef="#ctx0" brushRef="#br0" timeOffset="12">17950 2360 6 0,'0'0'0'0,"0"0"4"0,0 0 8 0,-9 9-1 0,9 14-5 0,-11-1-4 0,11 0-1 0,-12 10-1 0,2 23-8 0,10-34-10 0,0 12 9 0,10-33 8 0,2 33 1 0,-1-23-6 0</inkml:trace>
  <inkml:trace contextRef="#ctx0" brushRef="#br0" timeOffset="13">18212 2871 6 0,'-11'0'0'0,"11"0"0"0,0 0 0 0,0 0 5 0,0 0 11 0,11 0 4 0,-11 0-3 0,11 0-6 0,-1 0-5 0,13 0-2 0,-1 0-2 0,-2 0 0 0,3 0-2 0,-13 0 0 0,13 0 0 0,-23 0-5 0,10 0-16 0,-10 0-19 0,0 0 23 0,-10 0 17 0,-1 0-6 0</inkml:trace>
  <inkml:trace contextRef="#ctx0" brushRef="#br0" timeOffset="14">18146 3001 3 0,'12'0'4'0,"-1"0"-4"0,11 0 0 0,10 0 0 0,-10 0 0 0,11-11 0 0,-23 1-1 0,12 10 1 0,-1-12 0 0,-21 12-6 0</inkml:trace>
  <inkml:trace contextRef="#ctx0" brushRef="#br0" timeOffset="15">18647 2610 6 0,'0'0'0'0,"11"-11"3"0,-11 11 12 0,0 0 3 0,0 11-1 0,0 10-6 0,0 12-5 0,-11 10-4 0,11 1-1 0,0 21 1 0,-11 0-2 0,11-21 0 0,0 21-2 0,0-10-3 0,0-34-8 0,0 1-5 0,0-11-9 0,0-11 17 0,0-11 10 0,11-1-1 0,-11 2-4 0</inkml:trace>
  <inkml:trace contextRef="#ctx0" brushRef="#br0" timeOffset="16">18907 2631 5 0,'0'0'0'0,"0"0"1"0,0 0-1 0,0 11 1 0,0 0 7 0,-10 0 8 0,10 22 0 0,-22 10-7 0,12-10-3 0,-1 21-4 0,-1-10-2 0,12 10-1 0,12-21-2 0,-1-1 0 0,31-21 1 0,-19-1 1 0,-13-20 1 0,13-1 0 0,-14-11 0 0,3 12 2 0,-12-12 2 0,-12 1 1 0,3 9 1 0,-24 12-4 0,0 0-3 0,1 22-2 0,-1-11-5 0,-10 21-8 0,10 11-15 0,21-20 23 0,2-12 2 0</inkml:trace>
  <inkml:trace contextRef="#ctx0" brushRef="#br0" timeOffset="17">19332 2881 5 0,'0'0'0'0,"0"0"0"0,0 0 0 0,-12 0 0 0,12 0 0 0,0 0 1 0,-9-10 0 0,9-1 8 0,0 1 4 0,0-2 0 0,-11 1 4 0,11 0-5 0,0 0-1 0,-12 0-1 0,12 2 0 0,0 9 2 0,0 0 0 0,0 0-7 0,0 9-1 0,0 24-3 0,-10 11 0 0,10-12 0 0,0 1-1 0,0-1-1 0,22-20 0 0,-2-12-2 0,-8 0 4 0,9-12 0 0,2-10-2 0,-1-9 2 0,-12-3-2 0,0 13 0 0,2-12-1 0,-12 11 0 0,11 11 0 0,-11 2 2 0,0 9-1 0,0 0 0 0,-11 0 2 0,11 20-2 0,-12 2 1 0,12 1-1 0,0 8 1 0,12-9-1 0,-1 0 0 0,11-11-1 0,0-11 2 0,-1 0 0 0,1 0 0 0,0-21 1 0,-11-2-1 0,10 2 1 0,-21 0-1 0,11-2-1 0,-11-10 0 0,10 12-7 0,-10-1-8 0,0 11-4 0,-10 0-8 0,-1 11-6 0,0 11 25 0,1 0 9 0,10 0-5 0</inkml:trace>
  <inkml:trace contextRef="#ctx0" brushRef="#br0" timeOffset="18">19745 2762 3 0,'0'0'0'0,"0"11"2"0,-11 10-1 0,1 12 2 0,-13 0 2 0,23-1-3 0,0-9-2 0,0-2 1 0,23-11 1 0,-2-10 6 0,0-10-1 0,12-11 1 0,-10-13-2 0,-2 13 0 0,-10-1-1 0,-1-11-3 0,-20 13 2 0,-1 8 1 0,-1 1-2 0,-20 11-3 0,11 0-3 0,-1 11-8 0,0 10-12 0,12 1-1 0,-1 12 17 0,-1-13 7 0,12-11-5 0</inkml:trace>
  <inkml:trace contextRef="#ctx0" brushRef="#br0" timeOffset="19">19941 2697 4 0,'0'0'0'0,"0"0"0"0,11 0 0 0,-11 10 0 0,0 1 3 0,11 11-1 0,-11 0-1 0,11 10 3 0,-1-10 2 0,2 12 0 0,-2-3 0 0,-10-9-1 0,11-10 1 0,-11-2 1 0,0-10 0 0,0-10-2 0,0-2-3 0,-11-20-3 0,11 11-3 0,11-13-2 0,0 3-2 0,10-3-3 0,-9 23-1 0,9-11 1 0,1 11 5 0,-22 11 5 0,22-10 1 0,-22 10-4 0</inkml:trace>
  <inkml:trace contextRef="#ctx0" brushRef="#br0" timeOffset="20">20333 2751 4 0,'-11'0'0'0,"11"-11"0"0,-12 0 4 0,2 11 10 0,-1 0 1 0,-11 0-4 0,-10 11-3 0,21 11-2 0,-22 1-2 0,21 8-3 0,-8 13-1 0,8-1 0 0,12 12-2 0,23-23 0 0,-2-11 0 0,12-9 0 0,-12-12 1 0,11 0 2 0,-9-33 1 0,-1 1 1 0,0 10 1 0,-12-33 0 0,-10 12-3 0,11-1-1 0,-11 1-2 0,0-33-3 0,0 11-1 0,0-1 0 0,0-10 2 0,0 0 3 0,0 22 1 0,0 20 1 0,0 13 1 0,0 11-3 0,10-1-2 0,-10 22-2 0,0 20 1 0,0 14-5 0,0-13-7 0,0 23 5 0,0-1 11 0,12-11-3 0</inkml:trace>
  <inkml:trace contextRef="#ctx0" brushRef="#br0" timeOffset="21">20681 2729 3 0,'0'0'0'0,"9"-11"1"0,-9 11 11 0,-9-11 3 0,-2 11-3 0,-22 0-5 0,11 0-2 0,0 11-3 0,12 0-2 0,-13 0-5 0,23-11 2 0,12 11 1 0,9-11 2 0,1 11 0 0,0 0 0 0,11-11 0 0,-13 21 1 0,3-10 0 0,-13 0 1 0,2 11 2 0,-12 0 4 0,0-1 1 0,0 1 1 0,-12 0 1 0,-21-1 1 0,13-21-1 0,-2 12-4 0,-1-12-5 0,13-12-2 0,-1 2-11 0,11-45-103 0</inkml:trace>
  <inkml:trace contextRef="#ctx0" brushRef="#br0" timeOffset="22">14156 3827 7 0,'0'0'0'0,"-10"-11"0"0,10 11 0 0,0-10 0 0,0-1 1 0,0 11-1 0,0-10 0 0,10-2 0 0,-10 12 1 0,11 0 2 0,-11 0 4 0,0-11 9 0,11 11 1 0,-11 0-2 0,10-11-5 0,-10 11-2 0,0 11-1 0,0 0-4 0,-10 1 0 0,10 9-3 0,-11 0 1 0,0 2-1 0,11-13 0 0,0 1-1 0,0-11-1 0,11 0-1 0,0-11 1 0,-1 1 0 0,13-2-2 0,-1-10 3 0,-2 22 0 0,3-10 1 0,-1 10 0 0,-1 0 0 0,-9 10 0 0,-2 1 2 0,0 12-1 0,-10-2 2 0,0 1-1 0,-10 0 0 0,0-1 0 0,-12 1-1 0,11 0-1 0,-11-12-2 0,-1 1-8 0,14-1-14 0,-14-10-19 0,2 0 33 0,-1-21 3 0</inkml:trace>
  <inkml:trace contextRef="#ctx0" brushRef="#br0" timeOffset="23">14221 3697 7 0,'0'0'1'0,"12"-11"3"0,8 11 3 0,-8 0-3 0,-1 0-4 0,11 0-10 0,-1-11 5 0,1 11-3 0</inkml:trace>
  <inkml:trace contextRef="#ctx0" brushRef="#br0" timeOffset="24">14776 3458 7 0,'0'-11'2'0,"0"11"6"0,0 0 9 0,0 0 3 0,-11 22-13 0,11-1-4 0,-10 12-4 0,10 1 1 0,0-3-1 0,-11 13 1 0,11-12 0 0,-12 1-1 0,2 0 1 0,-1-1 0 0,11-21 0 0,-12 1 0 0,12-12 0 0,0 0-5 0,12-12 0 0,-1-10 1 0,11-9 0 0,-1 8-1 0,11 1 1 0,-9 0 2 0,10 12 1 0,-12 10-3 0,0 21-4 0,2 1 6 0,-23 12 1 0,11-3 2 0,-11-9 2 0,-11 11 4 0,0-12 1 0,-1 2 1 0,-9-13-3 0,0 1-2 0,-2-1-2 0,2 2 0 0,-12-12 0 0,22 0-1 0,1 0-7 0,-1-12-14 0,11 2-3 0,-12-1 18 0,24 1 4 0,-12-2-5 0</inkml:trace>
  <inkml:trace contextRef="#ctx0" brushRef="#br0" timeOffset="25">15059 3653 7 0,'0'0'0'0,"0"0"1"0,-12 11 13 0,12 0 9 0,0 0-9 0,-10 11-7 0,10 10-3 0,0 1-2 0,0-11-2 0,0 10-1 0,10-21-3 0,-10 11-10 0,0-22-12 0,0 0 6 0,0-10 19 0,0-13 1 0,0 12-6 0</inkml:trace>
  <inkml:trace contextRef="#ctx0" brushRef="#br0" timeOffset="26">15092 3534 7 0,'0'0'0'0,"0"0"7"0,0 11 1 0,0-11-5 0,11 0-3 0,-11 12 0 0,9-12-9 0,3 9 0 0,-1-9 8 0,-11 0-5 0</inkml:trace>
  <inkml:trace contextRef="#ctx0" brushRef="#br0" timeOffset="27">15341 3349 7 0,'0'0'1'0,"0"11"8"0,-10 11 10 0,10 10-7 0,-11 12-8 0,11-1-3 0,0 13-2 0,0-3 1 0,11 12 0 0,-11-10-1 0,10-12 1 0,-10-10-3 0,0-12-13 0,0 2-6 0,0-23 18 0,-10 0 4 0,-1-12-6 0</inkml:trace>
  <inkml:trace contextRef="#ctx0" brushRef="#br0" timeOffset="28">15210 3751 6 0,'0'0'0'0,"0"-11"1"0,12 11 0 0,-1 0 2 0,11 11 0 0,-1-11-3 0,11-11 1 0,-9 1-3 0,10 0-3 0,-12-2 3 0,0 1 2 0,-9 11-6 0</inkml:trace>
  <inkml:trace contextRef="#ctx0" brushRef="#br0" timeOffset="29">15624 3653 5 0,'0'0'0'0,"-10"0"2"0,-1 0 6 0,-11 0 11 0,-1 22-5 0,3-22-9 0,8 11-3 0,2 0-2 0,10 0-2 0,10-11 0 0,22 0 1 0,-9 12 0 0,10-12 0 0,-1 10 0 0,-10 0 2 0,11 1-1 0,-22 0 2 0,-2 0 3 0,-9-11 9 0,0 12 6 0,-9-12-5 0,-14 10-4 0,-10-10-4 0,12 11-4 0,0-11-1 0,10 0-1 0,-1 10-5 0,2-10-20 0,10-10-40 0,0-1 34 0,10 11 24 0</inkml:trace>
  <inkml:trace contextRef="#ctx0" brushRef="#br0" timeOffset="30">16277 3827 5 0,'0'0'0'0,"-12"0"1"0,2 11 0 0,10-11 3 0,0 0-1 0,22 0-3 0,11-11 1 0,-1 0 2 0,11 1 2 0,12 10-2 0,10 0 0 0,0-11-1 0,1 11-1 0,-1-10-1 0,-11 10 1 0,-10-12-1 0,-12 12 1 0,-10 0 0 0,-12 0 1 0,-10 0 1 0,12 0 2 0,-24 0 0 0,12 0-2 0,-10 0-4 0,-1-11-4 0,-10 0 0 0,-1-10 0 0,11 11 3 0,-11-2 1 0,11 1 1 0,11 0 0 0,-12 11 0 0,12-11-3 0,12 11-1 0,-1 0 1 0,11 0 2 0,-11 11 1 0,21 0-1 0,0 12 2 0,-9-3 2 0,-1 2 3 0,-12 1 2 0,0-2 4 0,-10 0 1 0,-10-10-2 0,0 11-3 0,-12-11-5 0,11-1-3 0,-11 2-10 0,11-12-19 0,-10 11-9 0,21-11 34 0</inkml:trace>
  <inkml:trace contextRef="#ctx0" brushRef="#br0" timeOffset="31">17321 3730 5 0,'11'0'1'0,"-11"-22"-1"0,10 11 1 0,1-11 1 0,10 0 2 0,-9 12 4 0,9-1 3 0,-9 0 5 0,8 11 2 0,-8 0-5 0,-1 22-1 0,-11 10-2 0,-11 1-7 0,11-1 3 0,-22 13-3 0,12-3-1 0,-2-9 0 0,-9 0-2 0,-1-1 0 0,0-11-1 0,1 2-3 0,9-23-6 0,2 11 0 0,10-11 7 0,0-11-15 0,0 11 1 0,10-11 8 0,2-1 6 0,-1 2 2 0,-1 10 2 0,12 0 0 0,0 10 1 0,-1 13 1 0,-9-12-1 0,8-1-1 0,-8 1 0 0,-1-1-1 0,-1 2 1 0,2-12-4 0,-1 11-17 0,-11-11-2 0,0 0 20 0,0-11-4 0</inkml:trace>
  <inkml:trace contextRef="#ctx0" brushRef="#br0" timeOffset="32">17582 3534 6 0,'0'0'0'0,"0"0"3"0,0 11 12 0,0-11 5 0,0 12-7 0,-12 8-5 0,2-9-3 0,-1-11-4 0,11 11 0 0,0-11-2 0,0 0 0 0,11 0 1 0,11 0 1 0,-2-11-1 0,13 11 0 0,-10-11 0 0,-1 11 0 0,-2 0 0 0,-8 11 1 0,-1 0 2 0,-11 0 4 0,0 0 1 0,-11 0-5 0,-11 10-1 0,12-10-2 0,-12 0-6 0,11-11-18 0,-1 11-17 0,-9-22 24 0,9 0 16 0,3 0 1 0,9-10-6 0</inkml:trace>
  <inkml:trace contextRef="#ctx0" brushRef="#br0" timeOffset="33">17593 3501 6 0,'0'0'1'0,"9"-11"0"0,3 11 2 0,9-11-2 0,2 1-1 0,-1 10-5 0,10-11 4 0,1-11-5 0</inkml:trace>
  <inkml:trace contextRef="#ctx0" brushRef="#br0" timeOffset="34">18093 3860 7 0,'0'0'0'0,"11"11"0"0,-11-11 3 0,11 0 9 0,-1 0 3 0,1 0-4 0,11-11-7 0,-11 11-3 0,11-10-1 0,-12 10-1 0,1 0-2 0,-11 0-13 0,0 0-5 0,-11 10 16 0,-10-10 5 0,10 11-7 0</inkml:trace>
  <inkml:trace contextRef="#ctx0" brushRef="#br0" timeOffset="35">18006 4001 9 0,'0'0'4'0,"10"0"7"0,2 0 2 0,8 10-9 0,3-10-11 0,-1 0-14 0,0-10 15 0,9 10 6 0,-31 0-7 0</inkml:trace>
  <inkml:trace contextRef="#ctx0" brushRef="#br0" timeOffset="36">18396 3708 5 0,'23'0'1'0,"10"-11"-1"0,-12 11 2 0,-10 0 2 0,-1 0 1 0,2 11 3 0,-1 1 0 0,-11-2-1 0,0 0 2 0,0 12 0 0,-11-11-3 0,-22 11-3 0,12-11-1 0,10 10-2 0,-11-10 0 0,22 1-1 0,0-12-6 0,10 0-4 0,13 0 0 0,9 0 6 0,-10 0 3 0,11 0 2 0,-1 0 0 0,-10 10 0 0,-11 1 2 0,-1-1 4 0,-10 2 5 0,-10 10 1 0,-12-1-4 0,-1 1 0 0,3-11-3 0,-13 10-2 0,21-10-2 0,-9-1 0 0,9-10-2 0,3 0-7 0,9-10-8 0,0-1-24 0,9 1 23 0,3-12 16 0,9 0-5 0</inkml:trace>
  <inkml:trace contextRef="#ctx0" brushRef="#br0" timeOffset="37">18679 3653 6 0,'0'0'0'0,"0"0"1"0,12 0 3 0,-1-10 8 0,-1 10 2 0,1 0-3 0,10 0-4 0,2 10-1 0,-13-10-1 0,13 22 0 0,-2 11 13 0,-21-1-9 0,-21-10-2 0,-2 11-4 0,2-1-1 0,-1 1-2 0,11-12 0 0,11 13 1 0,0-24-2 0,11 1 0 0,-1-1 0 0,2-10 0 0,21 0-1 0,-1-10-4 0,-11-1-6 0,2-10-20 0,9-2-11 0,1 2 37 0,-11 11 0 0</inkml:trace>
  <inkml:trace contextRef="#ctx0" brushRef="#br0" timeOffset="38">19255 3838 6 0,'0'0'0'0,"0"-22"1"0,-10 22 0 0,10-21 3 0,-11 11 5 0,11-2 6 0,-11 12-2 0,11-11-2 0,0 11 0 0,0 0-2 0,-10 0 3 0,10 0 1 0,0 0-4 0,0 23-4 0,-11 8-1 0,-1 13-3 0,12-11 0 0,0-11-1 0,0-1-1 0,0-11 1 0,12 2 1 0,9-12-1 0,-10-12 1 0,0 2-2 0,-1-11 2 0,2-1 0 0,9 0-2 0,-9 1-1 0,-12-13 1 0,11 24 0 0,-11-1 1 0,0 11 0 0,0 0-1 0,0 0 1 0,0 21 0 0,-11 1-1 0,11 11 1 0,11-11-1 0,-2-11 1 0,3 0-1 0,9-1 1 0,2-10 0 0,-1-10 0 0,-2-1 1 0,-8 0-1 0,-1-1 0 0,-1 2 0 0,-10-11 0 0,0-2-2 0,-10 12-2 0,10-20-5 0,0 19-8 0,-11 1-5 0,11 0-5 0,0 11 2 0,0 0 19 0,0 0 6 0,0 11-7 0</inkml:trace>
  <inkml:trace contextRef="#ctx0" brushRef="#br0" timeOffset="39">19603 3730 6 0,'0'0'1'0,"-10"0"-1"0,-1 10 2 0,0 1 2 0,1 23 2 0,-1-13 0 0,0 23-4 0,11-13-2 0,11-8 0 0,10-12-2 0,11-1 0 0,33-20 9 0,-42-1-2 0,10 0 0 0,-23-11 0 0,-10 1 2 0,0-2-1 0,-10-9-1 0,-1 10-3 0,-11 11 0 0,-1 0-1 0,14 11-9 0,-14 0-11 0,13 11-2 0,-1 0 10 0,-1 11 9 0,12-11 2 0,0 10-7 0</inkml:trace>
  <inkml:trace contextRef="#ctx0" brushRef="#br0" timeOffset="40">19778 3720 7 0,'0'0'0'0,"11"0"0"0,-1 0 1 0,-10 10 3 0,12 0 4 0,-1 12 4 0,10 11-5 0,-10-1-4 0,-1-9 0 0,-10 8 1 0,0-8 4 0,0-2 1 0,0-10 1 0,-21-1-3 0,9-10-2 0,3 0-2 0,9-10-1 0,0-11-2 0,0-13-1 0,21 3 0 0,0-3-6 0,-9 3-5 0,21-3-8 0,-13 13-2 0,-8 11 8 0,-12 10 6 0,11 0 6 0,0 0 2 0,-11 0-6 0</inkml:trace>
  <inkml:trace contextRef="#ctx0" brushRef="#br0" timeOffset="41">20147 3751 6 0,'0'0'0'0,"-10"-11"0"0,-1 11 3 0,-1 0 4 0,2 0 1 0,-1 11-3 0,-10 23-2 0,10-13 0 0,-1 11-2 0,2 1-1 0,-1-11 0 0,22 0-1 0,-1-12-1 0,13-10 3 0,9 0 1 0,-10-21 0 0,11-12 3 0,-13 0 0 0,3 1 0 0,-1-23-3 0,-11 1-1 0,-11 10 1 0,0 1-2 0,10-22 0 0,-10 10-3 0,0 12-1 0,0 10 1 0,0 22-4 0,-10 11-10 0,-1 0 2 0,11 22 12 0,-12 0 3 0,2 10-6 0</inkml:trace>
  <inkml:trace contextRef="#ctx0" brushRef="#br0" timeOffset="42">20420 3751 5 0,'10'-11'1'0,"12"1"-1"0,-11-12 7 0,0 11 8 0,0 0 0 0,-11 0-1 0,0 11-2 0,0-11-3 0,0 11-3 0,-22 0-3 0,-1 0-2 0,13 11-1 0,-11-11-3 0,21 11-2 0,-11 0-1 0,22-11 2 0,0 11 2 0,9-11 1 0,3 12 0 0,-1 8 1 0,0-9-1 0,-1 11 2 0,1 0 0 0,-12-1 1 0,2 1 5 0,-12 0 3 0,0-1 1 0,-22-9 0 0,0-1-6 0,-11 0-2 0,1-11 1 0,9 0-1 0,3-11-3 0,-2 0-1 0,11 11-17 0,-1-12-43 0,2-9 24 0,-1 11 31 0</inkml:trace>
  <inkml:trace contextRef="#ctx0" brushRef="#br0" timeOffset="43">8992 6393 13 0,'0'0'0'0,"-11"-21"0"0,11 11 0 0,0 10 0 0,0 0 0 0,-12 0 0 0,12 10 0 0,-10 1 0 0,10 10 0 0,0 2 0 0,0-2 0 0,0 1 0 0,0 21 0 0,0 1 0 0,0 10 0 0,-11 22-1 0,-10-11 1 0,10 11 0 0,-11 11 0 0,11 0 1 0,-1-10-1 0,12-1 0 0,0-1-1 0,0 2 1 0,0-1-1 0,23 11 2 0,-23-44-2 0,10 55 1 0,-10-11 0 0,0-11 0 0,0 22 0 0,0-11 0 0,0 0 0 0,12 11 0 0,-1-12 0 0,-2 2 0 0,3 10-1 0,-1-22 1 0,11 11 0 0,0-11-1 0,9 11 1 0,-8-11 0 0,9-22 0 0,1-10 0 0,-1-23 0 0,1-9 0 0,-11-12 0 0,-12-22 1 0,2 11-1 0,-12-22 0 0,0 22 0 0,-12-10 1 0,2 11 0 0,-12-2 2 0,12 1 1 0,-1 11 0 0,-1 11-2 0,-9 1-2 0,10 9 0 0,0 11 0 0,1 1 0 0,-12 11 0 0,11 10 0 0,0 0-1 0,11 11 1 0,0 1 0 0,0 10-1 0,0-11 1 0,22 11 0 0,-12 0-1 0,2 0-2 0,-2 0 2 0,1 1 0 0,0-2 1 0,-11 13 0 0,11-1 0 0,-11 0-1 0,10 11 1 0,-10-11 0 0,12-1 1 0,-12 12-1 0,0-11 0 0,11 11 1 0,-11 11-1 0,0 0 1 0,0 10-2 0,0-10 1 0,10 0 0 0,1 10 0 0,0 2-1 0,11 9 1 0,-11 33-1 0,-11-33 0 0,10-10 0 0,-10-1 0 0,0 1 0 0,0-22 0 0,-10 0-1 0,10-11 2 0,-11 0-1 0,-1-11 0 0,-9 0 1 0,10 0 1 0,-22 11 0 0,12-22-1 0,-1 0 0 0,0-20-1 0,1-3 0 0,-1-19 0 0,-10-2 1 0,10-11-1 0,-1-10 2 0,-19 0 1 0,-2 0 1 0,0 12 0 0,-10-2-1 0,0 2-1 0,10 9 0 0,12 1-1 0,10-1-1 0,0-10 0 0,22-11-3 0,11 0-5 0,10 0 6 0</inkml:trace>
  <inkml:trace contextRef="#ctx0" brushRef="#br0" timeOffset="44">9535 8666 8 0,'0'0'0'0,"0"-11"0"0,0 0 0 0,0 11 1 0,0-21-1 0,-10 10 1 0,10-11 4 0,0 11 8 0,0-11 4 0,-11 1-4 0,11 10-2 0,0 0-1 0,0 0-2 0,0 11-1 0,11 0-2 0,-11 11 0 0,10 21-1 0,-10 1-2 0,11 21-1 0,-11-10-1 0,11-1 1 0,-11 1-2 0,10-12-4 0,-10 1-10 0,0-11-12 0,0-11-12 0,0-1 23 0,0 1 15 0,12-11-7 0</inkml:trace>
  <inkml:trace contextRef="#ctx0" brushRef="#br0" timeOffset="45">9698 8525 8 0,'0'-11'0'0,"0"0"1"0,0 11-1 0,-10-11 4 0,10 11 7 0,0 11-1 0,-11 0 0 0,11 11 1 0,-12 21-5 0,12 1-4 0,0-1-2 0,12 11 0 0,-1-10-1 0,10-12 0 0,0-21 0 0,12 0 0 0,-21-11 1 0,-1-22 0 0,-2 12 2 0,-9-23 0 0,0 11 2 0,0-10-1 0,-20 10 0 0,8 11 0 0,-21 0-2 0,23 11-1 0,-12 11-9 0,12 11-20 0,10 1 1 0,-11-3 25 0,22 13-5 0</inkml:trace>
  <inkml:trace contextRef="#ctx0" brushRef="#br0" timeOffset="46">12558 7459 8 0,'0'0'1'0,"0"0"-1"0,22 0 0 0,-1 11 0 0,23 0 0 0,-1 0 0 0,22 10 0 0,23-21 0 0,10 0 0 0,21-10 0 0,12-12 0 0,9 0-1 0,3 11 1 0,9 0 0 0,-11-1 0 0,11-8 0 0,1 9-1 0,-12-11 1 0,22 0 1 0,-33 1-1 0,-21 21-1 0,-23 0 1 0,-20 10-7 0</inkml:trace>
  <inkml:trace contextRef="#ctx0" brushRef="#br0" timeOffset="47">12428 7633 10 0,'22'0'0'0,"21"0"0"0,0 11 0 0,22 0 0 0,12 0 0 0,21 0 1 0,9-11-1 0,24-11 0 0,33-11 0 0,10 0 0 0,33-10-1 0,-1 10 1 0,12 11-1 0,-23-11 0 0,1 22-7 0</inkml:trace>
  <inkml:trace contextRef="#ctx0" brushRef="#br0" timeOffset="48">12145 7883 7 0,'0'0'1'0,"0"-11"-1"0,0 0 0 0,0 1 0 0,0-1 0 0,0 0 1 0,0 11-1 0,0-11 0 0,0 11 1 0,0 0 2 0,0-11 0 0,0 11 4 0,-11-11 7 0,11 11 0 0,0-11 0 0,0 11-2 0,-12 0-1 0,2 0-4 0,0 0-2 0,-2 0-1 0,-9 11-3 0,-1 0 1 0,-1 0-2 0,3 11 2 0,8-11-1 0,2 10-1 0,-1-10 1 0,11 0-2 0,0 0 1 0,0 0 0 0,0 12 0 0,0-14 1 0,0 13-2 0,0 12 1 0,11-14 0 0,-11 25 0 0,10-14-1 0,-10 13 1 0,0 0 0 0,0-2 0 0,0-8 0 0,12 9 0 0,-1 1 0 0,-11-1 0 0,9 22 0 0,-9-10 0 0,0-1 0 0,0 1 0 0,0-12 0 0,0 11-1 0,0 2 1 0,0-14 0 0,12 12 0 0,-12 1 0 0,0-1 0 0,11 0-1 0,-1 1 1 0,-10 10-1 0,0 1 1 0,-10-12 0 0,-1 0 0 0,-1-10 0 0,3-1 0 0,-14 1-1 0,13-1-1 0,-1-21-1 0,-11 11 1 0,11-12-1 0,0 12 3 0,-10-22-1 0,21 0 0 0,-12-11 0 0,12 0 0 0,0 0-1 0,0-11 0 0,0 0 1 0,0 11 0 0,0-11 1 0,12 0 1 0,-12 0-1 0,0 0 0 0,11 11 0 0,-11 0 1 0,0-10-1 0,10 10 1 0,1 0-1 0,0 0 1 0,11 0 2 0,-11 0 1 0,-1 10 1 0,2 1 0 0,-1 11 2 0,-11 0-2 0,9 10-2 0,-9 1-1 0,0 11-2 0,0 0 1 0,0-1-1 0,0 0 1 0,0 11-1 0,0-10 0 0,0-2 0 0,0 14 0 0,0-13 0 0,0 1 0 0,-9-1 0 0,9 12 0 0,-11-12 1 0,-1 11-1 0,2-10-1 0,10-1 1 0,0 1 0 0,0-11-1 0,10-1 2 0,-10 13-2 0,0-3 1 0,12 2 0 0,-12-12 0 0,11 1-1 0,-11 0 0 0,9-1 1 0,14-22 0 0,-1 24-1 0,-1-23 0 0,11-1 1 0,1 0-1 0,1 2 0 0,-13-1-1 0,1-11-4 0,-11 0-7 0,0-11-23 0,0 11-13 0,-22 11 44 0,0-11-2 0</inkml:trace>
  <inkml:trace contextRef="#ctx0" brushRef="#br0" timeOffset="49">10699 9711 7 0,'-12'-12'1'0,"12"-10"-1"0,0 11 0 0,0-9 1 0,-10 20 2 0,10-12 2 0,-11 12 5 0,11 0 2 0,-12 0 2 0,12 0-2 0,-9 12-7 0,-2 8-2 0,11 2-2 0,0 22-1 0,0 0 0 0,11-1-1 0,10-11 0 0,0 1 1 0,2-11-2 0,-1-22 0 0,-2 0 0 0,-8-11 1 0,9-22 0 0,-21 0 0 0,12-10 0 0,-12 10 1 0,0 1 0 0,-12 10 1 0,12-11-2 0,0 22 1 0,0 2 0 0,-10 9-2 0,10 9-3 0,10 24 4 0,2-10 0 0,-1 8 1 0,10-9-2 0,-10-10 0 0,22-2 0 0,-22-10-2 0,10-10 3 0,-10-2 1 0,-11-10 1 0,11 1 1 0,-11 11 1 0,-11-24-1 0,0 12 0 0,-10 1-2 0,-1-1-2 0,0 11 0 0,1 0-3 0,10 11-12 0,0 22 2 0,-1 0 12 0,12-1 3 0,0-10-8 0</inkml:trace>
  <inkml:trace contextRef="#ctx0" brushRef="#br0" timeOffset="50">10916 9482 9 0,'0'0'-1'0,"0"10"2"0,0 1 1 0,0 11 3 0,11 0 3 0,-1-1 2 0,2 1-1 0,-1-11-1 0,-1 0-4 0,2 0 0 0,-2-11 0 0,0 0 2 0,2-22 2 0,-12 0-5 0,11-10-2 0,-11 10 1 0,0-11-1 0,-11 1 1 0,11 21-1 0,0 0 0 0,0 22-1 0,0 0 2 0,11 11-3 0,-1 10 2 0,13-10-2 0,-13 0 1 0,12-12 0 0,-12-10-1 0,2 0 0 0,-1 0-5 0,-1-10-8 0,2-12-8 0,-12 11-4 0,0-11 16 0,0 1 9 0,-12-12 1 0,2-11-8 0</inkml:trace>
  <inkml:trace contextRef="#ctx0" brushRef="#br0" timeOffset="51">11025 8807 10 0,'0'-11'0'0,"-11"-32"5"0,-1 10 4 0,12 24 7 0,0 9-1 0,0 9-12 0,0 13-2 0,12 12 0 0,-1 19 0 0,11 12-1 0,-11 1 0 0,10 21-4 0,12 0-7 0,-12-11-10 0,23 0 7 0,-23-11 11 0,2-11 3 0,-13 1-1 0,-10-44-6 0</inkml:trace>
  <inkml:trace contextRef="#ctx0" brushRef="#br0" timeOffset="52">11079 9514 8 0,'-11'-11'0'0,"11"0"1"0,-10 1 1 0,10-12 0 0,10 11 0 0,-10-11 1 0,22-10 0 0,-12 10-1 0,23-22 2 0,-10 1 0 0,9-1 1 0,-10 23 0 0,-1-1-1 0,-9 11-2 0,-12 11 0 0,10 0-1 0,-10 0-1 0,10 22 1 0,2-11-1 0,-12 10-1 0,11-10 1 0,11 11 1 0,-12-11-1 0,2 0-1 0,-2 0 2 0,-10-11-1 0,0 10 3 0,0-10 0 0,-10-10 0 0,-2 10-1 0,2-11 0 0,-1-11-2 0,11 0-1 0,0-21-7 0,0-2-10 0,0 14-3 0,0-3 14 0,11 24 7 0,-11 10-1 0,10 0-7 0</inkml:trace>
  <inkml:trace contextRef="#ctx0" brushRef="#br0" timeOffset="53">11395 9112 9 0,'0'0'0'0,"0"0"2"0,0 11 12 0,-12 10 6 0,2 0-4 0,10 13-11 0,-11-3-5 0,22-8 0 0,-1-12 0 0,2-11 0 0,20 0 4 0,-11-22 2 0,2 1-2 0,-1-12 1 0,-11 10 1 0,-11 2 2 0,0 0-1 0,-23 10-2 0,2 11-1 0,-1 0-3 0,11 0-2 0,-10 11-6 0,10 0-16 0,11-1-14 0,-12 1 0 0,12-1 34 0,0-10-5 0</inkml:trace>
  <inkml:trace contextRef="#ctx0" brushRef="#br0" timeOffset="54">11427 8405 9 0,'0'0'0'0,"0"0"1"0,-11 0 2 0,11 11 7 0,0 11 12 0,11 43 3 0,0-11-11 0,11 33 1 0,11 33-8 0,10-22-6 0,0-11-2 0,1-11-2 0,0-11-32 0,-23 10-22 0,-10-30 49 0</inkml:trace>
  <inkml:trace contextRef="#ctx0" brushRef="#br0" timeOffset="55">10612 8612 9 0,'0'0'0'0,"0"0"0"0,10-11 1 0,-10 11 3 0,12-11 7 0,-1-11-2 0,10 0-4 0,0-10 0 0,2-1 3 0,9 11 0 0,1 12-2 0,-11-1-2 0,-11 11 0 0,-11 11 1 0,0 21-1 0,0 1-2 0,-11-1-1 0,-1 1-1 0,2-11 0 0,10 0 0 0,0-12-2 0,10-10-1 0,2 0 0 0,10-10 1 0,-1-1 1 0,1 0 0 0,0 0 0 0,-1 0 2 0,1 11-1 0,-12 11 2 0,-10 0 2 0,0 11-1 0,-10-1 0 0,-12 12-1 0,1 10 3 0,-13-21-3 0,3 12 1 0,9-24-1 0,0 0-2 0,11-10-5 0,-1 0-23 0,24-20-24 0,-1-14 37 0</inkml:trace>
  <inkml:trace contextRef="#ctx0" brushRef="#br0" timeOffset="56">16831 15712 255 0</inkml:trace>
  <inkml:trace contextRef="#ctx0" brushRef="#br0" timeOffset="57">12134 12298 7 0,'0'0'3'0,"0"0"7"0,0 0 3 0,0-10 7 0,0 10-5 0,0 0-7 0,0 10-2 0,0-10 0 0,0 0-1 0,11 11-1 0,-1-1 3 0,2 1 1 0,-1 12-3 0,10 8 0 0,0 24-1 0,2-1 1 0,-1 1 0 0,-12 21 1 0,1 0-2 0,0-11-2 0,-11 11 0 0,-11-10-2 0,0-12 0 0,1-11 0 0,-1-10 0 0,0-22-4 0,0 1-8 0,-1-24 0 0,2-10 0 0,-11-21 4 0,21-1 4 0,-11 12 3 0,11-1 2 0,0 22 1 0,0 0 2 0,0 11-1 0,11 0 4 0,-11 22 2 0,10 11 0 0,1 10-1 0,-11 11 2 0,0 12-3 0,0 10-1 0,0-11-2 0,10 12-2 0,-10-12-1 0,0 11 0 0,0-22-1 0,12-11-1 0,-1-10 1 0,-11 0-5 0,11-23-7 0,-11 12-12 0,0-22-33 0,0 11-6 0,-22 0 59 0,22-11-1 0</inkml:trace>
  <inkml:trace contextRef="#ctx0" brushRef="#br0" timeOffset="58">17950 13602 0 0,'0'0'0'0,"219"0"2"0,-45 11-1 0,-23 0 0 0,-41 11 0 0,-56 0-1 0,-33-1 0 0,-21 1-1 0,-32 0 0 0,-11 0 0 0,10-11 0 0,11-11 0 0</inkml:trace>
  <inkml:trace contextRef="#ctx0" brushRef="#br0" timeOffset="59">15124 13744 3 0,'0'0'2'0,"-12"-11"-1"0,3 11-3 0,9 11 1 0,0 11 0 0,0-22 1 0,0 10 1 0,0 1 3 0,0-11 5 0,9 11-2 0,14-11-4 0,20 11-3 0,22-22 0 0,33 0-3 0,22-21-3 0,33 10 0 0,64-11 1 0,33 22 4 0,-32 1 5 0,-23 10 0 0,-43 10-1 0,23-10-5 0,-2 0-2 0,56 0 3 0,-1 11 3 0,-32 0 5 0,-33 11 2 0,-32-11 1 0,-12-11-4 0,-21 0-3 0,-11 0-1 0,-44 0-1 0,-33 0-1 0,-10-11 0 0,-20 0-4 0,-25 0-6 0,-8 11-8 0,-12 0 1 0</inkml:trace>
  <inkml:trace contextRef="#ctx0" brushRef="#br0" timeOffset="60">24149 12733 2 0,'0'-11'3'0,"10"0"-1"0,-10 11-1 0,-10 11 1 0,-22 10 0 0,-1 34 0 0,-12 10-1 0,3 0-2 0,9 11 1 0,1 1 1 0,32-12 0 0,0 0-1 0,0 12-2 0,21 9 1 0,0-11 0 0,-9-10-1 0,9 2 0 0,2-24-1 0,-14-10 2 0,3-22 0 0,-1 0 0 0,0-11 1 0,-11 0 0 0,0 0 0 0,0 10 1 0,-11 12 0 0,0 11 3 0,-1 32 1 0,-8 22-4 0,-2 12-1 0,-1-3-1 0,2 3-1 0,0-12 2 0,-2-11 0 0,2-11 0 0,9-22 0 0,2-10 0 0,-12 0 1 0,12-12-2 0,-13 1 1 0,2-11-2 0,-33 11-2 0,-1-11 0 0,-10 0 3 0</inkml:trace>
  <inkml:trace contextRef="#ctx0" brushRef="#br0" timeOffset="61">5915 7590 8 0,'-12'0'4'0,"2"0"-1"0,-1 0-4 0,11 0 1 0,0-11 0 0,11 11 2 0,-1-11 3 0,13 0 11 0,-2 11 2 0,0-11-1 0,2 11-6 0,-1 0-6 0,10 11-3 0,22-11-1 0,1 0 1 0,20-11 4 0,13 11 0 0,9-11-2 0,13 0-1 0,-2 11-4 0,0-11 1 0,2 1-1 0,-2-1 1 0,1 0 0 0,0-11 0 0,0 0-1 0,-11 1 1 0,-12 21-1 0,2-11 1 0,-1 11 0 0,-44 0 1 0,-11 11-2 0,1-11-1 0,-33 0-6 0,0 0-10 0,0 0-17 0,-21 0-1 0,-23 0 33 0,33-11-3 0</inkml:trace>
  <inkml:trace contextRef="#ctx0" brushRef="#br0" timeOffset="62">5926 7590 8 0,'0'0'3'0,"0"0"6"0,-11 0-10 0,22 0 0 0,-1 0 1 0,1-11 0 0,0 11 1 0,11-11 3 0,21 0 5 0,12 0-2 0,10 0-4 0,0 11-1 0,11-11 1 0,-11 11 0 0,23 0-1 0,-13 0-1 0,34 0 1 0,-11-11-2 0,0 1 0 0,10-1 0 0,12-11 1 0,-12 11-1 0,12 0 1 0,-22 0 0 0,0 11 1 0,-21 0-1 0,-1 0 0 0,-11 0-1 0,-11 0 2 0,-21 0-1 0,-11 0 1 0,-2-12 0 0,-20 12 0 0,-9-9-10 0,-14 9-39 0,-30-11 37 0,41 11 4 0</inkml:trace>
  <inkml:trace contextRef="#ctx0" brushRef="#br0" timeOffset="63">2326 15179 2 0,'-10'0'0'0,"10"33"0"0,0 21 0 0,-12 11 1 0,12 22 2 0,12 0 3 0,-12 22 1 0,10 10 1 0,12-20-3 0,-11-1-1 0,-1-23-2 0,-10-9 0 0,0-12 1 0,0-32-1 0,-10 10-2 0,-1-10 1 0,-11-11-13 0,12-11-11 0,-12-22 20 0,11 11-5 0</inkml:trace>
  <inkml:trace contextRef="#ctx0" brushRef="#br0" timeOffset="64">2066 16026 8 0,'0'-10'1'0,"10"-1"4"0,12 1 13 0,-1-1 4 0,2 11-6 0,19 0-8 0,13 0-5 0,0-11-2 0,20-1-1 0,-10 12-7 0,-9-10-36 0,-2-1 17 0,-11 11 20 0</inkml:trace>
  <inkml:trace contextRef="#ctx0" brushRef="#br0" timeOffset="65">2653 15842 7 0,'0'-10'0'0,"11"10"4"0,-1 10 3 0,12 11-1 0,-11 2 0 0,22-1-2 0,-12 0-2 0,0-1-1 0,12-11 0 0,-21 13-2 0,-12-12-2 0,11-11-12 0,-11 10 3 0,-23-10 5 0</inkml:trace>
  <inkml:trace contextRef="#ctx0" brushRef="#br0" timeOffset="66">2859 15832 19 0,'0'0'7'0,"-32"0"7"0,10 10 5 0,-11 11 2 0,-10 24-4 0,-12 8-1 0,11-9-12 0,23 0-3 0,9-11-5 0,24-12-26 0,21-10-36 0,-1-11 48 0</inkml:trace>
  <inkml:trace contextRef="#ctx0" brushRef="#br0" timeOffset="67">3784 15798 7 0,'0'0'1'0,"0"-31"0"0,10 19 0 0,-10 2 9 0,0 10 7 0,10 0-6 0,-10 10 1 0,0 23-2 0,0 11-4 0,-10 10-4 0,10-10-2 0,0 10 0 0,0-12-2 0,0-8-12 0,10-12-22 0,-10-13 19 0,0-9 16 0,0 0-7 0</inkml:trace>
  <inkml:trace contextRef="#ctx0" brushRef="#br0" timeOffset="68">3804 15723 9 0,'0'0'0'0,"-10"-11"0"0,10 1 1 0,0-13 2 0,10 12-1 0,2 11-3 0,-1 0 0 0,11 11-3 0,-11 12 3 0,21-13-7 0</inkml:trace>
  <inkml:trace contextRef="#ctx0" brushRef="#br0" timeOffset="69">4066 15745 9 0,'-11'0'0'0,"-10"-12"0"0,-1 12 4 0,0 0 6 0,11 0-2 0,-11 12-2 0,12-12-5 0,-2 22-1 0,12-12-1 0,0 11 1 0,12-9-1 0,8-1 0 0,3 0-1 0,10-1 1 0,-1 1 0 0,-10-11 0 0,-12 10 1 0,2 2 1 0,-12 10 0 0,-12-11 3 0,-9-1 1 0,-11 2 1 0,-12 9 0 0,1-11 2 0,10-10-1 0,0 0-1 0,21 0-4 0,3 0-2 0,9-10-4 0,0-1-11 0,21 1-23 0,0 10 27 0,-9 0 11 0,9-12-8 0</inkml:trace>
  <inkml:trace contextRef="#ctx0" brushRef="#br0" timeOffset="70">4631 15832 9 0,'0'-11'0'0,"0"-12"1"0,0 13 4 0,0-11 8 0,-10 21-1 0,-1 0-3 0,-1 0-3 0,-9 10-3 0,0 34-1 0,-2-12-1 0,13 12-1 0,10-23-1 0,22 1 1 0,-1-11-1 0,11-11 0 0,1 0-3 0,-1-21 2 0,-9-12 1 0,10-11 2 0,-24 1-1 0,3-12 1 0,-12-10 1 0,0-11-1 0,11 0 0 0,-11 11 0 0,0 10 0 0,0 23-1 0,10-1 0 0,-10 22 0 0,0 11-2 0,0 0 0 0,0 11 1 0,12 11 2 0,-12 32-1 0,0 1 0 0,0 10 0 0,0 11 0 0,0-11 0 0,0 0 0 0,0-22 1 0,33-9-1 0,-23-13 0 0,0-11 2 0,13-10 2 0,-23 0 2 0,10-10-3 0,2-1-3 0,-1-10 0 0,0-2-3 0,-11 13-2 0,10-11 0 0,-10 21 2 0,0-12 0 0,0 24 0 0,-10 19 3 0,10 3 1 0,-11 9-1 0,32-10 1 0,12-11 0 0,10-1 1 0,1-11 1 0,0-20 0 0,-12-11 1 0,-10 9 0 0,-11-20 0 0,-1-12 2 0,2 12-2 0,-34-1-1 0,-1 1-2 0,-10-1-2 0,13 23-4 0,-24-2-9 0,21 12-20 0,3 22 12 0,-2-1 21 0,22 1-8 0</inkml:trace>
  <inkml:trace contextRef="#ctx0" brushRef="#br0" timeOffset="71">5164 15658 11 0,'-10'0'0'0,"10"0"0"0,-12 10 4 0,12 12 6 0,0 11 2 0,0-1-4 0,0-10-1 0,0 11-2 0,0-22-2 0,0 10-2 0,0-21 1 0,0 0 0 0,12 0 0 0,8-21-1 0,-8-2 0 0,9-20-2 0,2 0 1 0,-13-1-1 0,12 13 2 0,-12 8-2 0,2 12 0 0,-12 0 0 0,11 22 1 0,-11 0 0 0,10 12 1 0,-10 19 1 0,12-9 0 0,-1 0-1 0,10-1-2 0,-10 1 1 0,11-22 1 0,0 0-1 0,-11-1 2 0,-1-10 1 0,1-10 0 0,-11-1-1 0,11 0-2 0,11-11 0 0,-11 11 0 0,21-21-1 0,-22 20 1 0,23 2 0 0,-21-1 0 0,8 1 0 0,-8-2-1 0,-1 12 0 0,11 0 0 0,-1-11-3 0,1 11 0 0,-12-21 2 0,2 10 3 0,-12 1 0 0,-12-2 1 0,-8 12 2 0,-13 0-1 0,11 0 1 0,-1 12 2 0,3 9-2 0,8 0-1 0,12 2-3 0,23-2 0 0,9 1-1 0,11 0-8 0,12-1-43 0,20-11 27 0,-63-10 17 0</inkml:trace>
  <inkml:trace contextRef="#ctx0" brushRef="#br0" timeOffset="72">6740 15331 5 0,'0'0'0'0,"0"-11"0"0,0 11 2 0,0 22 3 0,0 22 3 0,0-1 0 0,0 12-1 0,0-12-1 0,0 2-3 0,0 8 0 0,0-10-2 0,-10-9 0 0,-1-13 0 0,-10 1-1 0,-2-12-11 0,2 2-12 0,9-12 15 0,12-22 7 0,0-11 0 0,0 23-5 0</inkml:trace>
  <inkml:trace contextRef="#ctx0" brushRef="#br0" timeOffset="73">6665 15386 6 0,'0'0'0'0,"10"0"0"0,2 0 1 0,8 0 9 0,-8 32 6 0,21-10-2 0,-11 22-5 0,10-12-2 0,12 12-2 0,10-12-1 0,-10-10-2 0,-23-11-2 0,12 1 0 0,-22-12-2 0,-11 10-6 0,0-20-14 0,0-13-9 0,0 1 25 0,-11-21 5 0,-1 32-3 0</inkml:trace>
  <inkml:trace contextRef="#ctx0" brushRef="#br0" timeOffset="74">6937 15201 3 0,'0'0'0'0,"0"22"0"0,11-1 2 0,-1 23 6 0,-10-1 4 0,0 12-4 0,0 21-2 0,0-22-3 0,0 2-3 0,0-14 0 0,0-9-3 0,11-12-8 0,10 1-8 0,-9-22 15 0,-12 0-1 0</inkml:trace>
  <inkml:trace contextRef="#ctx0" brushRef="#br0" timeOffset="75">7165 15277 3 0,'0'0'0'0,"0"-11"0"0,0 11 1 0,11 22 4 0,0 21 3 0,-11 1-2 0,11 21-1 0,-1-21-4 0,-10-1 0 0,10 2 0 0,-10-14 0 0,0-20-1 0,0 0-1 0,0 1-1 0,-10-24-4 0,10-10 0 0,-21-9 2 0,-1-14 3 0,0 2 0 0,0-1 1 0,12 1-1 0,10-1-1 0,10 11 0 0,1-10 2 0,10 21-1 0,13 0 1 0,9 12 0 0,-10-1 0 0,0 11 0 0,-1 0 3 0,-10 32 5 0,-11 1 4 0,-11 10 1 0,-23 1 1 0,-19 10-1 0,-2-10-2 0,10-12-3 0,3-10 0 0,9 0 0 0,22-22-5 0,-12 11-2 0,24-11 1 0,10 11 0 0,21 1-1 0,-10-12 0 0,21 0-1 0,0 9 0 0,1-9-2 0,-1 0-2 0,0 0-29 0,-10 0-26 0,-11 0 46 0,-33 0 11 0</inkml:trace>
  <inkml:trace contextRef="#ctx0" brushRef="#br0" timeOffset="76">7578 15233 1 0,'0'0'0'0,"0"0"0"0,0 0 0 0,0 0 0 0,0-10 1 0,0 10 3 0,0 0 1 0,11 0 1 0,11-11-1 0,11 11 1 0,10 0-3 0,1 0 1 0,9 0-1 0,-30 11 0 0,-14-1 1 0,3 12 4 0,-33 11 3 0,-12 21-1 0,-10 1-2 0,-1-12 0 0,11 1-3 0,23-12-2 0,-1-10-2 0,22-11 0 0,9 0 0 0,14 1 0 0,9-24-2 0,0 1-2 0,1 0-6 0,-11 0-15 0,-12 0-8 0,-21 0 4 0,0 0 24 0,-21 11 3 0</inkml:trace>
  <inkml:trace contextRef="#ctx0" brushRef="#br0" timeOffset="77">7513 15484 3 0,'0'0'0'0,"11"-11"3"0,22 0 10 0,-1-11 2 0,23 11-7 0,-12 0-5 0,11 0-3 0,-11 11-1 0,1 0-19 0,0 0-3 0,-12 0 22 0</inkml:trace>
  <inkml:trace contextRef="#ctx0" brushRef="#br0" timeOffset="78">8242 15156 0 0,'0'-10'0'0,"0"10"5"0,0-10 9 0,0 20 14 0,0 12-17 0,0 0-4 0,0 11-1 0,0-1-2 0,0 12-1 0,10-12-2 0,-10-10 2 0,0 11-3 0,0-12-1 0,0 1-11 0,-10-11-5 0,-2 0-6 0,2 0 0 0,10-11 18 0,-11 0 5 0,11-11-1 0</inkml:trace>
  <inkml:trace contextRef="#ctx0" brushRef="#br0" timeOffset="79">8012 15179 0 0,'0'-11'0'0,"0"-1"1"0,12 2 6 0,9 0 2 0,2-1-3 0,9 0-1 0,12 0-2 0,-12 11-2 0,12 0-1 0,-2 11 1 0,3 0-4 0,-13 0-8 0,-21-1-6 0,-1 0 15 0,-10-10 2 0</inkml:trace>
  <inkml:trace contextRef="#ctx0" brushRef="#br0" timeOffset="80">7959 15581 7 0,'11'0'15'0,"-1"0"5"0,22 0 5 0,1 0-14 0,11 0-8 0,0 0-4 0,10 0-9 0,1 0-38 0,21 11 27 0,-66-11 20 0</inkml:trace>
  <inkml:trace contextRef="#ctx0" brushRef="#br0" timeOffset="81">7534 15995 3 0,'0'0'3'0,"0"0"-9"0</inkml:trace>
  <inkml:trace contextRef="#ctx0" brushRef="#br0" timeOffset="82">2229 15266 2 0,'0'0'0'0,"0"-11"-1"0,0 11 1 0,0-11 0 0,0 0 0 0,10 1 0 0,0 10 0 0,2-22 0 0,-1 11 0 0,11 0 0 0,0 0 0 0,-12-1 0 0,-10 2 0 0,10 10 2 0,-10 0 6 0,-10 22-4 0,10 0 1 0,0 21-1 0,-10 23 0 0,-2-1 1 0,12 11 0 0,-10 11-1 0,-1 11 0 0,0-11-2 0,0-1 0 0,11-21-2 0,-12 2-11 0,12-2-12 0,0-22 15 0,-10-10 7 0,10-13-6 0</inkml:trace>
  <inkml:trace contextRef="#ctx0" brushRef="#br0" timeOffset="83">1685 16507 10 0,'0'0'0'0,"-12"0"0"0,2 0 0 0,-1 0 1 0,-1 10 2 0,3 11 4 0,-14 1 1 0,2 21-2 0,-1 12-1 0,11 10-4 0,0 33 0 0,11-65-1 0,11 10 0 0,10-10 0 0,2 10 0 0,10-21-1 0,9 0 1 0,-8-22-1 0,-3 11 0 0,-8-11 0 0</inkml:trace>
  <inkml:trace contextRef="#ctx0" brushRef="#br0" timeOffset="84">1793 16572 10 0,'0'0'1'0,"0"-12"-1"0,0 24 4 0,0 19 2 0,12 13 1 0,-2 11-5 0,12-1-1 0,-11 0 0 0,-1-10 0 0,-10-12-1 0,0-10 0 0,12 11 0 0,-12-12-1 0,0-10 1 0,-12 0-1 0,2-11 0 0</inkml:trace>
  <inkml:trace contextRef="#ctx0" brushRef="#br0" timeOffset="85">1718 16863 10 0,'0'0'0'0,"0"-9"1"0,0 9-1 0,0 0 3 0,10 0 0 0,0 0-1 0,24 0 1 0,-13 0-2 0,1-11 0 0,0 0 0 0,-1 0 0 0,-9 0-1 0,-1 11-1 0,-11-12 0 0,0 2 1 0,0-1 0 0,0 1 0 0,0 10 0 0,10 0 0 0,1 0 1 0,0 10 0 0,-1 11 0 0,13 2-1 0,-1-1 1 0,-11-2 0 0,-11-8-1 0,9 10 0 0,-9-11 0 0,12 0 0 0,-12 0 0 0,0 0 1 0,-12-11-1 0,3-11 1 0,-2 0-1 0,-1-33 1 0,12 12-1 0,0-1 1 0,0 0-1 0,23 1-8 0,-14 10-3 0,3 11 8 0,-1 1 2 0,-11 10 1 0,0 10-10 0</inkml:trace>
  <inkml:trace contextRef="#ctx0" brushRef="#br0" timeOffset="86">2076 16756 10 0,'0'0'0'0,"0"-11"1"0,0 11 1 0,0-12 4 0,0 12 4 0,-10 0-2 0,-2 12-3 0,12-1-2 0,-10 10-3 0,-1 12 1 0,11-11-2 0,0 0 1 0,11-1-1 0,-1-10 1 0,12-11-1 0,0-11-1 0,-11-1 1 0,-1-8-2 0,2 9 2 0,-12-11-1 0,0 0 1 0,0 1 1 0,0-1 0 0,-12 22 0 0,12-12 0 0,-10 12 0 0,10 0 1 0,0 12 0 0,0 10 2 0,0-1-2 0,10 1 0 0,2 0-1 0,-1-11 0 0,0 0 0 0,10-2-1 0,-11 3-9 0,2-12-6 0,-1 0 13 0,-11-12 3 0,0 3-1 0,0-2-8 0</inkml:trace>
  <inkml:trace contextRef="#ctx0" brushRef="#br0" timeOffset="87">2218 16690 10 0,'0'0'0'0,"0"0"0"0,0 0 1 0,11 22-1 0,-11-11 2 0,10 11 0 0,0 0-1 0,-10-1 1 0,0 1-2 0,0-11 0 0,0-11 1 0,0 0-1 0,0-11 0 0,12-1 1 0,-12-19-2 0,0 9 0 0,0-11 0 0,0 1 0 0,0 20 1 0,0 2 0 0,0 10 1 0,11 10 1 0,-11 2 3 0,11 10 1 0,0-1-3 0,-1-11-1 0,2 13-2 0,-2-12 0 0,0-1-1 0,2 1-10 0,-1-11 0 0,-11 10 9 0,10-10 1 0,-10 0-8 0</inkml:trace>
  <inkml:trace contextRef="#ctx0" brushRef="#br0" timeOffset="88">2457 16647 9 0,'-11'-10'0'0,"11"-2"2"0,-12 1 2 0,2 0 3 0,-1 11-1 0,0 0-2 0,1 0-3 0,-1 22-1 0,-11-10 0 0,22 9-3 0,0 1-2 0,0-12-2 0,22 2 2 0,-1-2 2 0,11-10 2 0,1 0 1 0,-1 11 0 0,1-11 0 0,-21 0 0 0,-12 0 0 0,11 10 1 0,-11 13 1 0,0-12 2 0,-23-1 2 0,-10 1 1 0,13-1-1 0,-2 2-4 0,-11-12-1 0,11 0 0 0,1-12-4 0,9 12-12 0,24-31-6 0</inkml:trace>
  <inkml:trace contextRef="#ctx0" brushRef="#br0" timeOffset="89">2577 16614 9 0,'0'-11'0'0,"0"11"0"0,10 11 0 0,0 0 0 0,-10 22 1 0,12-11-1 0,-1 0 0 0,-11 9 0 0,10-8 0 0,-10-12 0 0,0-1 0 0,12-10 0 0,-12 0 0 0,0 0 0 0,11-21 0 0,-11-2 0 0,11-8 0 0,-11 9 0 0,0 0 0 0,0 1 0 0,0 9 0 0,0 1 0 0,0 11 0 0,10 54 2 0,-10-42-1 0,0 10 0 0,11-12-1 0,-11-10 1 0,11 21 0 0,0-9 0 0,-1-12 1 0,23-33 1 0,-22 11-6 0,0 12-2 0,-1-12 1 0,-10 11 3 0,0-11 1 0,0 11 0 0,0 0 0 0,0 22 2 0,0 0 0 0,0 11 1 0,12-1-1 0,-1 1 0 0,-1 0 0 0,2-11 0 0,-1-1 0 0,-2-10 2 0,3 0 1 0,-1 0-3 0,-1-10 0 0,2-11-1 0,-1-1-1 0,-1 0-2 0,-10-11-4 0,12 11-3 0,-2-9 4 0,-10 19 4 0,0 1 1 0,0 11 0 0,0 0 2 0,0 11 1 0,0 1 1 0,0 9-1 0,22-11 0 0,-11 12 0 0,11-10-1 0,-11-12-2 0,10 10 1 0,0-10-1 0,-9 0-7 0,-12 0-12 0,0 0 16 0,0-10 2 0,0 10-7 0</inkml:trace>
  <inkml:trace contextRef="#ctx0" brushRef="#br0" timeOffset="90">2968 16397 9 0,'0'-11'1'0,"-11"0"-2"0,11 11 1 0,11 0 0 0,-1 0-1 0,-10 11-7 0</inkml:trace>
  <inkml:trace contextRef="#ctx0" brushRef="#br0" timeOffset="91">3163 16517 8 0,'0'0'0'0,"0"0"0"0,-10 0 1 0,10 0 0 0,-11 0 2 0,11 0-1 0,-11 0 0 0,0 0-1 0,-1 10-1 0,2-10 0 0,10 11 0 0,0 0 1 0,0-11-2 0,10 11 2 0,2-11-1 0,10 12-1 0,-11-2 2 0,11 1 0 0,-12-1 0 0,1 1 2 0,-11 0 2 0,0 1 0 0,-21-2 0 0,-1 11 0 0,0-9 0 0,-1-12-2 0,13 10-1 0,-11-10-2 0,21 0 0 0,-11-10-1 0,11-2-6 0,11 2-22 0,0 10 21 0,9 0 7 0,-20 0-7 0</inkml:trace>
  <inkml:trace contextRef="#ctx0" brushRef="#br0" timeOffset="92">3316 16495 8 0,'-11'0'0'0,"-1"-11"0"0,2 11 2 0,-1-11 1 0,11 11-2 0,-11 0 0 0,11 0-1 0,0 11 0 0,0 0 0 0,0 1 0 0,0-2 1 0,0 11-1 0,11-10 0 0,10 0 0 0,2 1 0 0,-13-2 0 0,13-10 0 0,-14 11 1 0,-9-1 3 0,0 1 5 0,-9 0-1 0,-2-11-1 0,-11 12-1 0,-1-12-1 0,13 10-1 0,-12-10-3 0,12 0-2 0,-1-10 1 0,11 10-5 0,0 0-17 0,11 0-2 0,10 0 23 0,-10 0-7 0</inkml:trace>
  <inkml:trace contextRef="#ctx0" brushRef="#br0" timeOffset="93">3479 16484 8 0,'0'0'0'0,"0"0"1"0,-11 0 0 0,11 0 1 0,-12 11 0 0,12 11-2 0,0-1 0 0,0 1 0 0,0 0-3 0,0-1 0 0,12-10 3 0,-12-11-8 0</inkml:trace>
  <inkml:trace contextRef="#ctx0" brushRef="#br0" timeOffset="94">3446 16386 8 0,'0'0'1'0,"-10"-11"0"0,-2 0-1 0,12 11 0 0,0 0-2 0,12 22 2 0,-12-22-8 0</inkml:trace>
  <inkml:trace contextRef="#ctx0" brushRef="#br0" timeOffset="95">3566 16495 8 0,'0'0'1'0,"-12"0"-1"0,-9 0 0 0,11 12 0 0,10 8 0 0,0 2 0 0,10 1 0 0,1-13 0 0,22 1 0 0,-11-11 0 0,-2 0 0 0,3-11 0 0,-1 1 0 0,-22-13 1 0,0 12 1 0,0-10 0 0,-11-1 3 0,0 0 1 0,-22 0-2 0,12 22-3 0,-1-11-3 0,10 22-8 0,2 11 1 0,-1 0 8 0,11 0-7 0</inkml:trace>
  <inkml:trace contextRef="#ctx0" brushRef="#br0" timeOffset="96">3697 16440 8 0,'0'-10'0'0,"-11"-1"0"0,11 11 1 0,0 0 5 0,0 21 1 0,11 1 0 0,-11 0-1 0,9 1-2 0,-9-3 1 0,12-9-1 0,-1 0 0 0,-11-11 0 0,0 0 0 0,0 0-2 0,10-11-1 0,2 0-1 0,-1-21 0 0,-1 10-2 0,-10 0-2 0,12 11 2 0,-2 1 2 0,-10-1 0 0,0 11 5 0,0 21-1 0,0 1-3 0,0-11-1 0,10 11-1 0,2 0 0 0,-1-12-8 0,11 1-21 0,-2-11 14 0,3 0 15 0,10-11-6 0</inkml:trace>
  <inkml:trace contextRef="#ctx0" brushRef="#br0" timeOffset="97">3990 16136 8 0,'0'0'0'0,"0"-11"1"0,0 0 1 0,0 22 10 0,10 0-6 0,2 11-2 0,-1-1-1 0,21 23-1 0,-10-11 0 0,0 10-1 0,10 11 1 0,-11-10 0 0,2 10 0 0,-13 2 0 0,-10-14-1 0,0-9-1 0,-10-1 0 0,-13-21-2 0,2 11-18 0,0-11 2 0,10-11 16 0,11 0-6 0</inkml:trace>
  <inkml:trace contextRef="#ctx0" brushRef="#br0" timeOffset="98">4512 16517 19 0,'0'0'0'0,"0"0"20"0,-11-10-20 0,11 10-5 0</inkml:trace>
  <inkml:trace contextRef="#ctx0" brushRef="#br0" timeOffset="99">11611 14907 6 0,'0'0'0'0,"0"0"0"0,0 0 0 0,0-11 1 0,0 11-1 0,0 0 0 0,0-10 0 0,0-1 1 0,0 11 2 0,23-22 9 0,-23 11-6 0,10 0 4 0,-10 11 1 0,0 0 3 0,0 11-3 0,-10 22-5 0,-1 10-2 0,-1 12-3 0,2-12 0 0,0 11-2 0,10-21 1 0,10-22-2 0,12 0-1 0,-1-11 1 0,2-11 1 0,9-22 0 0,1 1 1 0,-22 9 0 0,10-20 0 0,-11 11 1 0,-10-1 0 0,0 11 0 0,-20-9-1 0,-2-3 0 0,11 12 0 0,-11 13 0 0,0 9-3 0,1 0-4 0,9 31-2 0,2 3 0 0,-1 8-10 0,11 2-3 0,0 0 18 0,11-23 4 0,-1 1-1 0,2-22-5 0</inkml:trace>
  <inkml:trace contextRef="#ctx0" brushRef="#br0" timeOffset="100">11906 14800 4 0,'0'0'1'0,"-12"0"-1"0,12 9 0 0,-10-9 1 0,10 0-1 0,-11 0 0 0,11 0 1 0,0 0 44 0,0 22-34 0,0 0-4 0,0 21-3 0,-11 1 0 0,11 11-1 0,0-1-2 0,11-22-1 0,0-10-1 0,11-11 0 0,-1-11 0 0,11-11 1 0,-9-22 1 0,-1 1-1 0,-2-23 1 0,-8 2-1 0,-12 9 0 0,0 23 0 0,-21-13 1 0,-12 12-2 0,10 1 0 0,2 10 0 0,0 11-1 0,-2 11-3 0,13 10-3 0,-1 12-8 0,0 0-13 0,11-1 16 0,11-9 12 0,-11 8 1 0,11-31-5 0</inkml:trace>
  <inkml:trace contextRef="#ctx0" brushRef="#br0" timeOffset="101">12145 14831 6 0,'0'0'0'0,"-11"-11"0"0,-1 0 0 0,12 2 0 0,-10 9 7 0,10 0 11 0,-10 9 2 0,10 13-8 0,-12 12-5 0,2-3-5 0,10 13-1 0,0-1 0 0,0 0-1 0,10-20-1 0,12-2 0 0,0-21 0 0,11 0 0 0,-11-21 0 0,-1-12 1 0,1-10 0 0,0 10 1 0,-22 0 0 0,0 1 0 0,-11 10 1 0,-12-11-1 0,2 22-1 0,0 2 1 0,-12 9-4 0,10 9-2 0,13 13-3 0,-12 22-6 0,12 11-8 0,-1-12 6 0,11 10 14 0,0-19 2 0,11-13-6 0</inkml:trace>
  <inkml:trace contextRef="#ctx0" brushRef="#br0" timeOffset="102">12297 14886 6 0,'10'-11'1'0,"-10"1"-1"0,12-13 0 0,-1 12 0 0,-11-11 0 0,10 13 2 0,-10-3 8 0,0 12 8 0,0 0-1 0,-10 12-6 0,-1-3-4 0,11 35-3 0,-12-1 0 0,2 1-3 0,10-1 0 0,10 0-2 0,13-9 0 0,-1-24 1 0,10 1-2 0,1-11 1 0,0-21 1 0,-1-13-1 0,-11 3 1 0,2-13 0 0,-23 11 1 0,0 1 0 0,-11-1 0 0,-22 0 1 0,1 22-1 0,10 2-2 0,-11 9-1 0,1 9-1 0,21 2-3 0,-11 11-18 0,11 11-12 0,11 10 33 0,0-10-4 0</inkml:trace>
  <inkml:trace contextRef="#ctx0" brushRef="#br0" timeOffset="103">12743 14820 6 0,'0'0'0'0,"0"0"0"0,-11-11 0 0,0 11 1 0,0 0 4 0,1 11 5 0,-2 0 0 0,2 11 0 0,-2 0-5 0,-9 10-3 0,9 1-2 0,12 0 1 0,0 10-1 0,12-21-1 0,9 0 2 0,1-12-1 0,0 1 0 0,21-22 0 0,-20-10 0 0,9-12 1 0,-10 0-2 0,-11 1 1 0,-1-12 0 0,-10 2 1 0,-10 8-1 0,-13 3 0 0,2 8-1 0,0 23 0 0,-2 0 1 0,2 11-2 0,-1 21-1 0,0 1-2 0,22 0-6 0,-10-1-2 0,10-10 5 0,22-11 7 0,-1-1 0 0,-21-10-4 0</inkml:trace>
  <inkml:trace contextRef="#ctx0" brushRef="#br0" timeOffset="104">12961 14853 7 0,'0'0'0'0,"0"0"0"0,0-11 0 0,10 0 0 0,-10 0 0 0,10 0 0 0,-10 2 2 0,-10 9 11 0,10 0 9 0,-10 0-3 0,-2 9-7 0,-9 2-4 0,-1 34-3 0,11-14-3 0,-1 3-1 0,3-3-1 0,18 3-1 0,3-13 1 0,9-11-2 0,2 2 1 0,19-24-2 0,-9-9 2 0,0-1 0 0,-1 0 0 0,-20 1 1 0,-1-1 0 0,-11 0 0 0,0-9-2 0,-23 8 1 0,-9 1 0 0,-1 2 0 0,12 20 0 0,-11 0 1 0,10 9-2 0,-1 13-1 0,13 0-3 0,10 11-9 0,0-12-11 0,10 2 11 0,2-2 14 0,21-11 1 0,-13-10-7 0</inkml:trace>
  <inkml:trace contextRef="#ctx0" brushRef="#br0" timeOffset="105">13211 14809 6 0,'0'0'0'0,"0"0"1"0,0 0 2 0,0 0 8 0,-12 0 0 0,2 11-3 0,10 0 0 0,-11 11-2 0,0 0 1 0,0-1-1 0,-1 13-1 0,12 9-3 0,0-21-2 0,12-1 0 0,10 1-2 0,-1-11 0 0,23-11-2 0,-11-23 0 0,0 2-1 0,-1-1 2 0,-11-10 0 0,-21-1 3 0,12 11 1 0,-24-9 0 0,-9 8 2 0,-11 1-1 0,-1 11 0 0,0 2-1 0,12 9-1 0,-2 9-1 0,13 2-1 0,-12 11-9 0,22-11-13 0,0 11 8 0,11-11 15 0,10-1 1 0,-9 1-6 0</inkml:trace>
  <inkml:trace contextRef="#ctx0" brushRef="#br0" timeOffset="106">13482 14788 4 0,'0'0'0'0,"10"0"1"0,-10 0-1 0,12 0 0 0,-12 0 0 0,11 0 1 0,-22 0 23 0,11 12-2 0,-22-12-7 0,12 9-4 0,-2 2-2 0,2 11-4 0,-1 1-3 0,-11 30 1 0,22-20-4 0,10-11 0 0,2 0 1 0,21-1-1 0,10-21 0 0,1-11 1 0,-1-11-1 0,10-10-1 0,-19-1 0 0,-13 11 1 0,-9-9 1 0,-12 8 1 0,0 1 2 0,-33 2 8 0,-1-3 9 0,3 12-9 0,-3 0-7 0,13 11-4 0,11 0-25 0,-1 11-59 0,11 0 56 0</inkml:trace>
  <inkml:trace contextRef="#ctx0" brushRef="#br0" timeOffset="107">16951 18071 255 0,'0'0'0'0</inkml:trace>
  <inkml:trace contextRef="#ctx0" brushRef="#br0" timeOffset="108">10188 14331 1 0,'0'-11'-1'0,"-12"-11"1"0,12 12 0 0,0-12 0 0,-10 22 0 0,10-11 1 0,0 11 1 0,0 0 2 0,10 0-1 0,2 11 1 0,-1 21 1 0,-1 1-1 0,12 10-1 0,-12-10-1 0,13 0 0 0,-1-1 1 0,-22-10 1 0,11-11 1 0,-11 11 1 0,-11-11 0 0,11-11 0 0,-12 10-1 0,2-10 0 0,-13-10 0 0,23-12-3 0,-10-22-2 0,10 1 0 0,10-1 0 0,2 1-1 0,9 10 1 0,-9 12 0 0,-1-1 0 0,-2 22-2 0,14-11-13 0,-13 0-18 0,2 11 8 0,-1 11 25 0,-11-11-1 0</inkml:trace>
  <inkml:trace contextRef="#ctx0" brushRef="#br0" timeOffset="109">10459 14320 1 0,'0'0'0'0,"0"-11"0"0,0 0 0 0,0 1 7 0,0 10 10 0,0 0 0 0,12 0-7 0,-2 10-1 0,12 1-2 0,-1 0-2 0,2 11-3 0,9-11 0 0,1 0-1 0,-23-1 0 0,2 1-3 0,-1 0-6 0,-11 11-19 0,-11-11-3 0,-1 11 20 0,12-22 10 0,-10 0-2 0</inkml:trace>
  <inkml:trace contextRef="#ctx0" brushRef="#br0" timeOffset="110">10622 14244 2 0,'0'0'1'0,"0"0"8"0,0 0 9 0,-10 0 2 0,-1 22-5 0,-11 10-8 0,0 12-4 0,12-1-3 0,-13-10-4 0,13 0-37 0,10-12 12 0,0-10 28 0</inkml:trace>
  <inkml:trace contextRef="#ctx0" brushRef="#br0" timeOffset="111">10003 14983 0 0,'10'-10'1'0,"2"10"-1"0,-1-12 0 0,-1-9 0 0,1 21 1 0,-11-10 4 0,0-13 16 0,-11 12-11 0,1 11-4 0,-13 0-3 0,13 11-3 0,-23 12-1 0,1 8 0 0,10 13 2 0,11 11-1 0,-1-12 0 0,12-10 0 0,0-13 0 0,12-20-2 0,21 0 2 0,-11-20 0 0,-1-13 0 0,11-10 0 0,-20-1 1 0,-1-11-1 0,-1 12 0 0,-10 0 0 0,0-1 0 0,-10 13-1 0,10-3 0 0,-11 12 1 0,-1 11-1 0,12 0 1 0,0 11-2 0,0 0-2 0,0 11 4 0,0 11 0 0,12 11 2 0,-1 10-2 0,-11 1-1 0,10-12-16 0,1 1-2 0,0 0 19 0,-1-23-1 0</inkml:trace>
  <inkml:trace contextRef="#ctx0" brushRef="#br0" timeOffset="112">10199 14995 2 0,'0'0'0'0,"0"-12"0"0,0-10 0 0,0 12 0 0,0-1 0 0,0 1 6 0,-11-2 3 0,11 1 4 0,0 11-1 0,-12 0-3 0,2 0-1 0,10 11-1 0,-11 11-4 0,-10 21-2 0,21-10-1 0,-11-11 1 0,22 0-1 0,-11-12-1 0,9-10-1 0,3 11 2 0,-1-22-2 0,11 1 0 0,-1-24 1 0,-10 13-1 0,10-1 2 0,-9-10 0 0,-1 11 0 0,-11 9 0 0,0 1 0 0,-11 11 1 0,11 0 0 0,0 11 1 0,-12 11-1 0,12-1 0 0,12 1-1 0,-12 0 0 0,11-1 1 0,-1-9-4 0,13-1-5 0,-14-11-12 0,14-11-8 0,-13-1 21 0,13 2 7 0,-23-1-2 0</inkml:trace>
  <inkml:trace contextRef="#ctx0" brushRef="#br0" timeOffset="113">10427 14548 1 0,'0'-10'1'0,"0"10"7"0,-11 21 3 0,11 12 2 0,0 10-1 0,11 12-3 0,-11-12-1 0,11 12-2 0,0-12-3 0,-1 1-2 0,12-1 0 0,-11-10-1 0,-11-1-3 0,0-10-10 0,0-11-15 0,0-11 3 0,-11 0 22 0,1-11 3 0,10 11-2 0</inkml:trace>
  <inkml:trace contextRef="#ctx0" brushRef="#br0" timeOffset="114">10394 14875 3 0,'0'0'3'0,"0"0"17"0,10 11-9 0,13-11-5 0,-1 0-5 0,10 10 0 0,1-20-2 0,-11 10-8 0,10-11-16 0,-11 11 17 0,2-10 8 0,-1 10-2 0</inkml:trace>
  <inkml:trace contextRef="#ctx0" brushRef="#br0" timeOffset="115">10677 14809 3 0,'-11'0'0'0,"-1"-9"3"0,3 9 9 0,-2-12 2 0,-1 12-3 0,12 12 0 0,-10-3 1 0,-1 13-3 0,11 22-5 0,11-1-2 0,-1-10-1 0,-10-1-1 0,23 1 1 0,-2-23-1 0,0-10 0 0,2 0-1 0,-1-10 1 0,-12-11-1 0,0-13 0 0,2 13-3 0,-1-12-2 0,-11 1-1 0,0-1 2 0,-11 11 4 0,11 22 2 0,-12-11 3 0,12 11 8 0,0 11 1 0,0 11-1 0,0 11 0 0,23-1-3 0,-1 1-5 0,0-12-1 0,9 1-3 0,-8 0-16 0,-1-11-45 0,-1-11 15 0,-10 0 42 0</inkml:trace>
  <inkml:trace contextRef="#ctx0" brushRef="#br0" timeOffset="116">11460 15451 10 0,'-12'0'0'0,"2"-11"0"0,-1 11 2 0,0 0 2 0,11 0 0 0,0 0 2 0,0 0 5 0,0 0-3 0,22 0-1 0,0 0-1 0,11 0-1 0,10 0-1 0,12-11 0 0,10 11-1 0,11-11 0 0,-11 11-1 0,11-11 0 0,-11 11-2 0,12 0 2 0,-12 11-1 0,22-11 0 0,0 0 0 0,11 0-1 0,0 0 0 0,10 0 0 0,0 0 0 0,2 0 1 0,-3 0 0 0,-9-11 0 0,-10 11 0 0,-13 0 0 0,3 0 0 0,-13 0-1 0,0 0 0 0,0 11-1 0,0-11 2 0,1 0-1 0,-12-11 0 0,-11 11 0 0,-11 0-1 0,-20-10 2 0,-12 10-1 0,11 0 0 0,-11 0 0 0,0 0 0 0,0 0-4 0,0 10-6 0,10-10-21 0,-10 11-3 0,0-11 21 0</inkml:trace>
  <inkml:trace contextRef="#ctx0" brushRef="#br0" timeOffset="117">12307 15637 10 0,'0'0'0'0,"12"-12"0"0,-1 1 2 0,-11 11 4 0,0 0 5 0,10-11-1 0,-10 11-4 0,0 0-2 0,0 0 0 0,0 11-1 0,12 0 0 0,-12 1 2 0,0 9 2 0,0 11 0 0,11 1 0 0,-11 11-2 0,0-1-1 0,0-11-2 0,0 23 0 0,0-1-1 0,0-21-1 0,9 9-1 0,-9-8 1 0,12-12-1 0,-12-13 0 0,0-9 1 0,0 0 1 0,0-9-3 0,-12-13-7 0,-8 11-21 0,8-12-12 0,-9 2 37 0,9 21-4 0</inkml:trace>
  <inkml:trace contextRef="#ctx0" brushRef="#br0" timeOffset="118">12210 15984 9 0,'0'0'0'0,"0"0"0"0,0-11 1 0,10 11 7 0,-10 0 13 0,0 0 0 0,12 0-5 0,-12 0-3 0,11 0-4 0,0 0-2 0,0 11 1 0,-11 0-2 0,10-1 1 0,1 11-2 0,0 2 0 0,-1 10-2 0,2-12-1 0,-12 1 0 0,11 0-2 0,-1-22 0 0,-10 11 0 0,12 0 1 0,-12-11-1 0,11 0 1 0,-11 0 0 0,0-11 1 0,0 11-1 0,0-11 1 0,0 11-1 0,0-11 0 0,0 0-1 0,9-11 2 0,3 1 0 0,-1-1-1 0,-1 0 0 0,2 0 0 0,-12 11-1 0,11 1 0 0,-11-1-1 0,0 11-1 0,0 0-11 0,10 0-26 0,2 0-34 0,-12 0 50 0,10 0 14 0</inkml:trace>
  <inkml:trace contextRef="#ctx0" brushRef="#br0" timeOffset="119">12776 15723 9 0,'-11'0'-1'0,"11"-11"1"0,0 11 1 0,0 0-1 0,0-10 0 0,11-2 3 0,-1 12 10 0,1-11 6 0,0 0-3 0,-11 11-4 0,10 0-4 0,-10 11 0 0,-10 0-2 0,10 1-2 0,-11-2-2 0,-10 23-1 0,-2-23 0 0,2 23-1 0,-1-11 0 0,12 0-1 0,10-12 1 0,0 1-1 0,21-11 0 0,-10 0 1 0,10-11 0 0,12 1 0 0,11-1 0 0,-23-12 0 0,2 13 0 0,-2 10 0 0,-21-11-2 0,11 11-9 0,-11 0-22 0,-11 0-7 0,-10 0 35 0,10 0-3 0</inkml:trace>
  <inkml:trace contextRef="#ctx0" brushRef="#br0" timeOffset="120">12818 15603 9 0,'0'0'0'0,"0"11"24"0,0 0-4 0,-10 11-7 0,-1 10-6 0,11 12-1 0,0-12-5 0,0 1 0 0,0 0-2 0,0-12-1 0,11-10-11 0,-1-1-23 0,13 2 16 0,-13-12 19 0,-10 0-7 0</inkml:trace>
  <inkml:trace contextRef="#ctx0" brushRef="#br0" timeOffset="121">12949 15614 9 0,'0'0'0'0,"0"11"0"0,12 22 0 0,-12-1 1 0,-12-10 0 0,12 11 3 0,0-1 0 0,12-11-1 0,-12 2-2 0,0-2-1 0,0-10 0 0,0-11 1 0,-12 0-1 0,12 0-3 0,-10-11-2 0,10-10 2 0,0-2 1 0,0 2 1 0,0-11 0 0,0 10 1 0,0 1 0 0,10-2 0 0,-10 12 0 0,12-10 1 0,8 11-2 0,3-2 2 0,-1 1-1 0,-1 0 3 0,1 11 2 0,-12 0 3 0,-10 22 2 0,12-10 1 0,-24 9-4 0,2-11-2 0,-12 12-4 0,12-10 0 0,-1-2-2 0,-1 1 0 0,12-11-3 0,0 0 1 0,12 10 1 0,-1-10 1 0,10 0 1 0,-10 12 0 0,11-2 0 0,0 2 0 0,-11-2 1 0,-1 11 1 0,-10 2 3 0,-10-2 1 0,-12-10 2 0,-11-1 2 0,11 2 2 0,-11-1-1 0,0-11-5 0,23 0-3 0,0-11-2 0,-2-1-1 0,2 12-7 0,10-10-16 0,10-1-23 0,2 11 17 0,-2 0 28 0,0 0-7 0</inkml:trace>
  <inkml:trace contextRef="#ctx0" brushRef="#br0" timeOffset="122">13297 15603 9 0,'0'0'0'0,"0"0"19"0,0 22 1 0,0 0-3 0,-10 10-4 0,-13 12-3 0,13 0-2 0,-22-1-3 0,9 0-1 0,2 12-1 0,-13-12-2 0,14-10 0 0,-2-1-1 0,22-10-1 0,0-11 0 0,0-11-6 0,0 11-16 0,0-11-15 0,0-11 9 0,11 0 27 0,10-11-7 0</inkml:trace>
  <inkml:trace contextRef="#ctx0" brushRef="#br0" timeOffset="123">13362 15777 9 0,'0'0'0'0,"0"11"1"0,0-11 7 0,0 10 9 0,0 2-2 0,-10-1-4 0,10 0-4 0,-11-1 0 0,-1 11-5 0,2-21 0 0,0 12-2 0,10-12 1 0,10 0-1 0,-10-12-1 0,22 2 0 0,-11-1-2 0,11 11-1 0,-2-10 0 0,3 10 3 0,-1 0 2 0,-11 0-1 0,-1 10 0 0,-10 1 1 0,0 33 3 0,-10-23 0 0,-1-9 4 0,-11 9 1 0,11-11 3 0,-10 2-3 0,10-12-2 0,-11 0-4 0,11 0-2 0,-1 0-6 0,2-12-22 0,0 2-33 0,10-1 35 0,0 1 17 0</inkml:trace>
  <inkml:trace contextRef="#ctx0" brushRef="#br0" timeOffset="124">13352 15745 12 0,'0'0'5'0,"10"0"27"0,13-12-2 0,-14 12-8 0,24-10-11 0,-10-1-7 0,-1 11-3 0,-2 0-8 0,13 0-39 0,-21 0-9 0,-1 0 46 0</inkml:trace>
  <inkml:trace contextRef="#ctx0" brushRef="#br0" timeOffset="125">13602 15702 9 0,'0'0'0'0,"0"0"5"0,11 0 10 0,0 0 2 0,-11 0-3 0,0 10-3 0,11 11-1 0,-11 1-3 0,0 11-1 0,0-23-1 0,0 13-1 0,-11-2-1 0,11 0-2 0,-11 2-1 0,0-23 0 0,11 11 0 0,0-11 1 0,0-11-4 0,0-12-1 0,0 2-2 0,11-11-5 0,0 10-1 0,-11-11-6 0,11 1 3 0,-11 11-1 0,10 9 10 0,-10-10 5 0,10 12 0 0,2 10 1 0,10-11 0 0,-11 11 1 0,11 0 5 0,-2 0 8 0,13 0 0 0,-21 0-3 0,-12 11 1 0,0-1 3 0,0 1-4 0,-22 0-5 0,-1 1-3 0,-9-2-1 0,11 1-1 0,9-1-1 0,12-10-1 0,0 12 0 0,12-12 0 0,9 10 0 0,2-10 0 0,-2 0 1 0,0 12 0 0,12-2 0 0,-11 1 0 0,-12-1 0 0,2 2 1 0,-12 20 3 0,0-11 0 0,-22-9 1 0,12 10 1 0,-12-1 1 0,-11-9 3 0,10-12-2 0,-9 10-1 0,11-10-3 0,9 0-2 0,2-10-2 0,-2 10-3 0,2-12-19 0,10 12-55 0,0-10 24 0,0 10 44 0</inkml:trace>
  <inkml:trace contextRef="#ctx0" brushRef="#br0" timeOffset="126">11243 16647 9 0,'0'0'0'0,"0"0"1"0,10 0 0 0,-10-10 3 0,10 10 9 0,-10 0 4 0,0 0-3 0,0 0 8 0,0 0-18 0,0 0-1 0,12 10 2 0,-12 1 0 0,0 11 0 0,0 0 0 0,0 9-2 0,0 3-1 0,0-3 0 0,-12-8-2 0,12-1 2 0,0-2-2 0,0-8 0 0,0-1 0 0,0-11-1 0,12 0-1 0,-12 0-5 0,0 11-19 0,0-11-46 0</inkml:trace>
  <inkml:trace contextRef="#ctx0" brushRef="#br0" timeOffset="127">11427 16625 10 0,'0'0'0'0,"0"0"0"0,0 0 0 0,0 12 1 0,0-12 1 0,0 10 3 0,11 1 10 0,-11-1-5 0,0 2-2 0,0 10-1 0,0-1-2 0,0 1-2 0,0 10-2 0,10-11-1 0,-10 2 1 0,0-12-1 0,0 11 0 0,12-13 0 0,-12-9 0 0,11 0 0 0,-11 12-2 0,0-12-49 0,0-12 45 0,0 3-3 0</inkml:trace>
  <inkml:trace contextRef="#ctx0" brushRef="#br0" timeOffset="128">11623 16625 10 0,'0'0'0'0,"0"0"1"0,0 0-1 0,0 0 3 0,0 0 3 0,11 0 4 0,-11 0 3 0,10 12-2 0,-10-2 0 0,0 11-2 0,0 13-2 0,-10-3-1 0,10-8-1 0,0 9-1 0,0-10-2 0,0 0-1 0,0-11 1 0,0 0-2 0,0-2 0 0,0-9 0 0,0 12 1 0,0-12-2 0,0 11 0 0,0-11-5 0,0 11-15 0,0-11-28 0,0 0 49 0</inkml:trace>
  <inkml:trace contextRef="#ctx0" brushRef="#br0" timeOffset="129">11894 16625 10 0,'0'0'0'0,"0"-11"1"0,0 11 3 0,0-11 11 0,0 11 5 0,0-10-6 0,0 10-5 0,-10 10 1 0,10 12 1 0,0 11-1 0,-11-1-3 0,11-10-1 0,0 11-3 0,0-1 0 0,0 1-2 0,0-11 1 0,11-11-2 0,-11 0 1 0,0-2 0 0,0-9-2 0,0 0-3 0,0 0-18 0,10 0-69 0,2 0 81 0</inkml:trace>
  <inkml:trace contextRef="#ctx0" brushRef="#br0" timeOffset="130">12102 16647 10 0,'0'0'0'0,"0"0"1"0,0 0 20 0,0 11-4 0,-12 21-4 0,12-10-5 0,0-1-3 0,12 13 0 0,-2-13-4 0,12-11 2 0,11 2 0 0,-11-12 0 0,9 0-1 0,3-12 0 0,-2-9 1 0,-21 0-1 0,-1-12 0 0,-10 12 0 0,0-13 0 0,-21 3-1 0,0 8 0 0,-12 12 0 0,0 11 0 0,-11 0-1 0,11 11-1 0,1 0-7 0,22 22-37 0,-13-11 0 0,23 0 35 0</inkml:trace>
  <inkml:trace contextRef="#ctx0" brushRef="#br0" timeOffset="131">12580 16637 10 0,'0'0'0'0,"0"-12"0"0,0 12 1 0,0-11 3 0,0 0 9 0,0 1 6 0,0 10-4 0,0 10 7 0,0-10-16 0,0 22 0 0,0-10 0 0,0 9 1 0,0 11-1 0,0-10 0 0,0 11-3 0,0-11 0 0,0-1-2 0,0 1 1 0,0-11-2 0,0 0 1 0,0 0-1 0,11-11-1 0,-11 0-1 0,0-11-8 0,0 11-21 0,0-11-19 0,0 11 23 0,0-11 26 0,0 11-8 0</inkml:trace>
  <inkml:trace contextRef="#ctx0" brushRef="#br0" timeOffset="132">12753 16593 10 0,'0'0'0'0,"0"-11"0"0,0 11 1 0,12-10 4 0,-12 10 9 0,0 0 2 0,11 0-1 0,-11 10 0 0,0 1-3 0,10 21-3 0,-10-10-1 0,0 11-1 0,0-11-3 0,-10-1-1 0,10 1 0 0,0 0-2 0,0-12-1 0,0 1 1 0,10-1 0 0,1 2-1 0,-11-12 2 0,0 11-1 0,0-11-1 0,11 0 0 0,-11 0-3 0,0 0-17 0,0 0-34 0,0 0 15 0,0-11 36 0</inkml:trace>
  <inkml:trace contextRef="#ctx0" brushRef="#br0" timeOffset="133">12961 16582 9 0,'0'0'1'0,"0"0"0"0,0-10 0 0,10 10 4 0,-10 0 3 0,0-12 6 0,0 12-7 0,0 12 3 0,0 9-1 0,0 11 0 0,0-10 0 0,-10 11-1 0,-2-1-3 0,12 1-2 0,0-1-1 0,0-11-1 0,0-9 0 0,12-1 1 0,-12-11-2 0,0 0 0 0,0 0-64 0,0-11 35 0,10-1 27 0,-10 2-8 0</inkml:trace>
  <inkml:trace contextRef="#ctx0" brushRef="#br0" timeOffset="134">13178 16517 11 0,'0'0'1'0,"0"10"25"0,0 1-7 0,0 23-3 0,0-13 0 0,0 11-4 0,0-10-2 0,11 11-2 0,-11-11-4 0,10-1-1 0,-10 1-1 0,0-11-2 0,0 10 2 0,12-21-2 0,-12 11 0 0,0-11-2 0,0 10-9 0,0-10-32 0,0-10-15 0,11 10 52 0,-11-11-4 0</inkml:trace>
  <inkml:trace contextRef="#ctx0" brushRef="#br0" timeOffset="135">13548 16549 11 0,'0'0'0'0,"0"-11"1"0,0 0 3 0,0 11 10 0,0 0 3 0,0 0-1 0,0 0-4 0,0 11-6 0,0 0-3 0,-11 22 0 0,11-12-1 0,-12 23-1 0,12-11-1 0,0-1 0 0,12-11 0 0,10 2 0 0,9-12 1 0,14-1-1 0,-3-10-1 0,14 0 1 0,-24-10 0 0,1-1 0 0,-23-12 0 0,12 2 1 0,-22-11 0 0,-10-1 0 0,-12-11-1 0,-11 13 2 0,-10-14-2 0,10 25-1 0,11-3-5 0,-21 23-53 0,9 11 40 0,24 1 9 0</inkml:trace>
  <inkml:trace contextRef="#ctx0" brushRef="#br0" timeOffset="136">14298 16690 12 0,'0'0'1'0,"0"0"-2"0,0 0 2 0,0 0-1 0,-12 0 0 0,12 0 0 0,0 0 0 0,0 0 1 0,-10 0 0 0,-1 0 1 0,11 0 5 0,0 0 3 0,-12 0-2 0,12 0 0 0,0 0 2 0,12 0-8 0,-1 0 0 0,11 0-1 0,-1 0 1 0,1 0-2 0,11 0 1 0,0 0 0 0,-1 0-1 0,12 0 1 0,-13 0-1 0,3 0 0 0,10 0 0 0,-23 0 0 0,88 0 0 0,-87 0 0 0,-11 0 1 0,-1 0 1 0,-10 0 4 0,-10 0-7 0,-13 0-11 0,13 0-34 0,-1 12 39 0,11-12-6 0</inkml:trace>
  <inkml:trace contextRef="#ctx0" brushRef="#br0" timeOffset="137">14744 16647 12 0,'0'0'1'0,"0"-10"-1"0,0 10 1 0,0-12 0 0,0 12 3 0,0-11 7 0,0 11 10 0,11 0-13 0,-11 0-2 0,0 0-2 0,10 11-1 0,1 1 0 0,10-12-1 0,-9 10 0 0,9 1-1 0,-9-1 0 0,-1 2 0 0,-2 10 0 0,-9-22 1 0,0 21 3 0,-20-11-1 0,-13 13-1 0,0-12 2 0,-11 10 1 0,23-11-2 0,-1 2 0 0,12-12-4 0,-2 11 0 0,12-11-7 0,12 11-51 0,20-11 20 0,-32 0 25 0</inkml:trace>
  <inkml:trace contextRef="#ctx0" brushRef="#br0" timeOffset="138">15656 16690 8 0,'0'0'0'0,"-10"0"0"0,10 0 0 0,0 0 1 0,0-10 1 0,0 10 4 0,10 0 10 0,-10 0 19 0,0 0-18 0,0 0-17 0,12 0 1 0,-1 0-1 0,22 10 1 0,-1-10-1 0,1 0 0 0,9-10 0 0,13 10 1 0,0-12-1 0,-12 2-1 0,-11 10 2 0,1 0-1 0,-21 0 0 0,-2 0 2 0,-20 0-1 0,-2 0-1 0,-21 0 1 0,23 0 0 0,-1 0-2 0,0 0 1 0,11 0 0 0,0 0 0 0,0 0 2 0,0 0-2 0,0 0 1 0,0 0 1 0,0-11 0 0,0 11 1 0,0-10 1 0,0 10 0 0,0-12-1 0,0 1 0 0,0 0-1 0,0 1 0 0,0-1 0 0,0-11 1 0,0 0 0 0,0-9-1 0,0 8 1 0,0 1-2 0,0-10 0 0,0 21 0 0,0-11-1 0,0 11 1 0,0 0-1 0,0 0 0 0,0 11 0 0,0-11 0 0,0 11 0 0,0 11 0 0,0-11 1 0,0 0-1 0,0 0-1 0,0 0-2 0,0 0-26 0,11 0-45 0,-11 11 51 0,11-11 15 0</inkml:trace>
  <inkml:trace contextRef="#ctx0" brushRef="#br0" timeOffset="139">15939 16386 7 0,'0'0'1'0,"-10"0"-1"0,10 0 2 0,0 0 4 0,0 0 2 0,0 0 0 0,0 0-1 0,10 11-1 0,2-11-1 0,-1 0-1 0,10 0 0 0,0 0 1 0,2 0 2 0,19-11-1 0,-9 11-1 0,11-11-4 0,-11 0 1 0,0 11-2 0,-22 0 1 0,-11 0-1 0,0 0-13 0,-33 11-40 0,0 0 41 0,22 0 5 0</inkml:trace>
  <inkml:trace contextRef="#ctx0" brushRef="#br0" timeOffset="140">16179 16419 6 0,'0'0'1'0,"0"0"-1"0,-12 0 0 0,12 0 0 0,0-11 0 0,0 11 1 0,0-11 0 0,0 11 2 0,0 0 13 0,0 0-4 0,0 0-1 0,0 0 4 0,12 0-12 0,-12 0-1 0,0 0-1 0,0 11 1 0,0 0-1 0,0 0 1 0,0-1-1 0,0 12-1 0,-12 0 1 0,12 1 0 0,0-3 0 0,0 2-1 0,0 11 1 0,0-22 0 0,12 10 0 0,-1-10 0 0,-1 1-1 0,-10-2 1 0,0 1 0 0,0-11 1 0,0 10-1 0,0-10-1 0,0 0 0 0,-10 0-8 0,20-10-65 0,2 10 64 0</inkml:trace>
  <inkml:trace contextRef="#ctx0" brushRef="#br0" timeOffset="141">16200 16668 7 0,'0'0'1'0,"0"0"-1"0,0 0 0 0,0 0 7 0,0 0 6 0,0 12 0 0,12-12-4 0,8 0-2 0,3 0 1 0,-1 0 0 0,11-12-2 0,-1 12-1 0,1 0-2 0,9 0 0 0,-9 0-2 0,0 0 0 0,-1 0 0 0,-20 0-1 0,9-10 2 0,-9 10-1 0,-12 0 1 0,-12 0 0 0,12 0-2 0,-10 0 1 0,10 0-2 0,-11 0 1 0,11 0-3 0,0 0-7 0,0 0-23 0,0 0-10 0,0 0 36 0</inkml:trace>
  <inkml:trace contextRef="#ctx0" brushRef="#br0" timeOffset="142">16515 16702 7 0,'0'0'0'0,"0"0"1"0,0 0 0 0,12 0 4 0,-12-12 1 0,0 12 3 0,0 0 1 0,0 0-1 0,0-10 12 0,0 10-11 0,0-12-2 0,0 12-2 0,-12 0-1 0,12-10 1 0,0-1 0 0,0 1-1 0,0-13 0 0,-10 2-2 0,10 0 0 0,0-2-2 0,0-9 0 0,0-12-1 0,0 11 0 0,0 1 0 0,10-1 0 0,-10 1 0 0,0 10 0 0,0 0-1 0,0 0 1 0,0 11-1 0,0 1 1 0,12 10 0 0,-24 0-4 0,12 0-6 0,0 10-26 0,-10 1-22 0,10 0 47 0,0 0 4 0</inkml:trace>
  <inkml:trace contextRef="#ctx0" brushRef="#br0" timeOffset="143">16505 16375 6 0,'0'0'0'0,"0"0"28"0,0 0-17 0,0 0 1 0,0 0-1 0,10 0-2 0,2 11-3 0,-12-11-2 0,11 0-1 0,11 0-1 0,10 0 0 0,1 0-2 0,-1 0 0 0,12-11 0 0,-2 11 0 0,14 0 0 0,-2 0 0 0,-11 11-1 0,1-11 0 0,-11 0-3 0,-12 0 0 0,-10 0 3 0,-11 0 0 0,0 0 1 0,-11 0-1 0,-10 0 1 0,9 0 0 0,-9 0-1 0,9 0-13 0,12 0-23 0,0 0 8 0</inkml:trace>
  <inkml:trace contextRef="#ctx0" brushRef="#br0" timeOffset="144">16908 16440 7 0,'0'0'0'0,"0"-10"0"0,0 10 0 0,0 0 2 0,0-11 3 0,0 11 9 0,10-11-1 0,-10 11 0 0,0 0-3 0,0-11-4 0,0 11-2 0,0 11 3 0,0-11-5 0,0 11 0 0,0 0 0 0,0 10 2 0,0 1-1 0,0 12 1 0,0-3-1 0,0 3 0 0,0-3-2 0,0 3 0 0,10-24-2 0,2 11 2 0,-12-9 0 0,11-2-1 0,-11 2 1 0,0-12-1 0,0 0 0 0,-11 10-1 0,11-10-88 0,0-10 78 0</inkml:trace>
  <inkml:trace contextRef="#ctx0" brushRef="#br0" timeOffset="145">16069 16026 3 0,'0'0'1'0,"0"-10"-2"0</inkml:trace>
  <inkml:trace contextRef="#ctx0" brushRef="#br0" timeOffset="146">16059 15702 1 0,'0'0'0'0,"0"-12"0"0,0 1 0 0,0 11 0 0,0 0 0 0,0 0 1 0,0 11-1 0,0 1 1 0,0 9 0 0,0 1 1 0,0 10 0 0,0 12-1 0,0 10 0 0,0-11 0 0,0 0 0 0,0 1-1 0,0 0-3 0,10-11-1 0,-10-12 4 0,0 12 0 0,0-22-5 0</inkml:trace>
  <inkml:trace contextRef="#ctx0" brushRef="#br0" timeOffset="147">16069 16266 6 0,'-10'0'0'0,"10"0"0"0,0 0 0 0,0 11 0 0,0-11 0 0,0 0 1 0,0 11-1 0,0 0 1 0,0 0 0 0,0 0-1 0,0 0 1 0,0 0-1 0,0 10-3 0,0 1 2 0,0 0 1 0,0-11-6 0</inkml:trace>
  <inkml:trace contextRef="#ctx0" brushRef="#br0" timeOffset="148">16069 16549 6 0,'0'0'1'0,"0"11"-1"0,0 1 1 0,0-2-1 0,-10 1 0 0,10-1 1 0,0 1 0 0,0 12 2 0,0-13-1 0,0 11 1 0,0 1 0 0,0 0-2 0,0 11 0 0,0-11-3 0,-10-1-8 0,10 1 7 0,-12-11 2 0,12 0-6 0</inkml:trace>
  <inkml:trace contextRef="#ctx0" brushRef="#br0" timeOffset="149">16016 16973 8 0,'0'0'0'0,"0"11"0"0,0-11 1 0,0 11 2 0,0 0 2 0,11 0 3 0,-11 0-2 0,0 10-3 0,0-10-2 0,10 11-1 0,-10-11-12 0,0-11-1 0,0 11 11 0,0-11-6 0</inkml:trace>
  <inkml:trace contextRef="#ctx0" brushRef="#br0" timeOffset="150">16397 15745 1 0,'0'-12'0'0,"0"12"0"0,0-10 0 0,0-1 0 0,0 1 0 0,0-13 0 0,0 12 0 0,0 1-1 0,0 10 1 0,0-11 0 0,0 1 1 0,0 10-1 0,0-12 0 0,0 1 0 0,0 11 0 0,0-11 1 0,0 22 5 0,-12 0-4 0,12 11 0 0,0 33 0 0,0-12-1 0,12-11 0 0,-12 12 0 0,10-23 0 0,-10 23-2 0,0-22-5 0,10 21 0 0,-10-10 4 0,0-1 2 0,12-10 0 0,-12 0-3 0</inkml:trace>
  <inkml:trace contextRef="#ctx0" brushRef="#br0" timeOffset="151">16417 16103 4 0,'0'0'0'0,"-10"11"0"0,10-11 0 0,0 11 0 0,-10-11 0 0,10 11 1 0,0-11-1 0,0 11 1 0,0 0 0 0,0 10 0 0,0 1-1 0,0 0 1 0,0 11 0 0,0-12-1 0,-12 1-3 0,12 0 2 0,0-11 0 0,0 10 1 0,0-10 0 0,0-11-5 0</inkml:trace>
  <inkml:trace contextRef="#ctx0" brushRef="#br0" timeOffset="152">16397 16408 6 0,'0'0'0'0,"0"0"0"0,0 11 0 0,-12 10 0 0,12-10 1 0,-10 11 0 0,10-11 1 0,0 12 1 0,0-13 1 0,0 11-1 0,0-10-2 0,0 0 0 0,0 11-1 0,0-11-3 0,0-1-7 0,0 12 8 0,0 11 2 0,10-23-7 0</inkml:trace>
  <inkml:trace contextRef="#ctx0" brushRef="#br0" timeOffset="153">16353 16863 8 0,'0'0'0'0,"0"12"0"0,0-1 1 0,0 11 1 0,11 0 1 0,-11-11-3 0,11 10 1 0,-11-10-1 0,0 11 0 0,0-11-3 0,10 11-1 0,-10-1 3 0,0-10 1 0,-10 0-7 0</inkml:trace>
  <inkml:trace contextRef="#ctx0" brushRef="#br0" timeOffset="154">16831 15637 1 0,'0'0'0'0,"-10"0"0"0,10 0 0 0,0 0-1 0</inkml:trace>
  <inkml:trace contextRef="#ctx0" brushRef="#br0" timeOffset="155">16755 15549 0 0,'0'0'0'0,"0"-11"0"0,0 11 0 0,0-11 0 0,0 0 1 0,0 0-1 0,11 11 2 0,-11-11 0 0,0 11 1 0,10 0-1 0,-10 0 1 0,0 11-1 0,0 11 1 0,0 11-1 0,0-1 1 0,0 23-1 0,0 0 0 0,0-2 1 0,0 2-3 0,0-12 2 0,0 12-5 0,0-23-8 0,0 1 1 0,12-1 6 0,-1-11 3 0,-11-9-2 0</inkml:trace>
  <inkml:trace contextRef="#ctx0" brushRef="#br0" timeOffset="156">16799 16103 4 0,'0'0'0'0,"-11"0"0"0,-1 11 0 0,12 0 1 0,0 0-1 0,0 11 2 0,0-1 1 0,0-10 0 0,-10 22 1 0,10-11-2 0,0 10 1 0,0 1-1 0,0-11 0 0,0 10-1 0,0 1-3 0,-11 0-11 0,11-12 8 0,0 12 4 0,0-22-5 0</inkml:trace>
  <inkml:trace contextRef="#ctx0" brushRef="#br0" timeOffset="157">16701 16680 6 0,'0'10'1'0,"0"2"0"0,-11 9-1 0,11 1 0 0,11 0 3 0,-11-12 2 0,10 23 3 0,-10-22-7 0,0 11 0 0,12 10-1 0,-12 12 0 0,11-1 0 0,-2 1 0 0,-9-1 0 0,0 1-1 0,0-33 1 0</inkml:trace>
  <inkml:trace contextRef="#ctx0" brushRef="#br0" timeOffset="158">16973 16777 5 0,'0'0'0'0,"0"11"1"0,0-11-1 0,0 0 0 0,0 0 0 0,0 0-1 0,0 0-4 0</inkml:trace>
  <inkml:trace contextRef="#ctx0" brushRef="#br0" timeOffset="159">16994 16756 4 0,'0'0'0'0,"0"0"2"0,0 0-2 0,0 0 0 0,-10 11 0 0,10-11 0 0,0 0 0 0,0 0 0 0,0-11 0 0,0 0 0 0,0 11 0 0,0 0 0 0,0-12 0 0,0 12 0 0,-11 12 1 0,11-12 0 0,-12 0 1 0,12 0 2 0,0 0 1 0,-10 0 3 0,10 0 1 0,0 0 3 0,0 0 3 0,0 0 0 0,0-12-1 0,0 24 10 0,10-12-21 0,-10 11-2 0,12-11 0 0,-12 0-1 0,11 0 0 0,-1 0 0 0,1 0 1 0,10 0-1 0,2 0 0 0,-13 0 1 0,13 0 0 0,-2 0-1 0,0 0 1 0,-9 0-1 0,-1 11-1 0,-1-11 1 0,2 0 1 0,-2 0-1 0,-10 0 0 0,10-11 0 0,2 11 1 0,-12-11 0 0,11 11-2 0,-11-12 1 0,11 12 0 0,-11 0 1 0,0 0-2 0,0 0 1 0,0 0 2 0,0 0-3 0,0 0 1 0,0-10-1 0,-11 10-4 0,11 0-20 0,-11 0-21 0,-1 0 5 0,2 10 39 0,0-10-5 0</inkml:trace>
  <inkml:trace contextRef="#ctx0" brushRef="#br0" timeOffset="160">17189 15527 1 0,'0'0'0'0,"0"0"0"0,0-11 0 0,0 0 0 0,-10 11 0 0,10-11 0 0,0 1 0 0,0 10 0 0,0-11 0 0,0 0 0 0,0 0 1 0,0 11 0 0,10 0 2 0,-10 0 1 0,12 33 0 0,-12 10-2 0,11 11 0 0,-11 2 0 0,0 9-1 0,11 0 1 0,-11 0-2 0,0 21-9 0,11 1 1 0,-11-1 7 0,0-19 1 0,0-24-5 0</inkml:trace>
  <inkml:trace contextRef="#ctx0" brushRef="#br0" timeOffset="161">17256 16549 7 0,'0'0'0'0,"-12"23"0"0,12-2 0 0,0 0 0 0,-10 12 2 0,-1-12 2 0,11 1-1 0,0 0-1 0,0 11-1 0,0-11 0 0,0 9-1 0,0-19 0 0,0 10 0 0,0 0 0 0,-11-1 0 0,11 12 0 0,0 10-1 0,0-10 1 0,0-11 0 0</inkml:trace>
  <inkml:trace contextRef="#ctx0" brushRef="#br0" timeOffset="162">17212 17267 6 0,'0'0'0'0,"0"0"0"0,0 12-6 0</inkml:trace>
  <inkml:trace contextRef="#ctx0" brushRef="#br0" timeOffset="163">17179 16745 6 0,'0'0'0'0,"0"-12"1"0,0 12 1 0,0 0-1 0,10 0-1 0,-10 0 0 0,0 0 0 0,0 0 0 0,12 0 2 0,-12 0 1 0,11 12 2 0,-11-12 0 0,11 0-1 0,-11 11-2 0,11-11-1 0,-11 11 1 0,0-11-2 0,0 0 3 0,0 0 4 0,0 0 1 0,0 0-4 0,10 0 0 0,-10 10-2 0,0 1-1 0,12-11-1 0,-2 10 0 0,1-10 0 0,-11 0-2 0,11 0-6 0,-11 0-14 0,0 0 1 0,0-10 18 0,11-1 2 0,-11 11-5 0</inkml:trace>
  <inkml:trace contextRef="#ctx0" brushRef="#br0" timeOffset="164">17124 16777 4 0,'0'0'0'0,"0"0"2"0,0 0-1 0,0 0-1 0,0 0 0 0,0 0 1 0,0 0 0 0,12 0 0 0,-12 0 0 0,0 11 0 0,11-11 0 0,-1 10 0 0,2-10 1 0,-12 0-1 0,20 0 0 0,3-10 0 0,-12 10 0 0,0 0-1 0,-1 0 1 0,2 0-1 0,-2 0 1 0,-10 10 1 0,0 2 0 0,0-12 1 0,11 11-1 0,-11-11 0 0,11-11-1 0,0 11-1 0,-1 0 0 0,2-12 1 0,-1 12 0 0,-11 0 0 0,10 0 0 0,-10 12 1 0,11-12-1 0,-11 11 0 0,11-11 1 0,-11 0-1 0,10 0-1 0,-10-11 1 0,0 11 0 0,0 0-1 0,12-12 0 0,-12 12 1 0,0 0-1 0,0 0 0 0,0 0 0 0,11 12 0 0,-11-12 0 0,0 0-1 0,0 0 0 0,10 0-2 0,-10 0 1 0,0 0 1 0,0 0 1 0,12-12-7 0,-12 12-11 0,0 0 3 0</inkml:trace>
  <inkml:trace contextRef="#ctx0" brushRef="#br0" timeOffset="165">17309 16810 7 0,'0'0'0'0,"12"0"0"0,-1 0 0 0,10 0 1 0,-10 0-1 0,22-12 3 0,-11-9 8 0,10 0 2 0,-11 10-3 0,2-11-6 0,-13 11-3 0,1 11 1 0,-11 0 0 0,-11 11-2 0,1-1 0 0,-1-10 0 0,11 12 0 0,-12-12-1 0,12 11 1 0,0-11-2 0,0 0-1 0,0 0 1 0,0 0 2 0,0 0 0 0,12 0 0 0,-12 0 0 0,0 0 0 0,-12 0 1 0,12 0 0 0,0 0 0 0,0-11-1 0,0-1 1 0,0-9-1 0,0-1 0 0,0-10 0 0,0-1 0 0,0 1 0 0,0-12 0 0,0 2 0 0,0 8-1 0,0 12 2 0,0 11-1 0,0 1 0 0,0 10 0 0,-10 0 0 0,10 0-1 0,0 0 1 0,0 10 0 0,0-10 0 0,0 0-1 0,0 0-23 0,0 0 8 0,10 0 14 0,-10-10-4 0</inkml:trace>
  <inkml:trace contextRef="#ctx0" brushRef="#br0" timeOffset="166">17136 16810 6 0,'0'0'2'0,"0"0"-2"0,-12-12 0 0,2 12 0 0,-1 0 0 0,11 0 0 0,-12 0-8 0</inkml:trace>
  <inkml:trace contextRef="#ctx0" brushRef="#br0" timeOffset="167">17071 16788 5 0,'0'0'0'0,"-12"0"3"0,2 0-3 0,-1 0 0 0,-1 0 1 0,12 0-1 0,-10 10 0 0,10-10 0 0,-11 0 0 0,11 0 0 0,0 0 16 0,0-10-2 0,0 10 11 0,0 0-17 0,0 0-1 0,0 0 6 0,0 10-8 0,0-10 1 0,11 0 0 0,-11 0 1 0,10 0-1 0,-10 0-1 0,12 0 0 0,-1 0-1 0,-1-10-1 0,2 10 0 0,-1 0 1 0,-2 0-2 0,14 0 0 0,-13 0-1 0,2 0 0 0,-1 0 0 0,11 0-1 0,-12 10 0 0,0-10 1 0,2 0-1 0,-1 0 0 0,0 0 1 0,0 12-1 0,-1-12 0 0,2 0 0 0,-2 0 0 0,1 0 0 0,-11 0 0 0,11 0 0 0,0 0 1 0,-1 0-2 0,2 11 1 0,-1-11 0 0,10 0 1 0,-10 11-1 0,11-11-1 0,-11 0 1 0,11 0 0 0,-12 0 0 0,0 0 1 0,2 11-1 0,-1-11 0 0,-1 0-1 0,2 0 2 0,-1 0-1 0,-1 0 0 0,1 0 0 0,10 0 0 0,-9 0 0 0,-1 0 0 0,-11 0 0 0,10 0 0 0,2 0-1 0,-12 0 2 0,11 0-1 0,-11 0 0 0,9 0 0 0,3 0 0 0,-1 0 0 0,-11 0 0 0,10 0 0 0,2 0-1 0,-1 0 1 0,0 0 0 0,0 0 0 0,-1 0 1 0,0 0-2 0,-10 0 2 0,12 0-1 0,-12 0-1 0,11 0 1 0,-11 0-1 0,11 0 2 0,0 0-1 0,-1 0 0 0,2 0 1 0,-12 0-1 0,10 0 0 0,-10 0 0 0,11-11 0 0,-11 11 0 0,11 0 2 0,0 0-2 0,-11 0 0 0,10 0 0 0,-10 0 0 0,12 0 0 0,-12 0-1 0,11 0 1 0,-11 11 1 0,0-11-1 0,0 0-1 0,10 0 2 0,-10 0-1 0,0 0-1 0,0 0 2 0,11 0-1 0,-11-11 0 0,0 11 0 0,0 0-1 0,0 0 2 0,11 0 0 0,-11 0-3 0,0 0 2 0,10 0-5 0,-10 11-28 0,12-11-49 0,-1 11 53 0,-1-11 21 0</inkml:trace>
  <inkml:trace contextRef="#ctx0" brushRef="#br0" timeOffset="168">17843 16832 6 0,'0'0'0'0,"0"0"0"0,0 0 0 0,0 0 0 0,0 0 0 0,0 0 0 0,-11 0 0 0,11 11 0 0,0-11 0 0,0 0 0 0,0 0 0 0,0 0 8 0,0 0-1 0,0 0 20 0,0 0-23 0,0 0 3 0,0 0-3 0,0-11-2 0,0 11 0 0,0 0-1 0,11-11 0 0,-11 0 0 0,0 11 0 0,0-12 0 0,0-9-1 0,0 11 1 0,10-12 0 0,-10 0 0 0,0 11 0 0,0-11-1 0,0 0 1 0,0 12 0 0,11-11-1 0,-11-2 0 0,0 2 1 0,0 0-1 0,0-2-1 0,0 12 2 0,0 0-1 0,0 11 0 0,0 0 0 0,0 0-1 0,0 0 0 0,0 0 1 0,0 0-2 0,0-10 1 0,0 10 1 0,11-10 0 0,-11-2 0 0,10 1 0 0,-10 11 0 0,0 0-64 0,0 0 59 0,0 0 0 0</inkml:trace>
  <inkml:trace contextRef="#ctx0" brushRef="#br0" timeOffset="169">17864 16451 5 0,'0'0'0'0,"0"11"0"0,0-11 0 0,0 0 1 0,11 0-1 0,-11-11 4 0,0 11 4 0,0 0 0 0,0-11 5 0,0 11-9 0,10 0-2 0,2 0 0 0,-12 0 2 0,11 0-1 0,11 0 1 0,-11-10-1 0,10-1 2 0,0 0-1 0,2 0-1 0,-1 11-2 0,-2-11 1 0,-8 11-2 0,-1 0 1 0,-1 11-1 0,2-11 0 0,-1 0 0 0,0 0 0 0,-1 0 0 0,-10 0 0 0,11 0 0 0,-1 0 0 0,2 0 0 0,-12 0 0 0,11 0 0 0,-11 0 0 0,11 0 0 0,0 0 1 0,-11-11-1 0,10 11-1 0,1 0 1 0,0-11 0 0,-1 11 0 0,-10 0 0 0,12 0 0 0,-12 0-1 0,11 0-3 0,-11 0-35 0,0 0 16 0,0 0 20 0,-11 11 2 0,11-11-5 0</inkml:trace>
  <inkml:trace contextRef="#ctx0" brushRef="#br0" timeOffset="170">18223 16386 6 0,'0'0'0'0,"0"-11"0"0,0 11 0 0,0 0 0 0,0 0 7 0,0 11 6 0,0-11 1 0,0 11-2 0,0 0-4 0,0 11-2 0,0-1-2 0,0 12 0 0,0-10 0 0,10 8-1 0,-10 3-2 0,0-3 0 0,0 3 0 0,0-3-2 0,0-9 1 0,0 0 0 0,0-1 0 0,0 2-1 0,0-12 1 0,0 10-2 0,0-21 1 0,12 0-4 0,-12 0-8 0,0 0-11 0,11 0-3 0,-11 0 23 0,0 0 3 0,0 10-1 0,0-10-1 0</inkml:trace>
  <inkml:trace contextRef="#ctx0" brushRef="#br0" timeOffset="171">18278 16733 6 0,'0'0'0'0,"-12"12"0"0,12-12 0 0,-10 0 0 0,-1 11 0 0,11-11 0 0,-12 11 0 0,12-11 2 0,-10 0 4 0,10 10 2 0,-11-10 0 0,11 0 0 0,-11 11-1 0,11-11-3 0,0 0 7 0,11 0-6 0,0 0 1 0,-1-11 1 0,13 11-2 0,-1 0-1 0,-2 0 0 0,3 0-2 0,-1 0-2 0,10 0 1 0,1 0 0 0,11-10 1 0,-2-1-1 0,-9 0 0 0,-1 11 0 0,2-12-1 0,-23 12 1 0,-1 0-1 0,-10 12 0 0,0-12-1 0,0 11-1 0,0 0-5 0,0-11-2 0,0 0 0 0,0 0-17 0,0-11 6 0,0 11 0 0,0 0 18 0,0 0-3 0</inkml:trace>
  <inkml:trace contextRef="#ctx0" brushRef="#br0" timeOffset="172">18614 16777 6 0,'-10'0'0'0,"10"0"0"0,0 0 0 0,0-10 2 0,0 10 4 0,10-11 5 0,-10-12 0 0,12 13 2 0,-12-11 1 0,0-1-7 0,10 10 0 0,-10-9 0 0,0-1-2 0,0 11-1 0,0-10-2 0,0-12-1 0,-10 0-1 0,10 13 0 0,0-3-1 0,0 1 2 0,0 11-1 0,0 11-1 0,0 0 1 0,0 0-1 0,0 0-24 0,0 0-21 0,10 11 29 0,-10 0 11 0</inkml:trace>
  <inkml:trace contextRef="#ctx0" brushRef="#br0" timeOffset="173">18658 16430 6 0,'0'0'0'0,"0"0"0"0,0 0 0 0,0 0 0 0,0 0 2 0,0-11 9 0,11 11 1 0,-1 0-2 0,2 0 2 0,-1 0-1 0,-1 0-3 0,22 0-2 0,-9 0-1 0,19-11 3 0,-9 0-1 0,0 0-1 0,-1 0-4 0,1 11-1 0,-10-11-2 0,-2 11 1 0,-10 0-1 0,-11 11-5 0,10-11 0 0,-10 11-2 0,12-11 0 0,-12 0-1 0,11 0-2 0,-11 0-6 0,11 0-6 0,-11 0 13 0,0 0 3 0</inkml:trace>
  <inkml:trace contextRef="#ctx0" brushRef="#br0" timeOffset="174">19028 16375 6 0,'0'0'0'0,"0"0"0"0,11-11 0 0,-11 11 2 0,0 0 5 0,0 0 3 0,0 0 20 0,0 22-23 0,0-11-4 0,0 11 0 0,0-11-1 0,0 21 2 0,0-10-1 0,0-11-1 0,0 21-2 0,11-10 1 0,-11 1-1 0,0 8 0 0,10 3 0 0,-10 9 0 0,10-21-1 0,-10 9 1 0,12-8-1 0,-12-12 1 0,11-1-1 0,0 1 0 0,-11-11-2 0,0 0-8 0,0 0-8 0,0 0-8 0,0 0 17 0,0-11 9 0,0 11 1 0,0 0-5 0</inkml:trace>
  <inkml:trace contextRef="#ctx0" brushRef="#br0" timeOffset="175">19104 16767 5 0,'0'0'0'0,"-11"0"0"0,11 0 0 0,0-11 0 0,0 11 0 0,0 0 0 0,0 0 0 0,-11 0 0 0,-1 0 1 0,2 11-1 0,0-11 2 0,10 0 2 0,-11 0 6 0,11 10-2 0,0-10-1 0,0 0 0 0,0 11-2 0,11-11-1 0,-11 10-1 0,0-10 0 0,10 12 2 0,12-12-2 0,-11 0-2 0,21 0-1 0,-10 0 2 0,21 0-2 0,-10 0 0 0,-1 0 2 0,1 0-3 0,-1 0 1 0,-9 0 1 0,10 11 0 0,-11-11-1 0,10 0 1 0,1 0-2 0,-1 0 2 0,-11 0 0 0,13 0 0 0,-13 0 0 0,1 0 4 0,0 0 0 0,-1 0-2 0,2 11-2 0,-14-11-2 0,24 0 2 0,-21 0-1 0,-1 0 0 0,10 0-1 0,0 0 2 0,-9 0-1 0,-1 0 0 0,-1 0 1 0,2 0-1 0,-1 0-1 0,-2 0 1 0,14 0 0 0,-13 0-3 0,2 0-1 0,-1 0 0 0,-1 0 2 0,2 0 2 0,-2 0 0 0,0 0 0 0,2 0 1 0,-1 0-1 0,-11 0 0 0,11-11 0 0,0 11 0 0,-1 0-1 0,-10 0-2 0,12 0 0 0,-2 0-3 0,-10 0-9 0,11 11-25 0,-11-11 34 0,0 0 1 0</inkml:trace>
  <inkml:trace contextRef="#ctx0" brushRef="#br0" timeOffset="176">24768 18224 255 0,'-10'0'0'0,"-23"0"0"0,-22 0 0 0</inkml:trace>
  <inkml:trace contextRef="#ctx0" brushRef="#br0" timeOffset="177">17745 15233 1 0,'0'-10'0'0,"0"10"0"0,10 0 0 0,-10 10 0 0,0 12 1 0,12 0 0 0,-12 0 0 0,10-1 1 0,1 12 0 0,-11-11 0 0,11 0-1 0,-11-1 0 0,0 1-1 0,0-11 0 0,11 0-2 0,-11 0-2 0,0-11 1 0,0 0 2 0,0 0 1 0,0-11-2 0</inkml:trace>
  <inkml:trace contextRef="#ctx0" brushRef="#br0" timeOffset="178">17669 15233 1 0,'0'0'0'0,"0"0"0"0,0-10 0 0,0 10 0 0,0 0 0 0,0 0 2 0,0 10 0 0,-11-10 1 0,11 11-1 0,0 0 0 0,0 11 0 0,0 0 0 0,0 10 0 0,11 12-2 0,-11-1 1 0,0 1-1 0,0-1-3 0,0 1-1 0,11 10-3 0,-11-10 5 0,0 21 2 0,0-22 0 0,0-10 1 0,0-11-5 0</inkml:trace>
  <inkml:trace contextRef="#ctx0" brushRef="#br0" timeOffset="179">17690 16005 5 0,'0'0'0'0,"0"0"0"0,0 11 0 0,0 11 1 0,-10 11 1 0,10-13 5 0,-11 3 0 0,11 21-2 0,-11-12-3 0,11 1-1 0,0-11-1 0,0 10 0 0,0-10-4 0,0-11-12 0,-11 11 12 0,11-11-2 0</inkml:trace>
  <inkml:trace contextRef="#ctx0" brushRef="#br0" timeOffset="180">17647 16495 6 0,'0'0'0'0,"0"0"1"0,0 22-1 0,0-1 1 0,0 13 4 0,-12-13 1 0,2 11 0 0,10 11 2 0,-11 1 1 0,-1 11 0 0,3-24-7 0,9 3-1 0,-11 9-1 0,11 12 1 0,0-1 0 0,-12-10 0 0,12 10 0 0,0-11-1 0,0 1 1 0,0-1 0 0,0 1-1 0,0-1 1 0,0 2-1 0,0-3 1 0,-10-9-1 0,10 11 0 0,0-12 0 0,-11 1-1 0,11-12 0 0,0 2-1 0,0-2 0 0</inkml:trace>
  <inkml:trace contextRef="#ctx0" brushRef="#br0" timeOffset="181">18006 15156 2 0,'0'0'0'0,"0"0"0"0,0 0 1 0,0 23 1 0,0 10 1 0,0 10 0 0,0 1 1 0,0 10-1 0,0 0-1 0,0-10 1 0,10 10-1 0,-10 1 0 0,0-1 0 0,12 0-2 0,-12 1 1 0,0-11-1 0,0 10-2 0,0-12-1 0,0-8-2 0,10 9-2 0,-10-10 2 0,0-1 3 0,0-11 2 0,0 2 0 0,-10-1-1 0,10-22-4 0</inkml:trace>
  <inkml:trace contextRef="#ctx0" brushRef="#br0" timeOffset="182">18016 16158 6 0,'-10'0'0'0,"10"11"0"0,0-1 0 0,0 1 0 0,0 11 1 0,0 11-1 0,-11-1 0 0,11 1 2 0,0 0 1 0,0-1-1 0,0 1-2 0,0-1 0 0,0-10-1 0,0 11 0 0,0-11-1 0,0 10-1 0,11-9 3 0,-11 8-1 0,10 3 1 0,-10-24-6 0</inkml:trace>
  <inkml:trace contextRef="#ctx0" brushRef="#br0" timeOffset="183">18028 16756 7 0,'0'0'0'0,"0"11"0"0,0 10 1 0,0 1 0 0,10 0 0 0,-10 0-1 0,0 10 2 0,10 1-1 0,-10 10 1 0,0 1 0 0,0-1 0 0,0 12 0 0,0-12 0 0,-10 12 0 0,10-1 0 0,0-11 0 0,0 2 0 0,0-3-1 0,0-20-1 0,0-11-1 0,10 0 1 0</inkml:trace>
  <inkml:trace contextRef="#ctx0" brushRef="#br0" timeOffset="184">25594 18245 255 0,'0'0'0'0</inkml:trace>
  <inkml:trace contextRef="#ctx0" brushRef="#br0" timeOffset="185">18429 15223 3 0,'0'-11'0'0,"0"0"0"0,0 11 0 0,0-11 1 0,0 11-1 0,0 0 2 0,0-11 4 0,0 22 8 0,0 11-11 0,0 10-1 0,0 1-1 0,0 21 0 0,0 12-1 0,0-12 0 0,0 11-3 0,12 0-6 0,-12-9-3 0,11 9 8 0,-2-22 4 0,-9-33-5 0</inkml:trace>
  <inkml:trace contextRef="#ctx0" brushRef="#br0" timeOffset="186">18484 15995 6 0,'0'10'0'0,"0"1"0"0,-11-1 0 0,11 2 0 0,0-1 1 0,0 22 0 0,0-12 1 0,0-10-1 0,0 11 0 0,0 11 0 0,-12-1-1 0,12-10 1 0,-9 11-1 0,9-12-1 0,0 1-1 0,9-11 0 0,-9 11 0 0,0 10 1 0,0 1 1 0,0-22-6 0</inkml:trace>
  <inkml:trace contextRef="#ctx0" brushRef="#br0" timeOffset="187">18461 16549 7 0,'0'0'0'0,"0"11"0"0,0 11 0 0,0 10 0 0,0 1 2 0,0-12 3 0,0 13 3 0,0-13 4 0,0 12-1 0,0-1-2 0,0-10-6 0,0 0-3 0,0 9 0 0,0 14 0 0,0-2 1 0,0-10-1 0,0 11 0 0,-9-12 0 0,9 1 0 0,0 10-1 0,-11 1 1 0,11-1-1 0,0 1 1 0,0-1-1 0,0-9 0 0,0-1 0 0,0-13 0 0,11 2 0 0,-11 1-1 0,9-13 1 0,-9 1 0 0</inkml:trace>
  <inkml:trace contextRef="#ctx0" brushRef="#br0" timeOffset="188">18832 15223 5 0,'0'0'0'0,"0"-11"0"0,0 11 1 0,0 0 4 0,10 11 23 0,-10-1-16 0,0 12-5 0,0 11-3 0,0-1-2 0,0 110-3 0,0-99-6 0,0 1-21 0,0 21 6 0,0-32 16 0</inkml:trace>
  <inkml:trace contextRef="#ctx0" brushRef="#br0" timeOffset="189">18854 15961 7 0,'0'0'0'0,"-12"23"1"0,12-2 0 0,0 0 13 0,-10 2 4 0,10-12-5 0,0 11 2 0,0-1-1 0,0 12-6 0,0 0-4 0,0 10-3 0,-11 1 0 0,-1-12-2 0,12 1 0 0,0-1-5 0,0-10-5 0,0 11-7 0,0-22-11 0,12 10 8 0,-1 1 18 0,-1 11 3 0,-10-11-7 0</inkml:trace>
  <inkml:trace contextRef="#ctx0" brushRef="#br0" timeOffset="190">18842 16668 7 0,'-10'22'3'0,"10"21"14"0,0 1 8 0,0-23-13 0,0 13-12 0,0 9 1 0,10 1 1 0,-10-1-1 0,0 12 1 0,12-12 0 0,-12 12 0 0,0 10 0 0,0-11-1 0,0 1 1 0,0 0-2 0,-12-22-2 0,12-2 0 0,0-9 1 0</inkml:trace>
  <inkml:trace contextRef="#ctx0" brushRef="#br0" timeOffset="191">19398 15299 7 0,'0'-11'0'0,"0"11"0"0,0-11 0 0,0 0 3 0,0 11 11 0,0-11 6 0,0 11-4 0,10 0 8 0,-10 11-16 0,-10 22-4 0,10 10-3 0,0 1-2 0,0 10 2 0,0-10-1 0,0-1-5 0,0 11-11 0,0 12-20 0,0-1 4 0,0 0 30 0,0 0-4 0</inkml:trace>
  <inkml:trace contextRef="#ctx0" brushRef="#br0" timeOffset="192">19463 16125 7 0,'0'11'1'0,"0"11"-1"0,0-1 10 0,-12 1 13 0,12 0-2 0,0-11-3 0,0 11-1 0,0-1-5 0,-10 1-7 0,10 11-1 0,0-1-3 0,-11 1-2 0,11 0 1 0,0-1-3 0,-12 1-4 0,12-1-6 0,0-10-10 0,12 1-3 0,-12-2 8 0,11 11 11 0,-1-10 5 0,2 11 0 0,-1-1 2 0,0-11 1 0,-11 23 8 0,10-11 7 0,1-11-16 0,-11 0 1 0,0-1 0 0,10 12 1 0,-10 10 0 0,0-10 1 0,-10 11 0 0,10-1-1 0,0 1 1 0,0-1 0 0,-11 1 0 0,11-12-1 0,0 13 0 0,0-14 0 0,0 3-3 0,0-13-1 0,0 0 1 0</inkml:trace>
  <inkml:trace contextRef="#ctx0" brushRef="#br0" timeOffset="193">15754 15451 0 0,'0'-11'0'0,"0"11"0"0,0 0 0 0,-10 0 0 0,10-11 0 0,0 11 0 0,0-11 0 0,0 11 0 0,0-11 0 0,0 1 0 0,0-1 4 0,0 0 1 0,0 0 3 0,0-11 0 0,0 11-1 0,0 0 0 0,10 11 0 0,-10-10-1 0,0 10 0 0,0 10 7 0,0 12-7 0,0 11-3 0,12 10 1 0,-12 1 1 0,-12 10-3 0,12-21 0 0,12-10-1 0,-12-14-2 0,11-18-3 0,-11-3-3 0,10-32 1 0,-10 1 2 0,-10-12 0 0,-1 12 1 0,11 10 1 0,-12 22-4 0,12-10-7 0,0 21-18 0,0-11 18 0,0 11 13 0,12 11 0 0</inkml:trace>
  <inkml:trace contextRef="#ctx0" brushRef="#br0" timeOffset="194">16244 15212 0 0,'0'0'0'0,"0"0"3"0,-12 11 4 0,12 10-2 0,0 1-1 0,0 22-1 0,0-12-1 0,12 1-1 0,-12-1 0 0,0-21 1 0,0 0 0 0,0 0 0 0,0-22-2 0,0-11-3 0,0 1-1 0,0-1-2 0,0 0-3 0,0 11-1 0</inkml:trace>
  <inkml:trace contextRef="#ctx0" brushRef="#br0" timeOffset="195">16538 15201 0 0,'0'0'0'0,"0"0"0"0,0-11 0 0,0 0 0 0,0 11 1 0,0-11 8 0,0-1 6 0,10 2 6 0,-10 10 24 0,0 0-29 0,0 22-3 0,12 11-4 0,-12-1-1 0,0 12-2 0,0-1-3 0,0 1-1 0,0-22-1 0,0-1-1 0,10-10-9 0,0 0-14 0,-10-11-13 0,12 0-24 0,-1-11 39 0,-11 11 21 0</inkml:trace>
  <inkml:trace contextRef="#ctx0" brushRef="#br0" timeOffset="196">16994 15125 0 0,'0'0'0'0,"-10"0"2"0,10 0 8 0,0 0 12 0,-11 0 0 0,11 21-8 0,11 12-4 0,-11 11-2 0,10-1-2 0,1 1-1 0,0-1-3 0,11-10-2 0,-11-12-2 0,11-10-20 0,-11 0-25 0,-11-11 17 0,0 0 30 0</inkml:trace>
  <inkml:trace contextRef="#ctx0" brushRef="#br0" timeOffset="197">17429 15070 0 0,'0'0'0'0,"10"0"0"0,-10-10 0 0,0 10 0 0,0 0 0 0,0 0 0 0,-10 0 0 0,10 0 0 0,0 0 0 0,0 0 3 0,0-11 10 0,10 11-1 0,-10 0 2 0,-10-11 1 0,10 11 0 0,0 11-3 0,-10-11-4 0,-2 21-2 0,2 0-1 0,-1 24-1 0,11 9 1 0,-12-21-3 0,24-12 1 0,-1 12-2 0,11-22 0 0,-2-11-2 0,3-22 1 0,10 0-1 0,-1-21 0 0,1-2 0 0,-23 14 1 0,-10-3 0 0,0 13-1 0,-21-11 1 0,-12 20-1 0,1 12 0 0,10 0-1 0,-11 12-4 0,23 10-13 0,-2-12-32 0,12 23 17 0,0-11 34 0</inkml:trace>
  <inkml:trace contextRef="#ctx0" brushRef="#br0" timeOffset="198">17853 14951 0 0,'0'0'0'0,"0"-11"0"0,0 11 0 0,0 0 1 0,0-10 4 0,0-2 8 0,0 12 9 0,0-11 1 0,0 11-4 0,0 0-2 0,0 0 11 0,0 0-16 0,0 0-3 0,0 23-3 0,0 20-2 0,0 0 1 0,0 1-2 0,0-1 0 0,0-10-1 0,0-1-1 0,0-10 0 0,0-11-4 0,0 0-25 0,0-11-27 0,11-11-18 0,-11 0 59 0,0 0 13 0</inkml:trace>
  <inkml:trace contextRef="#ctx0" brushRef="#br0" timeOffset="199">18256 14865 2 0,'0'0'0'0,"-11"-12"0"0,11 12 1 0,0-11 5 0,0 11 14 0,0-11 6 0,-12 11 5 0,12 0-14 0,0 11 2 0,0 12-8 0,0-2-4 0,0 23-2 0,0-1-2 0,12 10-2 0,-12-19 1 0,11-3-3 0,-11 3-2 0,0-13-21 0,0-11-61 0,10-10 50 0</inkml:trace>
  <inkml:trace contextRef="#ctx0" brushRef="#br0" timeOffset="200">18614 14961 3 0,'0'-10'0'0,"0"-1"1"0,0 1 17 0,0 10 19 0,0 0 0 0,0 10-9 0,12 11-7 0,-12 13-4 0,0 9-5 0,10 0-4 0,-10 1-7 0,0-13 0 0,11 3-1 0,0-1-18 0,0-23-56 0,-11-10-13 0,10 0 82 0</inkml:trace>
  <inkml:trace contextRef="#ctx0" brushRef="#br0" timeOffset="201">19147 15091 4 0,'0'-10'1'0,"0"-1"-1"0,0 1 5 0,0-1 17 0,0 0 7 0,0-1 1 0,0 12-1 0,0 0-4 0,0 23-10 0,0 19-6 0,11 3-4 0,0 9-3 0,0-11-2 0,-1 1 0 0,2-11-10 0,-1-12-43 0,-1-21-43 0,12 0 79 0</inkml:trace>
  <inkml:trace contextRef="#ctx0" brushRef="#br0" timeOffset="202">20006 15212 4 0,'0'0'1'0,"-10"11"-1"0,10-11 0 0,-12 0 0 0,12 10 0 0,0-10 0 0,-10 0 0 0,10 0 0 0,0 0 0 0,-11 11 0 0,11-11 0 0,-11 0 0 0,0 11-5 0</inkml:trace>
  <inkml:trace contextRef="#ctx0" brushRef="#br0" timeOffset="203">19909 15201 5 0,'0'0'0'0,"0"-22"0"0,0 22 0 0,0-23 1 0,-12 23-1 0,12-20 2 0,0 20 4 0,0-11 8 0,12 0 8 0,-12 11 0 0,0 0-2 0,0 0 13 0,0 22-26 0,0 21-5 0,0-10-1 0,0 10 0 0,0 12-3 0,0-12-1 0,0 1-4 0,0-12-8 0,0 12-13 0,0-1-14 0,0 1 9 0,0 10 32 0,0-21-4 0</inkml:trace>
  <inkml:trace contextRef="#ctx0" brushRef="#br0" timeOffset="204">19919 15832 5 0,'0'0'0'0,"0"31"1"0,0-8 4 0,0 9 9 0,0-10 1 0,0-1-5 0,0 2-4 0,0 9-3 0,0-10-4 0,0 11-4 0,0-13-4 0,0 14-5 0,0-1 0 0,0-1 7 0,0 1 4 0,0 0 3 0,0-12-1 0,0 12 1 0,0 0 0 0,0-1 0 0,0 1 1 0,0-1 2 0,-10 12 3 0,10-1 3 0,0-10-1 0,10 0 1 0,-10-1-1 0,0 1-1 0,0-1-3 0,0 1-2 0,0 11-2 0,-10-1 2 0,10-10-2 0,0-1 0 0,0 12 0 0,0-1-1 0,-12-10 1 0,12 0-2 0,0-12 1 0,12 12-1 0,-12-22 0 0,10 21 1 0,-10-10-1 0</inkml:trace>
  <inkml:trace contextRef="#ctx0" brushRef="#br0" timeOffset="205">19929 17245 5 0,'0'0'0'0,"0"11"0"0,0 12 3 0,0-3 8 0,0 13 3 0,0 0-7 0,0-12-6 0,0 12-2 0,-10-10-4 0,10 8-16 0,0-20 11 0,0 0 6 0</inkml:trace>
  <inkml:trace contextRef="#ctx0" brushRef="#br0" timeOffset="206">19691 14875 6 0,'0'0'0'0,"-11"0"0"0,11-10 0 0,0-2 0 0,0 12 0 0,0-11 3 0,0 0 5 0,0 0 11 0,0 11 0 0,0 0-4 0,0 0 0 0,-12 0-1 0,12 11-1 0,0 11-4 0,-9 21-3 0,9 1-2 0,-11-1-2 0,11-10-1 0,0 0-1 0,11-22 0 0,10-1 1 0,-10-10 0 0,11 0 1 0,10-32-1 0,-11 10-1 0,-9-11 2 0,-1 11 0 0,-11-9 0 0,-11-3 0 0,-1 3-2 0,-9-3 0 0,0 23-6 0,-2 11-18 0,13 0-48 0,-1 22 33 0,11-11 33 0</inkml:trace>
  <inkml:trace contextRef="#ctx0" brushRef="#br0" timeOffset="207">10111 14255 0 0,'0'0'0'0,"0"0"0"0,0 0 1 0,0 0 1 0,12-11-1 0,-12 0 2 0,0-1 1 0,0-8 2 0,11-2-1 0,-11-1 1 0,0 2 0 0,0-11 1 0,0-11 5 0,9 9 0 0,-9 24 1 0,0-1 0 0,0 11 1 0,0 11 15 0,0 21-22 0,0 23-2 0,0-2-2 0,12 12 0 0,-12 2 0 0,11-13 1 0,-1 11 0 0,-10-21 0 0,12-1 0 0,-1-21-3 0,-1 0 1 0,-10-1 0 0,11-21-1 0,-11 11 0 0,0-11 1 0,0 0-2 0,11 0 1 0,-11-22-1 0,0-10-1 0,-11-1-1 0,11-10 0 0,0-12 0 0,-11 1-3 0,1-11 0 0,-1 0 2 0,11 20 1 0,-12 3 1 0,12 9 0 0,-10 22 1 0,10 1 0 0,0-2 0 0,-11 12-1 0,11 0-4 0,0 12-5 0,11-2-15 0,-11 11-26 0,22 13-6 0,-11-3 50 0,-1 3 6 0</inkml:trace>
  <inkml:trace contextRef="#ctx0" brushRef="#br0" timeOffset="208">9916 14364 0 0,'0'0'0'0,"0"-11"2"0,0 11 10 0,0 0 12 0,11 0 1 0,10-11-1 0,1 0 0 0,21-11-3 0,12-10-1 0,0-1-4 0,-2 0-3 0,2 12-8 0,-12-1-3 0,-11 10-2 0,-9 12-11 0,-13 0-26 0,2 0-34 0,-1 0 6 0,0 0 61 0</inkml:trace>
  <inkml:trace contextRef="#ctx0" brushRef="#br0" timeOffset="209">21594 14896 0 0,'0'0'0'0,"0"0"1"0,11 0 2 0,-1 0 0 0,2 0 2 0,8 22 1 0,-8 0-2 0,-1-1 1 0,-1 1-2 0,2 11 1 0,-12-11-2 0,0 0 1 0,0-12 0 0,0 11-1 0,0-9-1 0,0-12 1 0,-12 0 0 0,12-12 0 0,0 2 0 0,0-22-2 0,0-1 0 0,12 0 0 0,-1-10-1 0,10-11-1 0,-10 21 1 0,11 0 0 0,-11 13 0 0,0 8-1 0,0 1-8 0,9 0-10 0,-20 11 5 0</inkml:trace>
  <inkml:trace contextRef="#ctx0" brushRef="#br0" timeOffset="210">21963 14820 0 0,'0'0'0'0,"12"0"0"0,-12 0 0 0,0-11 0 0,0 11 0 0,0-9 0 0,0 9 1 0,0 0 1 0,0-12 0 0,0 12 2 0,0 0 9 0,0 0-4 0,0 0 12 0,0 0-11 0,10 0 0 0,0 12-3 0,2-3-3 0,9 2 0 0,2 11-1 0,9 1-1 0,1 8 2 0,-1-20-2 0,1 0 1 0,-11 1-2 0,-11-2-1 0,-11-10 1 0,11 0-2 0,-22 0-21 0,0-10-12 0,-1-13-3 0,-9 2 28 0,21 0 9 0,-12-2 0 0</inkml:trace>
  <inkml:trace contextRef="#ctx0" brushRef="#br0" timeOffset="211">22170 14712 0 0,'0'0'2'0,"-12"21"10"0,2 12 12 0,-12 1-2 0,12 8-9 0,-13 12-5 0,2-10-9 0,0-23-56 0,21 13 34 0</inkml:trace>
  <inkml:trace contextRef="#ctx0" brushRef="#br0" timeOffset="212">21181 16527 5 0,'0'0'1'0,"0"0"0"0,0-20 3 0,0 8 10 0,0 12 8 0,0-11-3 0,0 11-4 0,0 11 5 0,0 11-15 0,0-1-3 0,0 23 0 0,11-12-1 0,-11-9-1 0,0 8 1 0,0-9-1 0,0 0 0 0,-11-11-1 0,11 11-6 0,-12-11-25 0,12-11-20 0,0 0 38 0,12 0 8 0</inkml:trace>
  <inkml:trace contextRef="#ctx0" brushRef="#br0" timeOffset="213">21387 16495 6 0,'0'0'0'0,"0"0"0"0,0-11 6 0,11 0 16 0,-11 0-1 0,0 11-4 0,11 0-3 0,-11 0-1 0,0 11-5 0,0 11-4 0,0 21-2 0,0-9-1 0,0 8 0 0,0-9-1 0,0 0-1 0,0-11 0 0,0-1 0 0,0-11-7 0,0-10-22 0,0 12-17 0,10-12 26 0,2-12 20 0,-12 2-4 0</inkml:trace>
  <inkml:trace contextRef="#ctx0" brushRef="#br0" timeOffset="214">21615 16440 6 0,'0'0'2'0,"-10"0"9"0,-1 11 6 0,11 11-5 0,-12 0-1 0,12 0-2 0,0 10-3 0,0 1-2 0,0-1-2 0,0-9 0 0,0 8-2 0,0-9-1 0,0-10 0 0,12-2-4 0,-12 1-18 0,11-11-14 0,-11 0 28 0,10-11 9 0,2 1-6 0</inkml:trace>
  <inkml:trace contextRef="#ctx0" brushRef="#br0" timeOffset="215">21757 16419 6 0,'0'0'1'0,"0"0"2"0,11 0 11 0,-11 0 8 0,0 0 1 0,0 21-4 0,0 12-3 0,0 1-5 0,0-3-7 0,-11 13-3 0,11-12 0 0,0 1-3 0,0-12-2 0,0 1-21 0,11-10-22 0,0-12 11 0,0 0 35 0,-1 0-5 0</inkml:trace>
  <inkml:trace contextRef="#ctx0" brushRef="#br0" timeOffset="216">21975 16507 6 0,'0'0'0'0,"0"0"2"0,0-12 7 0,-12 12 12 0,2 0-4 0,-1 22-7 0,-1-1-3 0,2 13-4 0,10 8-1 0,0-9-2 0,22-22 0 0,-1 11 1 0,11-12 1 0,-9-10 1 0,10-10 0 0,-1-12 3 0,-22 11 2 0,2-11-2 0,-1-10-2 0,-11 11 0 0,0-13-3 0,-23 3 0 0,2-3 1 0,-11 12-3 0,10 11 0 0,-11 22-12 0,23 0-31 0,-12 11-6 0,22 11 41 0</inkml:trace>
  <inkml:trace contextRef="#ctx0" brushRef="#br0" timeOffset="217">22290 16451 6 0,'0'0'2'0,"0"-11"13"0,0 1 14 0,0-1-9 0,0 11-6 0,0 21-2 0,0 12-5 0,0 1-3 0,-11 8-2 0,11 2-2 0,0 0 0 0,0-13 0 0,0-9-1 0,0-10-14 0,11-2-23 0,0-10-8 0,-1-10 41 0,1-2-1 0</inkml:trace>
  <inkml:trace contextRef="#ctx0" brushRef="#br0" timeOffset="218">22486 16386 6 0,'0'0'1'0,"0"0"11"0,0 0 23 0,0 0-4 0,-12 0-7 0,12 22-9 0,0 0-6 0,0 10-2 0,-10 13-5 0,10-14-1 0,0 3 0 0,0-3-2 0,0 3 0 0,0-24-4 0,0 1-8 0,0-1-16 0,0-10-15 0,0 0 3 0,10 0 37 0,2-10-2 0</inkml:trace>
  <inkml:trace contextRef="#ctx0" brushRef="#br0" timeOffset="219">22714 16419 6 0,'0'-11'4'0,"0"11"15"0,10-11 13 0,-10 0-4 0,0 11-8 0,0 0-3 0,0 0-5 0,0 22-4 0,0 0-4 0,0 10-4 0,0 13 1 0,-10-14-1 0,10 3 0 0,0-3-2 0,-11-9-5 0,11 0-16 0,11-11-22 0,-1-11-13 0,2 0 48 0,-1 0 4 0</inkml:trace>
  <inkml:trace contextRef="#ctx0" brushRef="#br0" timeOffset="220">22887 16451 6 0,'0'0'-1'0,"0"-11"2"0,0 1-1 0,0-1 7 0,0 0 14 0,0 0 12 0,0 0-4 0,0 22 9 0,0 0-28 0,-10 21-4 0,10 12-5 0,-11-11 0 0,11-1-1 0,-12 1-3 0,12-1-19 0,0-9-33 0,12-13-7 0,-1 1 58 0,-11-1-2 0</inkml:trace>
  <inkml:trace contextRef="#ctx0" brushRef="#br0" timeOffset="221">23149 16440 7 0,'0'0'3'0,"0"0"21"0,-11 0 4 0,-12 11-6 0,13 11-7 0,-11 12-7 0,21-3-4 0,-11 3-3 0,22-3 0 0,10 3-2 0,12-24 2 0,9 1 0 0,13-11-1 0,-11 0 0 0,-11-21 2 0,0-2 5 0,-23-9 3 0,0-1 2 0,-20 1-4 0,-22-12-3 0,-12 11-2 0,-10 1-2 0,-1 10-2 0,0 11 0 0,24 11-11 0,-3 11-25 0,24 0-41 0,-1 11 51 0,11-11 21 0</inkml:trace>
  <inkml:trace contextRef="#ctx0" brushRef="#br0" timeOffset="222">22594 15777 3 0,'0'0'0'0,"0"-10"0"0,0-12 2 0,10 10 6 0,-10 12 5 0,0-10 1 0,12-1 0 0,-1 1 2 0,-11 10 0 0,10 0-1 0,-10 21-1 0,12 11-2 0,-12 11-7 0,-12 12-2 0,12-11-1 0,-10-1 0 0,-1 1-1 0,11-23-1 0,0 12-2 0,-12-22-4 0,12-11-21 0,0 0-33 0,12-11 20 0,-12-11 35 0</inkml:trace>
  <inkml:trace contextRef="#ctx0" brushRef="#br0" timeOffset="223">22649 15572 2 0,'-12'0'2'0,"-9"20"10"0,9 13 0 0,-9 0-4 0,0-1-4 0,10-10-2 0,11 11-1 0,-12-23-2 0,12-10 2 0,12 0-1 0,-1-10 0 0,-1-2 1 0,12-31-2 0,-12 11-2 0,2-1-1 0,-1 0 2 0,-11 13 1 0,10 8 0 0,-10 1 2 0,0 11 1 0,12 11 2 0,-1 1 5 0,-2 8 0 0,14 2-2 0,9-11-1 0,-9 1-2 0,-2-2-2 0,0-10-3 0,-9 11-36 0,-1-11 2 0,-1 0 32 0</inkml:trace>
  <inkml:trace contextRef="#ctx0" brushRef="#br0" timeOffset="224">23040 15810 3 0,'0'-12'0'0,"10"12"0"0,2-10 0 0,-1-1 1 0,0 1 1 0,-1-2 7 0,1 12 7 0,-1-10-2 0,-20 20 17 0,10 2-21 0,-32 9-5 0,9 12-3 0,-10-12 0 0,13 12-2 0,-2-11 1 0,11-11-1 0,11-1 0 0,11-10-1 0,-1 0 0 0,22-10 1 0,1-12-2 0,1-1-3 0,-3 2-8 0,-8 21-20 0,-23-10 0 0,0 10 28 0</inkml:trace>
  <inkml:trace contextRef="#ctx0" brushRef="#br0" timeOffset="225">23127 15690 3 0,'0'0'4'0,"0"0"8"0,0 22 2 0,0 11 2 0,0-1-7 0,0 12-5 0,0-12-2 0,0 1-1 0,0-11-3 0,0 0-25 0,0-12-4 0,11 1 30 0,-11-11-3 0</inkml:trace>
  <inkml:trace contextRef="#ctx0" brushRef="#br0" timeOffset="226">23410 15679 3 0,'0'0'0'0,"11"-11"7"0,-11 11 14 0,0 11 19 0,-11 12-27 0,-11 20-5 0,-1 0-5 0,-9 11-1 0,11 1 0 0,-1-1-1 0,11 0-1 0,-10-21-6 0,21 11-35 0,0-35 2 0,10 3 31 0,1-12 7 0,0 0-4 0</inkml:trace>
  <inkml:trace contextRef="#ctx0" brushRef="#br0" timeOffset="227">23463 15940 4 0,'0'0'0'0,"0"-10"0"0,0 10 0 0,0 0 3 0,12 0 8 0,-24 0 5 0,12 0-6 0,-10 10-4 0,-1 1 0 0,0-1-1 0,1 2-3 0,10-1 0 0,-11-11-2 0,11 11 0 0,11-11 0 0,-1 0 0 0,12-11 0 0,0 11 0 0,-1 0-1 0,-9 0 2 0,8 0-1 0,-8 11 0 0,-12-1 1 0,0 11 0 0,0-9 0 0,-12 10 0 0,3-11 1 0,-2 0-2 0,-1-2 2 0,2-9-2 0,-1 12 0 0,-1-12-6 0,2 0-21 0,-1-21-5 0,11 10 29 0,-11-11-2 0</inkml:trace>
  <inkml:trace contextRef="#ctx0" brushRef="#br0" timeOffset="228">23442 15930 4 0,'0'0'1'0,"0"0"6"0,0 0 9 0,21 0 0 0,2 0-5 0,10 0-6 0,9-12-3 0,-8 2-3 0,-3-1-13 0,14 0-26 0,-45 11 33 0</inkml:trace>
  <inkml:trace contextRef="#ctx0" brushRef="#br0" timeOffset="229">20931 16919 8 0,'0'0'0'0,"0"0"0"0,10 0 0 0,1 0 0 0,0 0 0 0,-1 0 1 0,2 0-2 0,-1 0 2 0,11 0-1 0,-11 0 0 0,10 0 1 0,-10 0 0 0,11 0 0 0,-1 0 0 0,1 0 1 0,11 0-1 0,-11 0-1 0,10 0 0 0,1-11 0 0,0 11 0 0,-1 0 0 0,1 0-1 0,-11 0 1 0,10 0 0 0,1-11 0 0,-1 11 0 0,-11 0 0 0,2 0-1 0,10 0 1 0,-12 0 0 0,0-11 0 0,-9 11 0 0,21-11 0 0,-23 11 0 0,12 0 0 0,-1 0 0 0,2 0 0 0,-2 0 0 0,0 0 0 0,-9 0 0 0,-1 0 0 0,0 0 0 0,-11 0 0 0,0 0 0 0,11 0 0 0,-11 0 0 0,0 0 1 0,10 0 0 0,-10-12-1 0,0 12 1 0,0 0 2 0,10 0-1 0,-10 0 2 0,12 0 2 0,-12 0-1 0,11-9 0 0,0 9-2 0,0 0 0 0,-1-11 0 0,2 11 0 0,-1 0-1 0,10-11-1 0,-10 11-1 0,-1 0 0 0,13 0 1 0,-13 0-1 0,2 0-1 0,-2 0 2 0,-10 0-1 0,10 0 1 0,-10 0-2 0,0 0 2 0,12 0-1 0,-12 0 0 0,11 0 1 0,-1 0-1 0,-10 0 1 0,0 0-1 0,0 0-36 0,-10 11 17 0,10-11 13 0</inkml:trace>
  <inkml:trace contextRef="#ctx0" brushRef="#br0" timeOffset="230">22191 16886 7 0,'0'0'0'0,"-10"0"0"0,-1-11 0 0,11 11 0 0,-12-12 1 0,12 12 5 0,-10 0 4 0,10-9 2 0,0 9-2 0,0-11-2 0,0 11-2 0,10 0-1 0,13 0-2 0,-1 0 0 0,0 0-1 0,-1 0 2 0,12 11-1 0,-1-11-1 0,12 9 2 0,-11-9-2 0,32 12 2 0,-22-12-2 0,0 11 0 0,-20-11-2 0,9 11 0 0,11-11 0 0,1 11 0 0,-11 0 1 0,10 0-1 0,-11 0 0 0,13-1 0 0,-2 1 0 0,-1 0 0 0,-9-11 0 0,12 11 0 0,-13-11 1 0,1 0-1 0,-11 11 0 0,-1-11 0 0,1 0 0 0,0 0 1 0,-11 0-1 0,9 0 0 0,3 0 0 0,-12 0 1 0,10 0-1 0,-9 0 0 0,-1 0 0 0,10 0 0 0,-10-11 1 0,-1 11-1 0,2 0 0 0,9-11 0 0,-9 11 0 0,-2 0 1 0,0 0-1 0,2-11 0 0,-1 11 0 0,-1 0 0 0,-10 0 0 0,12 0 1 0,-12 0-1 0,0-11 0 0,0 11 0 0,0 0 0 0,0 0 1 0,0 0-1 0,0-10 0 0,0 10 0 0,0 0-1 0,0 10-1 0,-12 1-1 0,2-11 3 0</inkml:trace>
  <inkml:trace contextRef="#ctx0" brushRef="#br0" timeOffset="231">21659 15320 1 0,'0'0'0'0,"0"0"0"0,0 0 0 0,11-10 0 0,-11-1 0 0,0 0 2 0,0 0 9 0,0 11 6 0,0-11 2 0,0 22 16 0,-11 0-26 0,-1 21-3 0,2-10-2 0,10 22-1 0,-10-12 0 0,10 12-2 0,0-12 0 0,20-10-2 0,13-11 1 0,1 0-1 0,-3-22 0 0,14-11 0 0,-25 1 0 0,3-23 0 0,-12 11 0 0,-11 1 0 0,-11-1 0 0,0 11 1 0,-21 12 0 0,21-1-2 0,-23 11 0 0,24 0-7 0,-11 11-6 0,-1-1-14 0,22 1-9 0,-12 11 31 0,12-11 7 0,0-11-1 0</inkml:trace>
  <inkml:trace contextRef="#ctx0" brushRef="#br0" timeOffset="232">21942 15288 1 0,'0'0'0'0,"-12"-11"0"0,12 11 2 0,0 0 10 0,-10 11 7 0,-1 0 0 0,0 10-3 0,1 1-1 0,-1 0-5 0,-1 11-3 0,24-1-4 0,-1-10-3 0,-1-11 0 0,12 0 0 0,11-11-1 0,-1-11 0 0,-10-11 0 0,-1 0 0 0,-9 1 0 0,-12-1 1 0,0-11 0 0,-12 11 1 0,-9 12-1 0,-1-12 0 0,0 22-4 0,12 0-5 0,-1 0 1 0,-1 0-2 0,2 11-17 0,10 0-6 0,0-1 25 0,0 1 8 0,0 0-1 0</inkml:trace>
  <inkml:trace contextRef="#ctx0" brushRef="#br0" timeOffset="233">22203 15233 0 0,'0'0'0'0,"-12"0"3"0,-9 11 12 0,9 0 3 0,2 11-2 0,0 11-3 0,10 10-6 0,0-10-3 0,0-12-2 0,20 1-2 0,3 0 1 0,10-22-1 0,-1-11 1 0,1 0-2 0,-11-21-1 0,-12 10 2 0,1-11 0 0,-22 11 0 0,1-10-1 0,-1-1 1 0,-11 22 0 0,0 0-2 0,11 11-5 0,-10 0-3 0,10 11-6 0,-1 0-11 0,12 11 14 0,0 0 12 0,0-11 2 0,0-1-2 0</inkml:trace>
  <inkml:trace contextRef="#ctx0" brushRef="#br0" timeOffset="234">22431 15201 0 0,'-11'0'0'0,"-1"11"5"0,3-11 9 0,-2 21 1 0,-1-10-5 0,12 22-1 0,0 0-2 0,0-12-3 0,23 1-2 0,-2-11 0 0,0-11 1 0,2 11 0 0,-1-22-1 0,-12 0 0 0,0 0-1 0,-10-11 1 0,0 1-1 0,-10-1 0 0,-12 0 0 0,12 0-1 0,-13 12 0 0,2 10-1 0,9 0-7 0,3 10-18 0,-2 1-16 0,11 11 35 0,0 0 7 0</inkml:trace>
  <inkml:trace contextRef="#ctx0" brushRef="#br0" timeOffset="235">22724 15179 0 0,'0'-11'0'0,"0"11"0"0,-10 0 0 0,10-12 1 0,0 12 4 0,-11 0 7 0,-11 12 4 0,10 10-4 0,-8 11-5 0,8-1-3 0,2 12-2 0,-1-23-1 0,22-10 0 0,11 0-1 0,-2-11-1 0,14-11 1 0,-1-10-1 0,10-12-1 0,-21 11 1 0,-11-10 1 0,-1 10-1 0,-10 0 1 0,0 11 0 0,-10-11 1 0,-13 12-1 0,2 10 1 0,0 0-2 0,-2 10-1 0,13 0-2 0,-12 2-8 0,11 10-14 0,11-11 14 0,0 11 12 0,22-12 0 0,-22-10 0 0</inkml:trace>
  <inkml:trace contextRef="#ctx0" brushRef="#br0" timeOffset="236">22985 15091 0 0,'0'0'0'0,"-10"0"0"0,-1-10 9 0,-11 10 9 0,11 10 1 0,-1 13-6 0,-8 9 0 0,8 1 0 0,2 0-4 0,10-22-5 0,0-1-3 0,10 12 2 0,13 0-1 0,9-11 0 0,1-11-1 0,-11-11-2 0,21-22 1 0,-21 22 0 0,0-21-2 0,-12-1 2 0,-10 11-1 0,-10-10 2 0,-1 21-3 0,-12-11 1 0,-10 22 0 0,13 0 1 0,-2 0 0 0,-1 22-4 0,13-11-5 0,-1 0-7 0,-1 10-2 0,12-11-3 0,0 2 0 0,12-1 10 0,21 11 11 0,-12-22 0 0,-9 11 0 0</inkml:trace>
  <inkml:trace contextRef="#ctx0" brushRef="#br0" timeOffset="237">23214 15091 0 0,'-11'-10'0'0,"0"-1"5"0,-1 11 6 0,2 0 7 0,10 0-1 0,-10 0-4 0,-1 11 0 0,0 22-3 0,0-1-4 0,11 12-2 0,0-22-1 0,22 10-1 0,9-10-1 0,3-22 0 0,-1 0-1 0,-1-11 0 0,-11-11 0 0,-9 1-1 0,-12-1 2 0,0 0-2 0,0-10 1 0,-12 10-1 0,-9-1 0 0,0 2 1 0,10 21-1 0,-22 0-1 0,11 0 0 0,0 11-5 0,12-1-9 0,-1 13-13 0,11-12-4 0,0 10 22 0,21 1 11 0,1-11 0 0</inkml:trace>
  <inkml:trace contextRef="#ctx0" brushRef="#br0" timeOffset="238">23496 15081 0 0,'0'0'0'0,"0"0"0"0,-10 0 0 0,10 10 6 0,0-10 9 0,-11 0 5 0,11 0 1 0,-12 0 1 0,2 12-3 0,-12-1 1 0,22 11-10 0,-10-2-4 0,-1 25-3 0,11-13-1 0,21 1 0 0,1-11-1 0,11 0-1 0,21-12-1 0,-10-10 1 0,-2-10-1 0,-8-12 2 0,-13-11-2 0,-10 1-2 0,-11-12-1 0,-32 1-1 0,-2-2-1 0,-8 14 2 0,-2 9-3 0,12 22-17 0,10 0-40 0,11 22 36 0,11-22 28 0</inkml:trace>
  <inkml:trace contextRef="#ctx0" brushRef="#br0" timeOffset="239">15373 17202 27 0,'0'0'0'0,"0"0"0"0,12 0-1 0,-1 0 1 0,-1 0 0 0,12 0 0 0,-10 0 1 0,9 0-1 0,-10 0 0 0,0 0-1 0,-1 10 0 0,-10-10-23 0</inkml:trace>
  <inkml:trace contextRef="#ctx0" brushRef="#br0" timeOffset="240">15646 17267 26 0,'10'-11'1'0,"-10"11"0"0,12-11-2 0,-1 0 1 0,11 11-1 0,10-11 1 0,-11 11 0 0,12 0-1 0,-11 0 2 0,11 0-2 0,-22 0 1 0,10 0 0 0,1 0-1 0,11 0 1 0,-11 11 0 0,21-11 0 0,0 0 0 0,1 0 0 0,0 0-1 0,-2 0 1 0,14 0 1 0,-14 11-2 0,-8-11 1 0,-3 0 0 0,3 0 0 0,-1 0 1 0,10 0-2 0,0 0 1 0,1 0 1 0,9 0-2 0,3 0 1 0,-2 0 0 0,-1 0 0 0,-8 0-1 0,-2 0 1 0,-11 11 0 0,13-11-1 0,-2 11 1 0,0-11-1 0,12 0 1 0,10 0 1 0,0 0-1 0,0 0 0 0,-10 0 0 0,10 0 0 0,0 12 0 0,-10-12 0 0,-2 0 0 0,3 10 0 0,-2-10 0 0,-11 0-1 0,12 0 2 0,-1 0 0 0,11 0-2 0,1 0 1 0,-1 0 0 0,0 0-1 0,0 0 1 0,-10 0 0 0,21 0 0 0,-22 0 0 0,0 0-1 0,1 0 1 0,-1 0 0 0,0 0-1 0,12 0 1 0,-12 0 0 0,1 10 0 0,10-10 0 0,0 0 0 0,0 0 0 0,1 0-1 0,-12 0 1 0,-1 0 0 0,2 0 0 0,-11 0-1 0,0 0 2 0,-2 0-1 0,3 0 0 0,-2 0 0 0,0 0 0 0,1 0 0 0,0 0 0 0,-12 0 0 0,1-10 0 0,-1 10 0 0,0 0 0 0,1 0 0 0,-10 0 0 0,-2 10 0 0,-10-10 0 0,11 0-1 0,-11 0 1 0,-11 0 0 0,10 0 0 0,-10 0 0 0,0 0 0 0,-10 11 0 0,-13-11 0 0,-10 0 0 0,13 0 0 0,-25 0 0 0,13 0 0 0,-11 0 0 0,10 11 0 0,1-11 0 0,-13 0 0 0,3 0 0 0,-2 0 0 0,-21-11 0 0,-12 11 1 0,2-11 0 0,-12 11-1 0,-1 0 1 0,2-10-1 0,-1 10 1 0,11-10-1 0,-1-2 0 0,2 1 1 0,9 11-1 0,1 0 1 0,11 0-1 0,-12 0 0 0,1 0 0 0,-22 11 0 0,11-11 0 0,-1 12 0 0,2-12-1 0,-13 0 1 0,-9 10-1 0,-1-10 1 0,-11 0-1 0,88 0-18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6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25660 17745 75 0,'11'0'-63'0,"0"11"51"0</inkml:trace>
  <inkml:trace contextRef="#ctx0" brushRef="#br0" timeOffset="1">20550 5708 9 0,'0'0'0'0,"0"0"0"0,0 0 0 0,0 0 1 0,10 0-2 0,2 0 1 0,-1 0 0 0,10 0 1 0,12 0-1 0,-12-10 0 0,2 10 0 0,-2 0 0 0,0 0 0 0,2 0 0 0,9-11 0 0,1 11 0 0,0 0 0 0,-1 0 0 0,1 0 1 0,10 0-1 0,-10 0 0 0,11 0 0 0,-12 0 0 0,11 0 0 0,1-11 0 0,10 11 0 0,-10 0 0 0,0 0 0 0,-1-11 0 0,11 11 1 0,1 0-1 0,-1-12 1 0,-1 12 0 0,3 0-1 0,9 0 0 0,-11 0 0 0,12 0 0 0,9 0 0 0,-10 0 0 0,0 0 0 0,33-10 0 0,-21 10 0 0,9-11 0 0,-9 1 0 0,-11 10 0 0,9-11 0 0,2 11 0 0,-1 0 0 0,-11-11 0 0,-10 11 0 0,-1 0-1 0,11 0 2 0,-12 0 1 0,3 0-1 0,-2 0 0 0,1-12-1 0,-12 12 1 0,0 0 0 0,1-10-1 0,-11 10 1 0,-12-11 0 0,1 11 0 0,-12-10 1 0,-10 10-2 0,12 0 0 0,-1-12 0 0,-11 12 0 0,10 0 0 0,-10 0 0 0,0 0 0 0,0 0-17 0,-10 0 16 0,-13 0-6 0</inkml:trace>
  <inkml:trace contextRef="#ctx0" brushRef="#br0" timeOffset="2">20690 5698 9 0,'0'0'0'0,"0"-11"1"0,0 11 0 0,12 0 0 0,21 0 0 0,0 0 0 0,10 0 1 0,11 0 1 0,1-11 2 0,21 11-3 0,-1 0 0 0,2-11-2 0,-1 11 0 0,11 0 0 0,11 0-1 0,0 0 1 0,32 0 1 0,-32 0-1 0,0 0 0 0,-1 0 1 0,1 0-1 0,-10 0 1 0,-1 0 0 0,0 0 1 0,-1 0 0 0,2 0 0 0,10 0 0 0,-11 0-1 0,11 0 1 0,-11-12 0 0,-2 12-1 0,-7 0 1 0,-2 0-1 0,-11 12 1 0,-11-12 2 0,1 0-2 0,-12 11 0 0,0-11-2 0,-11 0 1 0,1 11-1 0,0-11 0 0,11 0 0 0,-23 0 0 0,11 0 0 0,-20 0 0 0,-1 0-3 0,-11 0-10 0,0 0-12 0,-11 0 13 0,-1 0 11 0,-8 0-4 0</inkml:trace>
  <inkml:trace contextRef="#ctx0" brushRef="#br0" timeOffset="3">11253 5653 9 0,'0'0'0'0,"-22"-10"0"0,12 10 1 0,10 0-1 0,0-11 0 0,10 11 0 0,2 0 1 0,8-10-1 0,3 10 0 0,-1-11 1 0,0 11 0 0,-1 0 0 0,11 0 0 0,-9 0 1 0,9 0 1 0,1 0 0 0,21 0 1 0,12-11 1 0,-1-1-3 0,-12 12 0 0,12-10-1 0,2 10 1 0,-14 0-1 0,2 0-1 0,0 0 2 0,-2 0 2 0,2 0 1 0,11 0-2 0,-1 0-1 0,-1 0-2 0,1 0 1 0,1 0-1 0,-1-11 0 0,0 11 0 0,0 0 0 0,-10 0-1 0,0-10 2 0,-12 10-1 0,1-12 1 0,-11 12-1 0,-1 0 1 0,1 0-1 0,10-10 2 0,0 10-1 0,1-12 2 0,11 2-1 0,-1-1 1 0,55-22 2 0,-44 12-3 0,0 10-1 0,-11 1-2 0,1-2 3 0,-1 12-1 0,-10 0 0 0,10 0 0 0,1 0 0 0,-2 0 0 0,12 12-1 0,-9-12 0 0,9 0 0 0,0 0 1 0,0-12-1 0,0 12-1 0,12-11 2 0,-12 11-1 0,0-11 1 0,11 0-2 0,-1 11 2 0,-8 0-2 0,-2 0 1 0,-12 0 0 0,13 0-1 0,-1 0 1 0,0-11-1 0,0 2 2 0,12 9-1 0,-11-12 1 0,9 1-1 0,-10 11-1 0,0 0 2 0,12 0-2 0,-11 11 1 0,-12-11 0 0,11 0-1 0,-11 12 0 0,1-12 1 0,20 0 0 0,-10 9 0 0,0-9 1 0,2 0-2 0,-2 11 2 0,-12-11-1 0,3 11 0 0,-2-11 0 0,-1 0 0 0,-8 11 0 0,8-11-1 0,2 11 1 0,10-11 1 0,0 0-1 0,0 0 0 0,1 0 0 0,-1 0 0 0,-10 0-1 0,0 0 1 0,-13 0 0 0,-9 0-1 0,-1 0 2 0,-9 0-2 0,-13 0 0 0,2 12-3 0,-1-12-21 0,-11 0-13 0,-33 10 33 0,22-10-3 0</inkml:trace>
  <inkml:trace contextRef="#ctx0" brushRef="#br0" timeOffset="4">11688 5795 10 0,'0'-10'0'0,"0"10"0"0,11 0 1 0,11-11-1 0,0 11-1 0,9-11 2 0,24 0 0 0,0 0 0 0,32 0 1 0,-11-1 0 0,11 12-1 0,11 0 0 0,0-10 0 0,10 10-1 0,-10 0 0 0,11 0-1 0,-1 0 1 0,2 0 0 0,-12 0 1 0,20 10-1 0,-19-10 0 0,10 12 0 0,10-12-1 0,0 0 1 0,11-12 1 0,2 12-1 0,-13-10 1 0,1 10-1 0,0-10 0 0,-13 10 4 0,-9 0-1 0,0 10 0 0,1-10-1 0,-1 0 0 0,21 10-2 0,-10-10 0 0,-11-10 0 0,0 0 1 0,0 10 0 0,0-11 0 0,0 0-1 0,-11 11 0 0,0-11 0 0,-1 11-1 0,2 0 1 0,-13 0 1 0,2 0-1 0,10-12 1 0,-11 12-1 0,-1 0 0 0,-10 0 0 0,23 0-1 0,-1 0 0 0,0-10 2 0,-1-1 0 0,12 1-1 0,-10 10 0 0,-1-11 0 0,-12 0 0 0,-20 11 0 0,11 0 0 0,-24-12 1 0,14 12 1 0,-14 0-1 0,3 0 0 0,-2 0-1 0,-11 0 1 0,12-10 0 0,-11 10-1 0,-22-11-4 0,10 11-23 0,-21 0 21 0</inkml:trace>
  <inkml:trace contextRef="#ctx0" brushRef="#br0" timeOffset="5">19887 12058 4 0,'-11'0'0'0,"11"0"0"0,0 0 0 0,0 0 0 0,-12-10 0 0,12 10 0 0,0 0 0 0,0-11 0 0,-10 11 0 0,10-11 0 0,0 11 0 0,-11-11 0 0,-1 11 0 0,3-11 0 0,9 11 0 0,-23 0 0 0,13-11 1 0,-1 11-1 0,-11 0 1 0,0 0 1 0,1-11-1 0,-1 11-1 0,-10-11 0 0,-1 11 0 0,-11-10-1 0,1-1 1 0,-11 11-1 0,-13-11 2 0,14 11-1 0,-24 0 0 0,12-11 1 0,-11 11 1 0,11 0 0 0,11 11 0 0,-11-11 0 0,-11 22 0 0,21-22-3 0,-10 10 1 0,10 1-1 0,1 0-2 0,0 0-1 0,-1 11 1 0,0-11 1 0,2 10 1 0,-2 12 1 0,12 0 1 0,-2-12 2 0,13 12 2 0,11 0-3 0,-1-1-3 0,0 13-1 0,12-14-1 0,-1 3 1 0,0 9 0 0,0 0 0 0,11 11 2 0,11 12 0 0,-11-12-1 0,22 0 1 0,-1-21 0 0,0 0 0 0,24-1 0 0,20 1 1 0,0 10-1 0,21-10 0 0,13 0-1 0,-1-23 1 0,43 1 0 0,-33-11 0 0,12-11 1 0,-11 1-1 0,22-12 0 0,-23-11 0 0,0 11 1 0,2-21-1 0,-12 10 0 0,-11 1 0 0,-1-12 0 0,-9 12 0 0,-12-12 0 0,0 12 0 0,-22-12 2 0,-11 1 0 0,1-1 2 0,-10-11 0 0,-23-10-2 0,0-11-2 0,-23-11 0 0,-10 0 1 0,-20 11-1 0,-34 0-1 0,-11 22 3 0,-32-2 2 0,-22 36 2 0,-22 20 0 0,0 20-5 0,0 14-5 0,9 20-14 0,25 33 7 0,20 33 7 0</inkml:trace>
  <inkml:trace contextRef="#ctx0" brushRef="#br0" timeOffset="6">17397 12069 65 0,'0'0'0'0,"-23"0"60"0,2 0-124 0,10 0 5 0,11 11 57 0</inkml:trace>
  <inkml:trace contextRef="#ctx0" brushRef="#br0" timeOffset="7">10927 12678 5 0,'0'0'0'0,"0"-11"1"0,10 1-1 0,-10-1 1 0,0 0 4 0,0 0 4 0,0 11 10 0,0 0-3 0,0 0 6 0,0 0-15 0,12 22-3 0,-12-1-2 0,11 1 0 0,-11 22 0 0,10-1-1 0,-10 1 0 0,12-1 0 0,-12-10-2 0,0-12 2 0,0 12-2 0,0-22 0 0,0 11 1 0,0-22-5 0,0 12-5 0,0-12-10 0,-12-12-13 0,12 1 12 0,0-11 19 0,0-11 2 0,0 23-5 0</inkml:trace>
  <inkml:trace contextRef="#ctx0" brushRef="#br0" timeOffset="8">10982 12613 7 0,'0'0'0'0,"0"0"0"0,0 11 29 0,0-11-15 0,10 11-6 0,12 0-2 0,-1-11-1 0,12 11-2 0,-1-11 0 0,24-11-1 0,-2 0 1 0,-1 0 3 0,2 0-2 0,0 0-1 0,-1 0-1 0,0 11-2 0,1 0 1 0,0 0-1 0,-12-12 0 0,11 12 0 0,-21 0-1 0,10 0 0 0,-21 0 0 0,0-9 1 0,-1 9 0 0,-9 0-3 0,-2-11-2 0,-10 11-20 0,-10 0-6 0,10 0 12 0,-12 11 17 0,-9-2 1 0,10-9-4 0</inkml:trace>
  <inkml:trace contextRef="#ctx0" brushRef="#br0" timeOffset="9">11797 12591 7 0,'0'0'0'0,"0"0"3"0,0 0 8 0,0 0 1 0,0 11-4 0,0 11 1 0,0 0-3 0,11 10 0 0,0 1-3 0,-1 10-1 0,2-10 0 0,-2 10-1 0,-10-10-1 0,11 0 0 0,-11-12 1 0,0-10 0 0,0 0 0 0,0 0 0 0,0 0-1 0,0-11 1 0,0 0-1 0,0-11-3 0,0 0 1 0,0 0 1 0,0 0 0 0,-11 11 1 0,11 0 0 0,0 0 1 0,0-10-1 0,0 10 0 0,-10 0 0 0,10 0 0 0,0 0 1 0,0 0 2 0,-12 0 0 0,12 0 2 0,-10 0 3 0,-12 0 2 0,-1 0-1 0,-19 0-1 0,-2 10-2 0,-10 1-2 0,-22 0-2 0,-1 0-1 0,12 0-2 0,11-11 1 0,0 0 0 0,-1 11-2 0,12-11 2 0,-2 0-2 0,3 11 0 0,9 1-4 0,11-3-9 0,1-9-7 0,21 0-4 0,-12 0-14 0,24 0 32 0,9-9 3 0</inkml:trace>
  <inkml:trace contextRef="#ctx0" brushRef="#br0" timeOffset="10">12112 12635 7 0,'0'0'0'0,"10"-11"0"0,-10 11 0 0,0 0 1 0,0-11 3 0,0 11 6 0,0 0 4 0,0 0 3 0,12 0-7 0,-12 0 0 0,0 0 2 0,11 22-8 0,-11 0-1 0,10 10 0 0,-10 1-1 0,0 10-1 0,0-10-1 0,0-1 1 0,12-10-2 0,-12 0 0 0,0-11-1 0,0-11-9 0,0-11-56 0,0-11 57 0,0-10 10 0,-12 21-7 0</inkml:trace>
  <inkml:trace contextRef="#ctx0" brushRef="#br0" timeOffset="11">12112 12591 7 0,'0'0'1'0,"0"0"2"0,0 0 7 0,10 0 4 0,2-12-4 0,-1 12-2 0,11 0-2 0,10-9-1 0,1 9-1 0,10-11 0 0,1 11-1 0,9-11-1 0,-8 11 0 0,8-11-1 0,3 0 1 0,-2-1-2 0,-1 12 0 0,-20-10 1 0,-11 10 0 0,0 0 0 0,-11 0 0 0,0 0 0 0,-11 0-1 0,11 0 1 0,-11 0-1 0,0 0 1 0,10 0 0 0,-10 0-1 0,0 0 0 0,0 0 1 0,0 0 0 0,12 0-2 0,-12 0 2 0,0 0-1 0,0 0 0 0,11 0 0 0,-11 0 0 0,10 10 0 0,-10-10 0 0,11 12 0 0,0 10 0 0,11 0 0 0,-11-1 0 0,11 12 0 0,-11 0 0 0,10-1 0 0,-10-10 1 0,-1 10-1 0,-10-10 0 0,12 0 1 0,-12-11 1 0,11 0 0 0,-1 0 2 0,-10-1-1 0,12-10 0 0,-12 11-1 0,0-11 2 0,0-11-2 0,0 11 1 0,0 0-2 0,-12-10 1 0,2 10-1 0,-13 0 0 0,2 10 0 0,0 1 0 0,-23-11-1 0,0 11 1 0,1 0-1 0,-12 0 1 0,0 0 0 0,-20 0 1 0,10 0-1 0,0-11 0 0,21 10 2 0,0-10-2 0,1 11-1 0,11-11 0 0,10 0-3 0,-1 11-9 0,13-11-7 0,-1 11-15 0,11-11-20 0,11 0 46 0,11 0 1 0</inkml:trace>
  <inkml:trace contextRef="#ctx0" brushRef="#br0" timeOffset="12">13211 12657 6 0,'0'-11'1'0,"-12"11"-1"0,12 0 0 0,0-11 0 0,-10 11 0 0,10-11 0 0,0 11 0 0,0-11 0 0,0 11 0 0,0-11 0 0,0 11 1 0,0-11 0 0,0-1 5 0,0 12 7 0,0-9 2 0,0 9-1 0,10 0 13 0,-10 9-18 0,0 3-3 0,12 10-2 0,-12 0 0 0,11 21-2 0,-1-10 0 0,1 10-1 0,-11-21-1 0,0 22 1 0,0-12-1 0,0-10 0 0,0-11-1 0,0-11-13 0,0-11-76 0,0-11 82 0</inkml:trace>
  <inkml:trace contextRef="#ctx0" brushRef="#br0" timeOffset="13">11090 11265 5 0,'-11'0'0'0,"11"-11"-5"0</inkml:trace>
  <inkml:trace contextRef="#ctx0" brushRef="#br0" timeOffset="14">11058 11091 5 0,'0'0'0'0,"0"0"2"0,0 0-2 0,0-11 0 0,0 11 0 0,10 0 0 0,-10 0 1 0,0-11-1 0,0 11 0 0,0-11 0 0,0 11 0 0,0 0 0 0,0 0 0 0,0-11 4 0,0 11-1 0,0 0 0 0,11-11 2 0,-11 11 0 0,0 0-2 0,0 0-11 0,0 11 3 0,0-11 1 0,0 0 2 0,0 11 2 0,11-11 0 0</inkml:trace>
  <inkml:trace contextRef="#ctx0" brushRef="#br0" timeOffset="15">11014 11406 7 0,'0'0'0'0,"0"0"0"0,-12 0 0 0,12 0 0 0,0-11 2 0,0 22 2 0,12-11 3 0,-12 0 3 0,0 0-2 0,11 0-4 0,-11 0-1 0,10 0-1 0,2 0 0 0,-1 0-1 0,10 12 1 0,-10-12 1 0,11 0 1 0,-1 0-1 0,-9 0 1 0,-1 0-2 0,-2 0 0 0,-9 0-1 0,0 0 1 0,0 10 0 0,0-10 1 0,12 0 0 0,-12 0 1 0,0 0 5 0,0 0-6 0,0 0 0 0,0-10-2 0,0 10 0 0,0-12-1 0,0-10 1 0,0 1-1 0,11-12 0 0,-11 11-1 0,0-10 0 0,0-1 0 0,0 0 0 0,0 12 0 0,-11 10 0 0,11 0-1 0,-12 0 0 0,12 0 1 0,0 11 1 0,-9 0-1 0,9 0 1 0,0 0-1 0,0 0 1 0,0 0-1 0,0 0 1 0,0-11 0 0,9 11 1 0,-9 0-1 0,0 0-1 0,0 0 2 0,12 0-1 0,-1 0-1 0,-11 0 2 0,10 0-1 0,2 0 0 0,9 0 0 0,-9 0 0 0,8 0 0 0,3 0 0 0,-12 0 0 0,22-11 0 0,-12 1 0 0,-10 10 0 0,0 0 0 0,-1-11 0 0,-10 11 0 0,0 0 1 0,0 0-2 0,0 11 2 0,0-11-1 0,0 0 0 0,0 0 1 0,0 10-1 0,0-10 0 0,0 0 0 0,0 0 0 0,0 0 0 0,0 0 1 0,0 0-1 0,0 11 0 0,0-11 0 0,0 0 0 0,0 11 0 0,0 0 0 0,0 0 0 0,0 0 0 0,0 10 0 0,-10 1-1 0,10 11 2 0,0-22-2 0,0 32 2 0,0-10-1 0,-11-11 0 0,11-12 1 0,0 12 0 0,0-11 0 0,0-11-1 0,0 0 1 0,11 12 0 0,-11-24 1 0,0 12-1 0,0 0-1 0,0 0 1 0,0-11-1 0,0 11 1 0,0 0-2 0,0 0 2 0,0 0-1 0,10 0 0 0,-10 0 0 0,12-11 0 0,-12 11 0 0,11 0 0 0,-1 0 0 0,12 0 0 0,0 0 0 0,11 0-1 0,-1-11 1 0,1 11 0 0,10-10 0 0,-10 10 0 0,-11 0 0 0,-11 0 0 0,-11 0-1 0,10 10 2 0,-10-10-1 0,0 11 0 0,0 0 0 0,0-11 1 0,0 0-2 0,0 0 2 0,11 0 0 0,-11 0-2 0,0 0 2 0,0 0-1 0,0 0 0 0,0-11 1 0,0 11-1 0,0 0 1 0,0 0-1 0,0-11 0 0,0 11 1 0,0-10-1 0,-11 0 0 0,11-2 1 0,0 1-1 0,0-11 0 0,-10 0-1 0,10-10 2 0,0 10-1 0,-11-11 0 0,11 12-1 0,0-1 1 0,0 11 1 0,0 0-2 0,0 11 1 0,0-11-1 0,0 11 0 0,0 11 2 0,0-11-1 0,0 0 0 0,0 0 0 0,0 0 0 0,0 0 0 0,0 0 1 0,0 0 0 0,0 0 0 0,0 0-1 0,0 0 0 0,11 0 1 0,-1 0-2 0,-10 0 1 0,11 0 0 0,-11-11 0 0,11 11 0 0,-1 0 0 0,13 0-1 0,-1 0 1 0,-2 0 0 0,14 0-1 0,-23 0 1 0,-1 0 0 0,2-10 0 0,-2 10 0 0,-10 0 1 0,0 10 0 0,0-10-1 0,0 0 0 0,11 0 0 0,-11 0 0 0,0 0 0 0,0 0 0 0,0 0 0 0,11 0 0 0,-11 0 0 0,0 0 0 0,0 0 0 0,11 0 0 0,-11 0 1 0,10 11-1 0,-10 0-1 0,0 11 2 0,0 0-1 0,0 10 1 0,0 1-1 0,0-11 1 0,0-1 0 0,0 12-1 0,0-22 1 0,0 1 0 0,0-2 0 0,0-10 0 0,0 0 0 0,0 0 1 0,0 0 0 0,0 0-1 0,0 0 1 0,0-10 0 0,0 10-1 0,12 0 0 0,-12 0 0 0,0 10-2 0,0-10 2 0,11 0-1 0,-11 0 1 0,10 0-2 0,1 0 1 0,0 0 0 0,-1 0 0 0,2 0 0 0,-1 0 0 0,-1 0 0 0,13 0 1 0,-14 0-2 0,14 0 2 0,-13 0-1 0,13 0 0 0,-13 0 0 0,12 0 0 0,0 0-1 0,-1 0 1 0,2-10 1 0,-2 10-1 0,0-12 0 0,13 12-1 0,-23 0 1 0,10 0 1 0,0 0-1 0,2 0-1 0,-13 0 2 0,13 0-2 0,-14 0 2 0,3 0-1 0,-12 0 0 0,11 0 0 0,-11 0 0 0,0 0 0 0,-11 0 0 0,11 12 1 0,0-12-1 0,0 0 0 0,0 0 0 0,-12 0 0 0,12 0 0 0,0-12-1 0,0 12-6 0,0 0-12 0,0 0-23 0,0 0-9 0,0 0 46 0,0-11-2 0</inkml:trace>
  <inkml:trace contextRef="#ctx0" brushRef="#br0" timeOffset="16">12405 11373 7 0,'0'0'0'0,"0"-10"0"0,0 10 0 0,12-10 1 0,-12-2 2 0,0 1 3 0,0-11 3 0,-12 11-1 0,12-10-1 0,0-1-2 0,0 0-2 0,-10 0-1 0,10-10-1 0,0 10 0 0,0 11 1 0,0 0-1 0,-11 0-1 0,11-10 0 0,0 21 0 0,0-11 0 0,0 11 0 0,0 0 0 0,0-11 0 0,0 11 1 0,11 0 1 0,-11 0 5 0,0 11-5 0,0-11-1 0,0 0 1 0,0 0-1 0,0 0 1 0,10 0-1 0,-10 0-1 0,0 0 1 0,12 0 0 0,-12 0-2 0,11 0 2 0,-1 0-2 0,2 0 2 0,8 0-2 0,-8 0 0 0,9 0 1 0,12 0 0 0,-11 0-2 0,0 0-1 0,-1-11 2 0,1 11 0 0,-12 0 0 0,2 0 2 0,-1 11-1 0,-1-11 1 0,2 0 0 0,-12 0 1 0,0 0 7 0,10 0-9 0,-10 0 0 0,0 11 0 0,0-11 0 0,0 0 1 0,0 11-1 0,0-11 0 0,-10 0 0 0,10 10 1 0,0 1-1 0,0 0 0 0,0 0 0 0,0 11 0 0,0-11 0 0,0 10 1 0,0 1-1 0,-12 0 0 0,12 0 0 0,0-1 2 0,0-10-1 0,0 0 1 0,0 0 2 0,0 0 0 0,0 1-1 0,12-12 0 0,-12 0 1 0,0 0-2 0,0-12-1 0,0 12 1 0,0 0-2 0,0 0 1 0,0 0-1 0,0 0 0 0,10 0 0 0,-10 0 1 0,0 12-1 0,0-12-1 0,0 0 1 0,12 0 0 0,9 0 0 0,-10 0 0 0,0 0 0 0,11 0-1 0,10 0 2 0,-21 0-1 0,22-12 0 0,-23 12 0 0,22 0-1 0,-20-11 2 0,9 11-1 0,-9 0 0 0,-1 0 0 0,-11 0 1 0,10 0-1 0,-10 0 0 0,12 0 0 0,-12 0 0 0,10 0 0 0,0 0 0 0,2-11 0 0,-1 11 0 0,-1 0 0 0,2-11 0 0,-12 11 0 0,0 0 0 0,0 0 1 0,0 11 0 0,0-11-1 0,0 0 0 0,-12 0 1 0,12 0-1 0,0-11 0 0,0 11 1 0,0 0-1 0,0-11 0 0,0 11-1 0,0-11 1 0,0 1 0 0,0-1 0 0,0 0-1 0,-10-11 1 0,10 11-1 0,0-21 0 0,0 10 0 0,0-11-2 0,0 12 2 0,-11-1-2 0,11 11 1 0,0 0 1 0,0 0 1 0,0 11-1 0,0 0 2 0,0 0-2 0,0 0 2 0,-12 0-1 0,12 11 0 0,0-11 1 0,0 0-1 0,0 11-1 0,0-11 1 0,12 0 0 0,-1 0 1 0,-1 0-2 0,2 0 1 0,-1 0 1 0,-1 0-1 0,12 0-1 0,0 0 1 0,0-11 0 0,-1 11 0 0,12 0-1 0,-1-11 1 0,-20 11 0 0,9 0-1 0,1 0 1 0,-22 0 0 0,10 0 0 0,-10 0-1 0,0 0 1 0,0 0 0 0,0 0 0 0,0 0 1 0,12 0-2 0,-12 0 2 0,11 0-2 0,-11 0 1 0,0 0 1 0,10 0-1 0,-10 0 0 0,12 0 0 0,-12 0 0 0,10 0 0 0,-10 0 1 0,0 0-1 0,0 11 1 0,0-11-1 0,0 11 0 0,10 22 2 0,-10-12 0 0,0 1 0 0,0 0 0 0,0-1 0 0,0 1-1 0,12 0 0 0,-12 0 0 0,11-11-1 0,-11-1 1 0,0-10 0 0,0 11 0 0,0-11 0 0,0 0 2 0,0 0-1 0,10-11-2 0,-10 11 0 0,0 0 0 0,0 0-1 0,-10 0 1 0,20 0-39 0,-10 0-18 0,0 0 35 0,0-10 16 0</inkml:trace>
  <inkml:trace contextRef="#ctx0" brushRef="#br0" timeOffset="17">13319 11308 6 0,'0'0'0'0,"0"0"25"0,0 0-10 0,10 11-5 0,2-11-4 0,-1 0-1 0,11 0-1 0,10 0-2 0,-11-11-1 0,12 11 1 0,-1 0 1 0,1-11-1 0,11 11 1 0,-11 0-1 0,0-11 3 0,-1 11-3 0,-10-10 0 0,-1 10 0 0,-9 0-1 0,-12 0 0 0,0 0 1 0,11 0-2 0,-11 0 0 0,9 0-1 0,-9-11-7 0,12 11-19 0,-12 0-21 0</inkml:trace>
  <inkml:trace contextRef="#ctx0" brushRef="#br0" timeOffset="18">22506 18137 255 0,'0'0'0'0</inkml:trace>
  <inkml:trace contextRef="#ctx0" brushRef="#br0" timeOffset="19">18952 16005 255 0</inkml:trace>
  <inkml:trace contextRef="#ctx0" brushRef="#br0" timeOffset="20">13232 12559 7 0,'0'0'0'0,"0"-11"0"0,0 11 0 0,-10 0 12 0,10 0 21 0,10 0-5 0,-10 0-24 0,22 0-1 0,0 0-1 0,21-11-1 0,0 0 0 0,12-1-1 0,0 2-1 0,10-1 2 0,0 11-1 0,0 0 0 0,-10 0 0 0,-12 11-1 0,-10-1 1 0,-1 2 0 0,1-12-1 0,-11 0 1 0,-1 11 0 0,1-22 1 0,0 11-1 0,-1-12 0 0,-9 2 0 0,-1 10 0 0,-2-11 0 0,-9 11 0 0,0 0 1 0,0 11-1 0,0-11-1 0,0 10 0 0,0-10-9 0,0 0-19 0,12 12-10 0,-12-12 33 0,11 0 5 0</inkml:trace>
  <inkml:trace contextRef="#ctx0" brushRef="#br0" timeOffset="21">14146 12449 4 0,'0'0'1'0,"10"0"-1"0,-10 0 0 0,11 0 4 0,-11 0 6 0,0 12 7 0,0-1-3 0,0 10-5 0,0-10-2 0,0 33-2 0,11-13 0 0,-11 14-1 0,0-2 0 0,10 12 0 0,2-12-2 0,-1 1-1 0,11-12 0 0,-11-10 0 0,-2-11-1 0,-9 0 2 0,12 0 0 0,-12-11 0 0,0 0 7 0,0 0-5 0,0-11 0 0,0 11-1 0,-12 0-1 0,3-11 0 0,-14 11-1 0,13 0 0 0,-23 0 0 0,-10 0 0 0,-11-11 0 0,-12 11-1 0,-21 11 2 0,-11 0 0 0,1 0 0 0,9 0-1 0,12 10 0 0,11-21 0 0,0 0 0 0,20-11 0 0,3 1-1 0,9-1 0 0,11 0 0 0,12 0-1 0,-1 11-5 0,11 0-23 0,0 0-25 0,11 0 14 0,11 11 37 0,-12-11-3 0</inkml:trace>
  <inkml:trace contextRef="#ctx0" brushRef="#br0" timeOffset="22">14537 12548 4 0,'0'-11'0'0,"11"0"0"0,10-11 3 0,-21 11 8 0,12 11 8 0,-12 0-1 0,11 0 7 0,-11 11-17 0,0-1-3 0,0 24 1 0,0-3-3 0,0 14 0 0,10-12 0 0,-10 10-2 0,0-10 1 0,0-12-1 0,11 12-1 0,-11-11 0 0,-11-11 0 0,11-1-1 0,0 1-1 0,0-11-5 0,-10 0-12 0,10 0-6 0,0 0-10 0,-11-11 16 0,11-21 18 0,0 10-2 0</inkml:trace>
  <inkml:trace contextRef="#ctx0" brushRef="#br0" timeOffset="23">14569 12483 4 0,'0'0'0'0,"0"0"2"0,0-11 6 0,0 11 6 0,12 0 0 0,-12 0-4 0,11-11-1 0,10 11 0 0,0 0-4 0,2 0-2 0,9-12-2 0,11 12 1 0,12 0-2 0,-22 0 0 0,21-10 1 0,-10 10 0 0,-2 0-2 0,3 0 1 0,-13 0 0 0,11-11 0 0,-11 11-1 0,1 0 1 0,-10-10 0 0,-1 10 1 0,-12 0-1 0,0-12 2 0,-10 12-1 0,0 0 1 0,0 0-1 0,-10 0 0 0,10 0-1 0,0 0 0 0,0-10 0 0,10 10 0 0,-10 0 0 0,12 0 0 0,-1 0 0 0,-1 0 0 0,2-12 0 0,-1 12-1 0,-1 0 1 0,-10 0 0 0,11 0 0 0,-11 0 0 0,0 12 0 0,0-12 0 0,0 0 1 0,0 10-1 0,0-10 0 0,0 0 0 0,0 12 0 0,0-12 0 0,0 0-1 0,11 10 2 0,-11-10-2 0,0 11 1 0,10-11 0 0,2 0-1 0,-12 10 0 0,11 2 0 0,-1 10 1 0,-10-1-1 0,12 12 0 0,-12 0 0 0,11-1-1 0,-2 12 1 0,-9-12 0 0,12 1-2 0,-1-1 3 0,-11-10-2 0,10 11 1 0,-10-22 0 0,12 0 1 0,-12-1 0 0,0 1 1 0,0-11 2 0,-12-11-2 0,12 1 1 0,0 10-1 0,-10-11 1 0,-22 0 0 0,9 0-1 0,-10 11 0 0,1 0 1 0,-11 0-1 0,-12 0 1 0,-20 0-1 0,9 0 1 0,-11 0-1 0,2 11 1 0,-1 0-2 0,11 10 1 0,10-10 0 0,23 0-5 0,9 0-7 0,23-11-20 0,-10 11-10 0,20-11 32 0,2-11 7 0</inkml:trace>
  <inkml:trace contextRef="#ctx0" brushRef="#br0" timeOffset="24">12503 13429 13 0,'0'0'0'0,"0"0"0"0,0 0 0 0,0 0 1 0,12 0-1 0,-1 0 0 0,10-11 0 0,23 11 0 0,-2 0 0 0,13 0 0 0,22 0 0 0,-12-11 1 0,11 11-1 0,97-11 1 0,-74-1-1 0,-13 12-1 0,35 0-1 0,9 0 0 0,-21 0 2 0,-11 0-1 0,-12 0 0 0,-21 0 0 0,-10 0 1 0,-22 12 0 0,0-12-1 0,-12 0 1 0,-10 0 0 0,-1 0 0 0,-10 0 0 0,0 11-1 0,0-11 1 0,-21 0 0 0,9 0-6 0</inkml:trace>
  <inkml:trace contextRef="#ctx0" brushRef="#br0" timeOffset="25">13765 13342 10 0,'0'0'1'0,"0"-23"1"0,0 13-1 0,10 10 0 0,2 0 1 0,-1-11-1 0,-1 11 0 0,2 0 0 0,20 11-1 0,-11-1 0 0,12 2-1 0,-1-1 1 0,1 0 0 0,-10 10 1 0,-14-11 1 0,3 13 0 0,-12-12 2 0,0 0 3 0,0-11 3 0,-12 10 1 0,-8 0-3 0,-2-10-3 0,-22 12 0 0,12-1-1 0,-1-11-2 0,21 11-1 0,2 0-1 0,0 0-3 0,-2 10-35 0,12 1 6 0,0-11 24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66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9622 2533 10 0,'-10'0'0'0,"-2"0"0"0,12 0-5 0</inkml:trace>
  <inkml:trace contextRef="#ctx0" brushRef="#br0" timeOffset="1">9470 2533 10 0,'0'0'0'0,"-11"0"1"0,-1 0-1 0,3 0 3 0,-2 0 3 0,-1 0 0 0,2 0-1 0,10-10-3 0,0 10 0 0,10 0 1 0,2 0 3 0,8 0 1 0,3 0-1 0,10 0 0 0,10 0-4 0,11 0-2 0,23 0 0 0,9 0 1 0,2-11 0 0,9 0-1 0,23 11 0 0,0-11 0 0,21 0-3 0,1 0 3 0,-1 0-1 0,22 0 0 0,11-10-1 0,0-1 2 0,21 0 2 0,0-10-2 0,24 10-1 0,-2-1 0 0,-76 2-4 0,12 11-4 0,32-1 2 0,32-22 3 0,21 22-1 0,13-21 3 0,-11 20 2 0,10-9-1 0,-11-1 0 0,11 11 1 0,11 0-1 0,-1 1 0 0,1-13 1 0,1 23-1 0,-1-10 0 0,0 10 2 0,-1 0-2 0,66 10 6 0,-76 2-8 0,11-12-3 0,-11 0 1 0,-10-12 1 0,-1 2 4 0,-10-1-1 0,-22-11-7 0</inkml:trace>
  <inkml:trace contextRef="#ctx0" brushRef="#br0" timeOffset="2">9763 2577 10 0,'0'0'0'0,"0"0"1"0,0-11 1 0,0 0 5 0,0-11 4 0,0 1 3 0,0-1-4 0,0 0-4 0,0 0-4 0,0-10-1 0,0-1 0 0,0 1-1 0,0-13-1 0,0 24 3 0,-10-11-1 0,10 20-1 0,0-19-1 0,-11-3 2 0,11 3-2 0,0-3 2 0,-12 13-2 0,12 9 2 0,-10 12-1 0,10 0 0 0,0 0 0 0,0 0 0 0,0 0-1 0,10 0 0 0,2 0-1 0,-1-10 3 0,11 10-1 0,-11-21-1 0,10 9 0 0,12 1 1 0,-12-10-1 0,1 10 2 0,11 1-1 0,-22 10 0 0,0 0 0 0,-1 0 0 0,2 10 1 0,-12-10 1 0,0 11-1 0,0 10 1 0,0-10-2 0,0 22 1 0,-12 0 0 0,12-1-1 0,0 1 1 0,0 21-3 0,12-10 3 0,-12-12 0 0,10 1 0 0,-10 0 1 0,11-12 2 0,-11-10 0 0,0 0-1 0,0-11 0 0,11 0 0 0,-11 0 6 0,0 0-2 0,0 0-6 0,0 0 0 0,-11 11-1 0,11-11 0 0,0 0 0 0,0 0 1 0,0 0 0 0,0-11 0 0,0 11 0 0,0-11 1 0,11 11 0 0,-11 0-1 0,11 0 0 0,-1 0 0 0,2 0-2 0,-1 0 1 0,10 0 0 0,0 0 0 0,2 0 0 0,-1 0 0 0,-2 11 0 0,3-11-1 0,-1 11 2 0,-11-11-1 0,-1 0 0 0,1 0 0 0,0 0 1 0,-11 0-2 0,10 0 1 0,-10 0 1 0,12 0-2 0,-12 0 2 0,11-11-1 0,-11 11 0 0,0 0-1 0,0 0 3 0,0 0-2 0,0-11 0 0,0 11 1 0,0-11-2 0,0-1 1 0,0-19 0 0,0 9-1 0,-11 0 0 0,11 1-1 0,-12-13 0 0,12-9-4 0,0 0 5 0,-10-11 0 0,10 21 0 0,0 0-2 0,0 11 0 0,0 12 2 0,0-1 0 0,0 11 0 0,0 0 2 0,0 0 0 0,0 0-1 0,0 0-1 0,0 0 3 0,0 11-2 0,0-11-1 0,0 0 2 0,0 10 0 0,0-10 1 0,0 0-3 0,0 0 2 0,0 0-1 0,10 0 1 0,-10-10-2 0,12 10 0 0,-1-11 1 0,-1 1 0 0,13 10-2 0,-2 0 0 0,0-12 2 0,2 12-1 0,-1 0-1 0,-2 0 2 0,3 0 1 0,-12 0 0 0,10 0-1 0,-9 0 2 0,-12 0-1 0,0 0 0 0,10 0 0 0,-10 12-1 0,0-12 1 0,0 0-1 0,0 10 1 0,0-10-1 0,11 0 1 0,-11 11 0 0,0-11 1 0,0 10-2 0,0 1 2 0,0 12-1 0,11-13 0 0,-11 11 1 0,0 2-2 0,0 21 1 0,0-13 0 0,11 34-1 0,-11-21 1 0,0-11 0 0,0-11-2 0,0 0 2 0,10-1 0 0,-10-10-1 0,0 0 1 0,12 0 1 0,-12 0-1 0,0-11-1 0,0 0 2 0,0-11 0 0,0 0-1 0,11 11 0 0,-11-11 0 0,0 11 0 0,0-11 2 0,0 11-3 0,0 0 2 0,0 0 0 0,0 0 1 0,0 0-3 0,0 11 2 0,0-11-3 0,0 0 1 0,10 11 0 0,1-11-1 0,0 0 0 0,11 11 1 0,-1-11-1 0,11 0 1 0,1 0 0 0,-10 0 0 0,9 0-1 0,1 0 3 0,-11 0-2 0,-11 0 0 0,10 0 0 0,-10 0 0 0,11 0 0 0,-11-11 0 0,0 11 0 0,0 0 0 0,-11-11 0 0,10 0 1 0,1 11-1 0,-11-12 0 0,0 12 0 0,0-9 0 0,-11 9 0 0,11-11 0 0,0 11-1 0,0-11 0 0,0 0 0 0,0 11 1 0,0-11-1 0,0-1 1 0,0-9-1 0,0 0-2 0,-10 10 3 0,10-11-2 0,0 1-2 0,-11-13 0 0,11 3-1 0,-11 8 3 0,11 2 2 0,0-2-1 0,0 23-1 0,-11-10 1 0,11 10 0 0,0 0 1 0,0 0 0 0,0 0 0 0,0 0 0 0,0 0-1 0,0-11 2 0,0 11-1 0,0-10 0 0,0 10 2 0,11 0-2 0,-11-12 2 0,0 12 0 0,0 0 1 0,0 0 3 0,0 0-6 0,11 0 0 0,-11 0 1 0,11-11-2 0,-1 11 2 0,-10-11-2 0,11 11 1 0,0 0 0 0,-1 0 0 0,2 0-1 0,-1 0 0 0,11 0 1 0,-2 0-1 0,3 0 2 0,-1-10-1 0,-1 10-1 0,1-11 1 0,-12 11 1 0,2 0-1 0,-1 0 0 0,-11 0 0 0,10 0 1 0,-10 11-1 0,0-11 0 0,0 0 1 0,0 0-2 0,0 0 1 0,0 0 0 0,0 10 1 0,0 1-1 0,0 0-1 0,0 11 4 0,0-1-3 0,0 23 0 0,0-11 0 0,0 43-1 0,0-22 2 0,0-10 0 0,0-22 0 0,0-2 2 0,12-8-2 0,-1-12 2 0,-11 0 0 0,0 0 0 0,0-12-1 0,9 3 0 0,-9-2 1 0,0 0-1 0,0 0-1 0,0 11 0 0,0-11 0 0,12 11-1 0,-12 0-1 0,11-12 2 0,-1 12-2 0,2 0 1 0,-1 0 1 0,-1 0-1 0,12 0 0 0,-12 0 0 0,13 0 0 0,9 0 1 0,-10 0-1 0,11 0 0 0,10-10 0 0,-11 10-1 0,1-11 2 0,11 11-2 0,-11-10 1 0,0-1-1 0,-1 11 1 0,-11-11 0 0,2 11 0 0,-13 0 0 0,1 0-1 0,10 0 1 0,-9 0 0 0,10 11-1 0,-11-11 0 0,9 0 0 0,-8-11 2 0,10 11-2 0,-11-12 1 0,11 12 0 0,-1 0 0 0,-10 0 0 0,10 0 1 0,-9 0-2 0,9 0 2 0,-10 12-2 0,10-12 1 0,2 0 0 0,-1 0 0 0,-2 0-1 0,3 0 1 0,-1-12 0 0,-11 12 2 0,-1-10 0 0,-10 10-2 0,12 0 1 0,-12 0 1 0,0 0-2 0,10-11 0 0,-10 11 1 0,0 0-2 0,0-10 0 0,0 10 3 0,0 0-1 0,0-12-2 0,10 12 1 0,-10-10 0 0,0 10 1 0,0-12-2 0,12 12 3 0,-12-10-3 0,0-1 1 0,0 1-1 0,0-13 0 0,11 2 2 0,-11-12-2 0,0 0-1 0,0 1 2 0,0-12-2 0,0 2 2 0,0 8 0 0,0 1 1 0,0 23-4 0,0-12 3 0,-11 11 0 0,11 11-1 0,0 0 2 0,0 0-2 0,0 0 1 0,0 11 0 0,0-11 0 0,0 0 1 0,0 11-2 0,0-11 1 0,0 11-1 0,0-11 1 0,0 0 0 0,0 0 2 0,11 0-1 0,-11 0-1 0,0 0 0 0,10 0-1 0,-10 0 1 0,12 0 1 0,-1 0-2 0,10 0 1 0,0 0 0 0,2 0-1 0,-1 0 1 0,10 0-1 0,1 0 1 0,-11 0 0 0,10-11-1 0,-11 11 1 0,2-11-1 0,9 11 1 0,-22-11 0 0,13 11 0 0,-13 0 0 0,2-11 1 0,-12 11-3 0,11 0 5 0,-11 11-4 0,0-11 1 0,0 0 1 0,0 11-1 0,0-11 0 0,0 11 1 0,0 0-2 0,0-1 1 0,0 12 2 0,0-11-2 0,0 23 2 0,0-14-1 0,0 13 0 0,10 0-1 0,-10-12 2 0,0 12-1 0,0-12 1 0,11 2 2 0,0-13-2 0,-11 1 1 0,10-11-1 0,-10 0-1 0,12 11 1 0,-12-11-1 0,0-11-2 0,0 11 2 0,0 0-1 0,11 0 2 0,-11 0 2 0,0 0-2 0,0 0-3 0,10 0 4 0,-10 0-3 0,0 0-1 0,12 0 0 0,-2 0 2 0,0 0-1 0,13 0 0 0,-13-11-2 0,12 1 3 0,0 10-2 0,0-11 1 0,-11 11 0 0,11-12 0 0,-11 12-1 0,10 0 1 0,-21 0-2 0,11 0 2 0,-1 0 1 0,-10 0-2 0,12 0 1 0,-12 0 0 0,11 0 1 0,-11 0-2 0,0 12 2 0,0-12-1 0,0 0 0 0,10 0 0 0,-10 0 0 0,0 0 1 0,0-12-3 0,0 12 4 0,0-10-3 0,0 10 1 0,12-11 1 0,-12 1-2 0,0-13 1 0,0 2 0 0,-12 10 0 0,12-22-1 0,-10 1 0 0,-1-1-2 0,11 0 1 0,-12 1-1 0,12-12 0 0,0 22 3 0,0 1 1 0,0 10-2 0,-10 0 1 0,10 0 0 0,0 11 0 0,0 0-1 0,-11 0 1 0,11 0 0 0,0 0-1 0,0 0 1 0,0 11-1 0,11-11 1 0,-11 0-1 0,10 0 2 0,2 0-2 0,-12 0 2 0,11-11-1 0,11 11 0 0,-2-11-2 0,-8 11 1 0,9 0 2 0,12 0-3 0,-11-11 2 0,11 11 0 0,0-11 0 0,-1 11-1 0,-10-10 0 0,11 10 2 0,-13-11-1 0,-8 11-1 0,-1 0 2 0,0 11 0 0,0-11-1 0,-11 0 0 0,0 0 1 0,0 0-2 0,0 10 1 0,10-10 0 0,-10 0 1 0,0 0-2 0,12 0 2 0,-12 0-1 0,11 0 1 0,-11 0-3 0,10 0 4 0,-10 11-2 0,11 0 0 0,0 0 1 0,-11 0-1 0,10 11 0 0,2-11 0 0,-1 21 2 0,-1 1-1 0,2-11 1 0,-2 21-2 0,-10-9 2 0,10-3-2 0,-10 3-1 0,12 8 2 0,-12-19 1 0,0-13-3 0,0 1 1 0,11-11 1 0,-11 0-1 0,0 0 1 0,0 0 0 0,0 0-1 0,0-11 2 0,0 11-3 0,10 0 0 0,-10 0 2 0,0 0 0 0,0 0 1 0,0 0-1 0,12 0-1 0,-12 0 0 0,0 11 0 0,0-11 1 0,0 0-2 0,11 0 2 0,-11 0-1 0,9 0 1 0,3 0-3 0,-1-11 2 0,11 11-2 0,-1 0 3 0,1 0-1 0,11-10 0 0,-11 10 1 0,10 0-1 0,1 10-2 0,0-10 3 0,-1 0-2 0,1 0 0 0,9-10 1 0,-9 10-2 0,-10 0 4 0,9-12-4 0,-10 12 2 0,-1 0-1 0,-9 0 1 0,-1 0 1 0,-1 0-1 0,1 0-1 0,-11 0 1 0,11 0 0 0,-11 0-1 0,10 0 2 0,-10 0-1 0,12 0 0 0,-12 0 0 0,11 0 0 0,-1 0 0 0,2 0-1 0,-12 0 2 0,11 0-2 0,-2 0 1 0,14 0-1 0,-13 0 2 0,12-11-2 0,-10 11 1 0,-1 0-1 0,-1 0 3 0,-10-11-2 0,0 11 0 0,0 0 2 0,0 0-3 0,0-10 0 0,0 10 1 0,11 0 1 0,-11-11-1 0,0 11-3 0,0-10 0 0,0-2 0 0,0 1 2 0,0-11 1 0,0 12-1 0,-11-23-2 0,11 0 0 0,0 1 0 0,0-1-2 0,-10 0 3 0,10 1 2 0,0 21 0 0,0-11-1 0,0 11 1 0,0 0 1 0,0 1-1 0,0 10 0 0,0 0 0 0,0 0-1 0,10 0 2 0,-10 0 0 0,11 0-2 0,-11-11 2 0,11 11-2 0,-1 0 2 0,2 0-3 0,9 0 2 0,1 0 0 0,0-11 0 0,11 11 0 0,-13 0 0 0,3 0-1 0,-1 0 2 0,-11 0-1 0,-1 0 0 0,2 11-1 0,-12 0 3 0,10-11-2 0,-10 10 1 0,0-10 0 0,0 11 0 0,0 0 1 0,0 0-2 0,0 11 1 0,-10 0 0 0,10 10-2 0,-12 1 2 0,2-1-2 0,10 1 2 0,0 1-1 0,0-3-1 0,10-9 3 0,2 11-2 0,-2-12 0 0,0 2 1 0,2-13-1 0,-1 1 0 0,-1-11 2 0,-10 10-4 0,0-10 4 0,12 0-2 0,-12-10 0 0,0 10 1 0,0-11-1 0,0 1-1 0,0 10 2 0,0-12-2 0,0 12 2 0,11 0-2 0,-11 0 0 0,0 0 0 0,10 0 1 0,-10 0 0 0,11 0 0 0,0 0 1 0,-1-11-1 0,13 11-1 0,-1 0 0 0,-12 0 1 0,23 0-2 0,-11 0 3 0,0 0-2 0,-1 0 2 0,11 0 0 0,-9 0-2 0,-1 0 0 0,10 0 1 0,-11 0-1 0,2 0-1 0,-2 0 2 0,0-11 1 0,-9 11-2 0,9-10 1 0,-9 10 0 0,-1 0 1 0,-2 0-1 0,3 0-1 0,-12 0 2 0,11 0-3 0,-11 0 2 0,0 0 2 0,0-11-2 0,0 11 0 0,-11-10-1 0,11 10-1 0,-12-12 1 0,3 1-1 0,-2 0 0 0,11 0 0 0,-12-9 1 0,12 8 1 0,0-21-2 0,0 1 2 0,0 10-1 0,0-11 1 0,0 1-1 0,0-1 2 0,0 11-2 0,12 0 2 0,-12 12-1 0,0-12 1 0,0 11-1 0,-12 11 0 0,12-11 0 0,0 11 0 0,0 0 0 0,0 0 0 0,12 0 0 0,-12 0-1 0,11-11 2 0,-11 11-1 0,9 0 1 0,3 0-2 0,-1 0 0 0,11 0 1 0,11 0 0 0,-1 0 1 0,1 0-1 0,9 0 0 0,3 0 0 0,-2 0 0 0,-10 0 1 0,-11 0-1 0,-2 0 0 0,-8 11 1 0,-1-11 2 0,-11 11 1 0,0-11-2 0,0 11-1 0,0 0 0 0,0 0-1 0,0-1 0 0,0 1 1 0,-11 0-1 0,11 11 0 0,0 0 2 0,0 10-2 0,-12-10 0 0,12-11 0 0,0 11 0 0,0 21 1 0,12-10-2 0,-1-1 1 0,-11-10 1 0,10 11-1 0,-10-22 2 0,12 10 0 0,-12 2 2 0,11-13-4 0,-11-10 1 0,10 0 1 0,-10 11-3 0,0-22 1 0,0 11 1 0,0-10-2 0,0-2 2 0,0 1-1 0,0 11-1 0,0 0 1 0,0-11 0 0,11 11 1 0,-11 0-1 0,0 11-1 0,11-11 0 0,-11 0 0 0,22 0 0 0,-11 0-2 0,22 0 3 0,-12-11-3 0,12 11 3 0,0-10-1 0,-1 10 0 0,1 0 2 0,-11 0-2 0,-12 10 3 0,23 1-3 0,-23-11 0 0,13 11 1 0,-2-11 1 0,0 0-2 0,-9 0 2 0,21-11-1 0,-22 11 0 0,-2-11 1 0,3 11-2 0,-1 0 2 0,-11 0 0 0,0 0 0 0,0 0 0 0,0 0-1 0,-11 0-1 0,11 0 2 0,0-10-1 0,0 10-1 0,0 0 0 0,0-11 1 0,0 1 0 0,0-13-1 0,0 1 1 0,0 2-1 0,0-3 1 0,-12-21-1 0,12 12 1 0,-9-12-1 0,-2 12 0 0,11-1 1 0,0-10 0 0,-12 21-1 0,12 11 2 0,0 0-2 0,-10 0 2 0,10 11 0 0,0 0-2 0,0 0 2 0,0 0-1 0,0 0 0 0,0 0 0 0,0 0 1 0,0 0-1 0,0 0-1 0,10 0 2 0,2 0-3 0,-12 0 4 0,11-11-2 0,-2 11-1 0,3 0 2 0,9 0-1 0,2 0-1 0,-2-10 1 0,12 10 0 0,-11 10 0 0,-1-10-1 0,12 0 1 0,-11 0 0 0,0 0-1 0,-1 0 2 0,-10 0-1 0,10 0 1 0,-9 0-1 0,-1 0 1 0,-11 11-3 0,10 0 4 0,-10-11-1 0,0 11 0 0,0 0-1 0,0 0 1 0,-10 0-2 0,10-1 1 0,0 12 1 0,-11-11-1 0,11 11 1 0,0 0 0 0,0-1-2 0,0 1 1 0,11 11 0 0,-1-1-1 0,2 1 3 0,-2 0-1 0,12-1-2 0,-11-9 2 0,-1 8-1 0,13 3 0 0,-13-13-2 0,1-11 3 0,0 2-3 0,-1-12-24 0,2-12-60 0,-12 2 52 0,0-23 25 0</inkml:trace>
  <inkml:trace contextRef="#ctx0" brushRef="#br0" timeOffset="3">16223 2099 10 0,'0'0'0'0,"0"0"0"0,-11 0 1 0,11 0 2 0,-12 0 7 0,12 0 4 0,0 0 0 0,0 0 7 0,12 0-11 0,8 0-4 0,3 0-3 0,10 0 4 0,9 0-1 0,13 0-4 0,10 0-2 0,0 10 1 0,12-10-2 0,9 0-1 0,-9-10 3 0,-1 10-2 0,-11-11 1 0,-21 11-2 0,-11 0 0 0,-12 0-4 0,-10 0-11 0,0 11-31 0,-1-11 27 0,-10 0 12 0</inkml:trace>
  <inkml:trace contextRef="#ctx0" brushRef="#br0" timeOffset="4">9447 1609 11 0,'0'0'0'0,"0"0"0"0,0 0-1 0,0 0 2 0,0 11-1 0,0 11 1 0,12 0 1 0,-12 21 1 0,0 1-1 0,21 10-1 0,-9-11-3 0,-1 12-2 0,0-12 2 0,10 1 1 0,-10-1 1 0,0-31-11 0</inkml:trace>
  <inkml:trace contextRef="#ctx0" brushRef="#br0" timeOffset="5">9622 2338 11 0,'0'0'0'0,"0"0"0"0,0 11 0 0,0 0 0 0,0-2 1 0,0 14 0 0,0-12-2 0,0 11 1 0,-10-11-1 0,10 10 1 0,-12-10 0 0,12 11 0 0,0 11 0 0,0-12 0 0,0 23 0 0,0 10 0 0,0-10 0 0,0 10 0 0,-10 0 0 0,10 12 1 0,-11-23-1 0,11 12 6 0,0-2 8 0,0-19-1 0,11 9-2 0,-11-10-3 0,0 10-3 0,0-21-4 0,0 10-1 0,-11 1 0 0,11-22-5 0,0 11-14 0,0-11-12 0,11-11 27 0,-1 0-7 0</inkml:trace>
  <inkml:trace contextRef="#ctx0" brushRef="#br0" timeOffset="6">12493 1163 11 0,'0'0'0'0,"0"0"1"0,0 0-1 0,0 0 1 0,0 0-1 0,0 0 0 0,-11 11 0 0,11 11 0 0,0 0 1 0,0 10-1 0,0 1-1 0,0 0 1 0,0-11 1 0,11-1-1 0,-11 1-1 0,10 0 1 0,2-11 0 0,-1-1-1 0,-11 0 1 0,0-10-12 0</inkml:trace>
  <inkml:trace contextRef="#ctx0" brushRef="#br0" timeOffset="7">12536 1479 12 0,'0'0'1'0,"0"0"-2"0,0 11 3 0,0 0-1 0,0 10 3 0,-10-10 0 0,10 0 0 0,0 11-2 0,0-11-2 0,0 10 2 0,0-10-1 0,10 11 0 0,-10-11-1 0,11 11 0 0,0-1-3 0,-11 1-4 0,10 0 0 0,-10 0 5 0,12-1 2 0,-12 12 0 0,11-11-1 0,-11-1 1 0,10 1-13 0</inkml:trace>
  <inkml:trace contextRef="#ctx0" brushRef="#br0" timeOffset="8">12601 2109 14 0,'0'0'0'0,"0"11"1"0,0 22 3 0,0 22 12 0,12 10-10 0,-2-34-2 0,0 3-3 0,2-3 0 0,-1 3 0 0,-11-12-1 0,0 10 0 0,0 1 0 0,0 0 0 0,-11 10 0 0,11 11-4 0,-12-10-2 0,12-1-7 0,0 12 3 0,12-12 9 0,-1 2 0 0,-1-3 1 0,2 2 1 0,-12 10-2 0,10-10 1 0,2-2 1 0,-2 3-1 0,12-2 2 0,-11-10-1 0,11-12-3 0,-22-10 0 0,0 0 1 0,0 0-11 0</inkml:trace>
  <inkml:trace contextRef="#ctx0" brushRef="#br0" timeOffset="9">15994 4404 255 0,'0'0'0'0</inkml:trace>
  <inkml:trace contextRef="#ctx0" brushRef="#br0" timeOffset="10">14253 5284 255 0</inkml:trace>
  <inkml:trace contextRef="#ctx0" brushRef="#br0" timeOffset="11">10046 989 10 0,'0'0'0'0,"0"-10"-1"0,0 10 2 0,-10 0-1 0,10-11 0 0,0 0 0 0,-11-11 0 0,11-11 0 0,0 12 2 0,-12-12 1 0,12 11 5 0,-10 11 3 0,10 1-1 0,0-1-1 0,-11 11-3 0,11 0-2 0,0 11 1 0,0-1-2 0,0 23-1 0,11 11-1 0,-1 10-1 0,13 11 1 0,-2 0 0 0,12 22-2 0,-12-21 1 0,2-12-5 0,-14-21 1 0,3 10-3 0,-12-21-12 0,0-11-4 0,-12 0 18 0,3-11 5 0,9 0-12 0</inkml:trace>
  <inkml:trace contextRef="#ctx0" brushRef="#br0" timeOffset="12">10111 1120 11 0,'0'0'0'0,"0"0"1"0,-10 0 0 0,-13 23 4 0,2-3 1 0,-11 2-5 0,10 11 0 0,0-12-2 0,11 13-2 0,-11-13-2 0,22 1-1 0,0-11 6 0,12 0 0 0,-2-11-11 0</inkml:trace>
  <inkml:trace contextRef="#ctx0" brushRef="#br0" timeOffset="13">10166 1153 10 0,'0'0'1'0,"-11"0"0"0,11 0 6 0,0 0 0 0,-12 0-3 0,24 0 10 0,-1 21-4 0,-1-10-9 0,2 0 0 0,-1 11 0 0,-1-1 2 0,-10 1 2 0,0-10 3 0,0 9 2 0,0-11-3 0,-10-10-3 0,10 12-2 0,-11-24 0 0,11-9-3 0,0-1 0 0,0-10-1 0,11-12 0 0,-1 22-5 0,1-10-7 0,0 10-19 0,-11 11 8 0,10 0 23 0,2 11 2 0,-1 0-11 0</inkml:trace>
  <inkml:trace contextRef="#ctx0" brushRef="#br0" timeOffset="14">10373 1143 11 0,'0'0'0'0,"0"-12"0"0,0 1 1 0,0 11 3 0,0-11 9 0,0 0 2 0,-11 11-3 0,0 0-3 0,-11 11-1 0,11 11-3 0,-1 0-5 0,3-1 0 0,-2 1 1 0,11 11-2 0,0-12-4 0,0-10 5 0,11-11-3 0,-2 0 1 0,14-11-1 0,-13-10 0 0,13 10 3 0,-12-11-1 0,0 0-1 0,-1 1 4 0,-10 11-2 0,0 10 1 0,0-12-1 0,0 24 1 0,0-12 0 0,0 10 0 0,0 11-1 0,0-10 0 0,0 0-1 0,10 1 1 0,-10-2-1 0,12 1 2 0,-1-11-2 0,0 0 1 0,0 0-2 0,11 0-2 0,-12-11 0 0,12 1 3 0,-11-2 1 0,-1-10 1 0,-10 1 1 0,0 11 4 0,0-2 0 0,0 1 1 0,0 11 1 0,0 0-3 0,0 11 2 0,0 1-3 0,0-2-2 0,0 11 0 0,0-10 0 0,0 0-1 0,12 1 0 0,-12-2 0 0,11 1 0 0,-1-11-1 0,1 0 0 0,0-11 1 0,-1 1-5 0,2-13 0 0,9 1 2 0,-9 2-1 0,8-14 4 0,-20 23-1 0,12-11-1 0,-12 22 2 0,0 0 0 0,0 0-2 0,0 11 3 0,0 0-1 0,11 0 1 0,-11 0-2 0,0 0 3 0,10 1-2 0,2-12-1 0,-12 10 0 0,11-10 0 0,-1 0 0 0,12 0 1 0,-12-10-3 0,2-2 2 0,-1-10-1 0,-1 11 0 0,2 0 0 0,-1-10 0 0,-11 10 1 0,0 11 0 0,0 0 0 0,0 11 1 0,0-1-2 0,11 12 2 0,-1-11-1 0,1 0 0 0,-1 0 0 0,13 1 0 0,-1-12 2 0,-1-12-2 0,0 1 0 0,-9-11 1 0,-12 0-1 0,11 12 1 0,-11-12 0 0,-11 11 1 0,11 11-3 0,-12 0 3 0,2 11-2 0,10 0-1 0,0 10 1 0,0 1-2 0,0 0-3 0,22-11-10 0,-11-11-28 0,11 0 11 0,-2 0 31 0,3 0-10 0</inkml:trace>
  <inkml:trace contextRef="#ctx0" brushRef="#br0" timeOffset="15">11243 870 10 0,'0'0'0'0,"0"0"67"0,0 11-37 0,0 0-7 0,0 10-17 0,0 1-3 0,0 0-4 0,10 10-3 0,0-10-19 0,13 11-33 0,-1 10 11 0,0-21 35 0</inkml:trace>
  <inkml:trace contextRef="#ctx0" brushRef="#br0" timeOffset="16">15178 924 10 0,'0'0'-1'0,"0"0"1"0,0-11 1 0,0 11-1 0,0 0 1 0,0 0 1 0,12 0-1 0,-12 11-1 0,0 0 0 0,10 0 3 0,0 0-1 0,2 0-1 0,-1 10-1 0,-11 1 0 0,10 0-4 0,2 0-1 0,-12 10 4 0,11-10 1 0,-11 0-10 0</inkml:trace>
  <inkml:trace contextRef="#ctx0" brushRef="#br0" timeOffset="17">15308 1294 10 0,'0'0'0'0,"0"0"1"0,0 10-1 0,12 13 0 0,-12-2 1 0,0 0 3 0,0 2 1 0,-12-1 2 0,12-2-2 0,0 3-3 0,-10-1-2 0,10 0-1 0,0-12 0 0,10 1-1 0,-10 0 0 0,0 11-2 0,0-11-2 0,12 0 2 0,-12 0 2 0,0 10 1 0,0 1 1 0,11 0 0 0,-11-1-1 0,10 1 2 0,-10 11-1 0,12 10 0 0,-12-10 3 0,11 10 1 0,-11-10 0 0,9 11-2 0,14-12-2 0,-1 1-1 0,-12-1-1 0,13 22-3 0,-13-31 2 0,1 64 1 0,0-11 2 0,-11-22 0 0,0-1-1 0,0 3 2 0,0-2-1 0,0 0 0 0,0 12 0 0,10-12 0 0,-10 0-1 0,12-10 0 0,-1-1 1 0,-1-10-1 0,-10-10-8 0</inkml:trace>
  <inkml:trace contextRef="#ctx0" brushRef="#br0" timeOffset="18">13124 652 10 0,'0'0'0'0,"0"0"-1"0,0-21 1 0,0-1 0 0,-11 11 0 0,11-23 0 0,11 14 0 0,-11-2 0 0,10-1 6 0,0 13 4 0,-10 10 0 0,0 0 6 0,0 33-13 0,-10 9-2 0,10 25-2 0,0-13 0 0,0 11-3 0,0-10-3 0,10-1-8 0,2-11 1 0,-1-10 12 0,0-11 2 0,0 10 0 0,-11-21 0 0,0-11-11 0</inkml:trace>
  <inkml:trace contextRef="#ctx0" brushRef="#br0" timeOffset="19">13178 892 10 0,'0'0'1'0,"-11"0"0"0,11 10 4 0,-11 1 4 0,-1 0-6 0,2 0 0 0,-11 11-3 0,-1-11-2 0,10 0-2 0,2 10-5 0,-1-21 4 0,11 11 5 0,0-11-12 0</inkml:trace>
  <inkml:trace contextRef="#ctx0" brushRef="#br0" timeOffset="20">13232 881 11 0,'0'0'0'0,"0"0"-1"0,-10-11 2 0,10 11-1 0,0 0 0 0,-11 0 0 0,11 0 5 0,0 0 5 0,0 0 16 0,0 0-21 0,11 11-3 0,-11-11-1 0,21 11-1 0,-10-1 1 0,11 1-3 0,-11 11 2 0,-1-11 1 0,2 0 0 0,-12 0 3 0,0 0 0 0,0-1 1 0,-12-10-3 0,12 11 2 0,-10-11-1 0,10 0-2 0,-11-11-2 0,11 1 0 0,0-12 2 0,11-11-2 0,-11 11 0 0,10-10 0 0,2 21-2 0,-12 0-4 0,10 0-10 0,-10 11-18 0,10 0 27 0,-10 0 7 0,12 0-8 0</inkml:trace>
  <inkml:trace contextRef="#ctx0" brushRef="#br0" timeOffset="21">16821 2055 9 0,'0'0'1'0,"0"11"-1"0,0-11-1 0,0 0 1 0,10 0 1 0,-10 0-2 0,11 0 1 0,0 0 0 0,-1 0 0 0,-10 0 1 0,0 0-1 0,0 10 0 0,0-10 1 0,0 12-1 0,0-1 2 0,0-11 2 0,0 10 1 0,0-10 2 0,0-10 7 0,0 10-5 0,0-11 3 0,12-11-1 0,-12 11-1 0,0 1-3 0,0-13-4 0,0 2-2 0,0-12-1 0,0 0 1 0,-12 1-1 0,2-12 1 0,-1 12 0 0,0-1 0 0,1 0 0 0,-1 23-2 0,0-1 1 0,11 0-1 0,0 0 0 0,0 11 0 0,11 0 2 0,-11 0-2 0,11 0 2 0,-1 0-2 0,12 0 1 0,0 0-1 0,-1 0-1 0,11-11 0 0,1 0 3 0,11-11-2 0,0 1 1 0,-11 10-1 0,-1 0 2 0,-22 0-1 0,13 0-1 0,-13 11 2 0,-10 11-1 0,0 0-1 0,0-11 2 0,12 22-2 0,-12-11 2 0,10-1-1 0,0 12-1 0,-10 0 3 0,12 0-2 0,-12-1 1 0,11 23 1 0,-11-11-1 0,11-12-1 0,-11 12 1 0,11-10-1 0,-11-3 0 0,0 2 0 0,10-11 2 0,-10 1-2 0,0-12 1 0,12 10 1 0,-2-10 0 0,-10 0-2 0,11-10 1 0,0-2-1 0,-11 12 1 0,0-11-2 0,11 11 3 0,-11-11-2 0,0 11 0 0,0 0 0 0,0-11-1 0,10 11 0 0,2-10 1 0,-1 10 0 0,-1-10-1 0,1 10 1 0,0-12-1 0,11 12 1 0,-11 0-2 0,-1 0 2 0,12 0 0 0,-12 0-2 0,2 0 1 0,9 0 0 0,2 0-1 0,-13 0 1 0,12 0 0 0,0 0 1 0,-1 0 0 0,-9 0 0 0,-1 0-1 0,-2 0 2 0,14 0-1 0,-13 0-1 0,2 0 1 0,-12 0 0 0,11 0 0 0,-11 0 1 0,11 0-2 0,-11 0 3 0,0 0-1 0,-11 0 0 0,11 0-1 0,0 0-1 0,-11 0 1 0,11-11 0 0,-12 11 1 0,12 0-2 0,-10-11 0 0,10 0 0 0,0 11 1 0,0-22-1 0,0 12 1 0,0-12-1 0,0 0 1 0,-11-11-1 0,11 1 1 0,0 10-1 0,-12-11 1 0,12 23 0 0,0-12 0 0,0 11 0 0,-9 11 0 0,9-11 0 0,0 11 0 0,0 0 0 0,9 11 0 0,-9 0-1 0,12-11 2 0,-12 11-2 0,11-11 0 0,-1 0 2 0,2 0-2 0,-1 0 0 0,0-11 0 0,10 11 1 0,12-11-1 0,-11 11 2 0,10 0-2 0,-10-11 1 0,11 11 0 0,-1-11 0 0,-11 0-1 0,2 11 1 0,-1 0 1 0,-11 0-1 0,10 0 1 0,-21 0 1 0,0 11-1 0,0 0-1 0,0 0 1 0,0 0-1 0,0 0 0 0,0 10 0 0,-12-10 1 0,12 11-2 0,0 0 3 0,0 10-3 0,0 1 2 0,0 0-1 0,0 10 0 0,0-10 1 0,0-1-2 0,0 1 1 0,0-21 1 0,0 9-1 0,12-11 1 0,-12 1-2 0,0-11 3 0,11 11-2 0,-11-11 1 0,0 0 0 0,0 0-1 0,0 0 2 0,0-11-1 0,0 11-3 0,0 0 2 0,0 0 1 0,0-11-1 0,10 11-1 0,-10 0 1 0,12 0-1 0,-1 0 2 0,-1 0-2 0,12 0 1 0,0-10 0 0,11 10-1 0,-11 0-1 0,21-11 1 0,-10 11 1 0,9-10-1 0,-9 10 0 0,11 0 1 0,-23-12 0 0,2 12 0 0,-2 0-1 0,-10 0 1 0,11 12 0 0,-11-12-1 0,-1 0 1 0,2 0-1 0,8-12 2 0,-8 12-1 0,-12-11 0 0,11 0 0 0,-11 11 0 0,0 0 1 0,0-11-1 0,0 11 0 0,0-10-3 0,-11 0 0 0,11-2 0 0,-12-10 0 0,3 11-2 0,9-21 1 0,-11 10 1 0,11-11 0 0,-12 1 2 0,12-1 0 0,-10 0 0 0,10 1 1 0,0-1 0 0,-11 22-1 0,11 0 1 0,0 1 1 0,0 10 2 0,0 10-1 0,0 1 0 0,0 11-2 0,11-11 0 0,-11 0 0 0,10 0 0 0,-10-1 0 0,12-10 0 0,-1 0 0 0,-2 0 1 0,3 0-1 0,9 0 0 0,2 0 0 0,-1-10 0 0,-2 10 1 0,14 0-2 0,-13-11 0 0,1 11 1 0,0 0 0 0,-1 0 1 0,-9 0 0 0,-1 0-1 0,-1 0 2 0,1 0-1 0,-11 0 2 0,0 11-2 0,0-1 1 0,0 1 0 0,0 0-1 0,0 11 0 0,0 0 0 0,0-1 0 0,-11 1 0 0,11 11-2 0,0-11 3 0,0-1-3 0,0 12 2 0,0 0 0 0,0-12-2 0,11 1 2 0,-11-10-2 0,11 9 1 0,-1-21 0 0,-10 10 0 0,12-10 0 0,-12 0-1 0,11 0 0 0,-1 0 2 0,-10-10-2 0,0-1 1 0,12 1 0 0,-12-2 0 0,0 1-1 0,11 0 1 0,-11 11 0 0,9-11-1 0,3 11 1 0,-12 0 1 0,11 0-1 0,-1 0 0 0,2 0-1 0,9 11 0 0,-9-11 1 0,20 0-2 0,-11 0 0 0,23 0 2 0,-11-11-2 0,10 1 1 0,1 10 0 0,-11-10 1 0,10 10 0 0,-10 0-1 0,-12 0 1 0,12 0-1 0,0 0 1 0,-13 0-1 0,13 0 1 0,-10 0 0 0,-1-12 0 0,-12 12 1 0,0-11 2 0,-10 11-1 0,0 0-1 0,-10 0-1 0,10 0 1 0,-10 0-1 0,10 0 0 0,-12 0-1 0,12 0 0 0,0-11-1 0,0 0 0 0,0 0-2 0,-10 0 1 0,10-21-1 0,-11 21 4 0,-1-22-2 0,2 22 2 0,-1-10-1 0,11-1 0 0,-12 11 1 0,12 0-2 0,-9-11 2 0,9 22-2 0,0-10 1 0,0 10 0 0,0 0 1 0,0-11 0 0,9 11 0 0,-9 0 0 0,0 0-1 0,12 0 1 0,-1 11 0 0,-1-11 0 0,2 0-1 0,-1 0 1 0,11 0 0 0,-2 0 0 0,3 0-1 0,-1 0 1 0,0 0 0 0,-1 0-1 0,1 0 2 0,0 10 0 0,-11-10 0 0,-1 11-1 0,-10-11 1 0,0 11-1 0,0 0 0 0,0-11 1 0,0 11-1 0,0 0 0 0,11-11 0 0,-11 11 1 0,0 10 1 0,0-10-2 0,0 11 1 0,0 11 0 0,0-12-1 0,0 1 0 0,0 0 0 0,11 1 0 0,-1-13 0 0,2 0 1 0,-1 1 0 0,-1 0-2 0,-10-11 2 0,12 0-1 0,-12 0 1 0,0 0-2 0,0 0 2 0,11 0-1 0,-2-11 1 0,3 0-1 0,-1 1 0 0,-11 0 1 0,10-2-1 0,-10 1 0 0,0 11 0 0,0 0-1 0,12 0 1 0,-12 0 0 0,11 0-1 0,10 0-1 0,0 0 1 0,2 0 0 0,10 0-1 0,-1 0 0 0,1 0 2 0,9-11 0 0,3 11-1 0,-13 0 1 0,1 0 0 0,10 0-1 0,-21 0 1 0,11 0 0 0,0 0 0 0,-12 0 0 0,0 0 0 0,2 11-1 0,-1-11 1 0,-12 0 0 0,0 0 0 0,2 0 0 0,-1 0 2 0,-11 0-1 0,0-11 0 0,0 11-1 0,-11-11 0 0,-1 11 1 0,2-11-3 0,10 0-1 0,-10 1-5 0,-2-1 1 0,2 0 3 0,-1-11 2 0,11 0 2 0,-12 1-1 0,2-1 2 0,-1 11-1 0,-1-11 1 0,3 11-1 0,9 0-1 0,0 11 1 0,0-10-1 0,0 10-1 0,9-11-1 0,-9 0 2 0,12 11 0 0,-1-11 1 0,-11 11 1 0,10 0 2 0,-10 0-1 0,0 0-1 0,0 0-1 0,0 11 0 0,12-11 1 0,-1 0-2 0,-1 11 1 0,12-11 0 0,-12 0-2 0,13 0 2 0,10 11-1 0,-12-11 0 0,12 0 1 0,-11 0 0 0,-1 0-1 0,1 0 1 0,-11 0 1 0,0 10-1 0,0-10 0 0,-1 0 1 0,2 0 1 0,-12 0 1 0,10 11 1 0,1-11-1 0,-11 0 0 0,0 11 0 0,0-11 0 0,0 11 1 0,-11 0-3 0,1 22 2 0,10-12-1 0,0 12-1 0,0 0-2 0,0 10 1 0,10-21 0 0,12 10-2 0,-11-10 2 0,22 1 1 0,-23-13-2 0,12 1 1 0,-12-1 0 0,-10-10 1 0,12 0 1 0,-12 0-2 0,0 0 1 0,0-10-1 0,0 10-1 0,0-11 1 0,0 1 1 0,0 10-2 0,0-12 0 0,11 1 2 0,-11 11-2 0,10 0 1 0,-10 0 0 0,0 0 0 0,12 0 0 0,-1 0-1 0,-2 0 0 0,14 0 1 0,-1 11-1 0,-1-11 0 0,23-11-2 0,0 11 3 0,-12-11-2 0,1 11 1 0,10-11 1 0,-10 11 0 0,-12-10 1 0,2 10-1 0,-2 0 0 0,-10 0 0 0,-1 0 0 0,13 0 0 0,-13 0 0 0,2 0-1 0,-2 0 1 0,-10 0 0 0,10 0 0 0,-10 0 1 0,0 0 0 0,0-10-1 0,12 10 0 0,-12 0 1 0,-12 0-1 0,12 0 0 0,0 0 0 0,0 0 0 0,0 0 0 0,0-12 0 0,0 12 0 0,0-11 1 0,0 11-1 0,-10-11 0 0,10 0 1 0,-10-11-2 0,10 1 2 0,-12-1-3 0,2 0 2 0,10 0-1 0,-11 1 0 0,11-1 1 0,-12 11 0 0,12 0-1 0,0-11 0 0,0 22 2 0,0-10-1 0,0 10 0 0,0 0 0 0,0-11 1 0,-10 11-1 0,10 0 1 0,0 0-1 0,0 0 0 0,0 0 0 0,10 0-1 0,-10 0 2 0,12 0-2 0,-12 0 1 0,33-11 1 0,-13 11-1 0,3 0-1 0,-1 0 2 0,-1-11-1 0,11 11 0 0,-9 0 1 0,-1 0-2 0,10-11 1 0,-10 11 0 0,11 0-1 0,-23 0 2 0,1-11-1 0,0 11 1 0,-11 0 0 0,11 0-1 0,-11 0-1 0,10 11 2 0,-10-11-1 0,12 0 0 0,-12 0 0 0,0 0 1 0,11 0-1 0,-11 11 1 0,0-11 0 0,0 11 0 0,10 0 1 0,-10 10-1 0,0 1 1 0,0 11-2 0,0-11 2 0,0 10-1 0,11 1-1 0,0-1 3 0,-11-10-2 0,10 0 0 0,2-11 0 0,-1 11-1 0,-1-22 1 0,2 0-1 0,-12 0 1 0,0-10-1 0,11 10 1 0,-11-12-1 0,0 1 1 0,0 0-1 0,0 11-1 0,0-11 0 0,0 11 1 0,9 0 0 0,-9 0 0 0,12 0 0 0,-1 0 0 0,11 0 0 0,-1 0-1 0,1 0 3 0,11 0-2 0,-11 11-1 0,10-11 0 0,1 0 1 0,10 0-1 0,-10 11 0 0,11-11 0 0,-1 0 1 0,0 0-1 0,-11 11 3 0,24-11-2 0,-14 12 1 0,3-12-1 0,31 10 0 0,-44 0 0 0,1-10 0 0,-1 0 0 0,-10 0 0 0,11 0 1 0,-33-10-1 0,10 10 1 0,-10 0 0 0,12 0-2 0,-12 0 1 0,0 0 0 0,11-10 0 0,-11 10 0 0,9 0-1 0,-9 0 1 0,12 0 0 0,-1 10 0 0,-1-10 1 0,2 0-2 0,-1 0 1 0,-11 0 1 0,10 0-1 0,-10 0 0 0,12-10 0 0,-12 10 1 0,0 0-1 0,0-12 0 0,0 12-1 0,-12-11 1 0,2 0-1 0,10 0 1 0,-11 0-1 0,-1-10 0 0,2 10 0 0,10-11-1 0,-11 0 1 0,11 0 0 0,-12 1 0 0,12-1 1 0,-9 0-3 0,9 0 3 0,0 12 0 0,-11-1 0 0,11 11 0 0,0-11 0 0,0 11-1 0,0 0 1 0,0 0 0 0,0 0 0 0,0 0 0 0,0 0 0 0,11 0 0 0,-2 0 0 0,3 0 0 0,9 0 1 0,-9 0-1 0,21 0 0 0,-13 0 0 0,3 0 0 0,-1 0 1 0,-11 0-1 0,-1-11 1 0,1 11 0 0,-11 0-1 0,0 0 0 0,0 11 1 0,0-11 0 0,0 11-1 0,0 0 0 0,0-1 3 0,0 1-3 0,-11 0 1 0,11 0 0 0,0 11 1 0,0 0-2 0,0 10 1 0,0-21-1 0,0 11 1 0,11 0 0 0,0-12-1 0,-1 12 1 0,2-11-1 0,-1-11 0 0,-1 11 0 0,2-11 0 0,-12 0 1 0,0 0-1 0,0 0 0 0,0-11 1 0,0 11-2 0,0 0 2 0,0-11-1 0,-12 11 0 0,12 0 0 0,0 11-1 0,12-11 2 0,-12 0-1 0,11 0 0 0,-2 0 0 0,3 0-1 0,10 0 0 0,-1 0 1 0,12 0 0 0,-11-11 0 0,21 11 0 0,-11-11 1 0,-9 11-1 0,10 0 1 0,-12 0-2 0,0 0 3 0,2 0-1 0,-13 0-2 0,12 0 2 0,-12 0-1 0,2 0-1 0,-1-11 1 0,-1 11 0 0,2-10 0 0,-12 10 0 0,11-11 1 0,-11 0-1 0,0 11 0 0,-11-11-1 0,-1 0 1 0,2 0 0 0,-13 11-1 0,13-22-1 0,-12 12 0 0,1-1 0 0,9-11 0 0,2 0 1 0,10 0 0 0,-11 1 0 0,11-1 0 0,0 0 0 0,-12 11 2 0,12 1-2 0,0-1 2 0,0 11-1 0,0 0 0 0,-9 0 0 0,18 0-1 0,-9 0 1 0,12 0 0 0,-12 0 0 0,11 0 1 0,11 0-2 0,-11 0 2 0,11 0 0 0,10-11-2 0,1 11 2 0,10 0-2 0,-10 0 2 0,9-11-2 0,-8 11 1 0,-1 0 1 0,-12 0-1 0,-10 0 1 0,0 11 1 0,-1-11 0 0,-10 0 1 0,-10 11 0 0,-1 0-1 0,0-1-1 0,1 23 0 0,-1-11 0 0,-1 10-1 0,12 1 1 0,-10 0 0 0,10-12-1 0,10 12 1 0,2-22-3 0,9 11 3 0,1-12-1 0,0 1-1 0,11 0 1 0,-13-11 0 0,3 0 0 0,-1 0 0 0,-1 0-1 0,-10 0 2 0,0 0-2 0,11-11-1 0,-11 11-9 0,22-11-15 0,-12 11-5 0,12-10 22 0,0 10 8 0,-1-11 1 0,-10 11 1 0,-22 0-2 0</inkml:trace>
  <inkml:trace contextRef="#ctx0" brushRef="#br0" timeOffset="22">23595 870 0 0,'0'0'0'0,"0"-11"0"0,11 11 3 0,-11-11 6 0,0 11-3 0,0 0 0 0,0-11 4 0,0 11-5 0,0 11 1 0,0-11 1 0,0 11 0 0,10 0-3 0,-10 21-2 0,0 1-2 0,10 0 3 0,2 21-1 0,-12 0 1 0,11 33-3 0,-11 11 3 0,11 10-2 0,0 2 3 0,-1 9-3 0,22 1 1 0,-9 10 0 0,19-10 0 0,-9-12 2 0,12 55-4 0,-25-33 1 0,-8-63 1 0,-12-2-1 0,11-11 0 0,-11-10-3 0,10-12-2 0,2-10-10 0,-1-11-16 0,-1 0-7 0,-10 0 30 0,0-11 4 0</inkml:trace>
  <inkml:trace contextRef="#ctx0" brushRef="#br0" timeOffset="23">18734 739 4 0,'0'0'-1'0,"-11"-10"1"0,11-12 0 0,0-11 1 0,-11-10 2 0,11 21 4 0,0-11 0 0,0 21 0 0,0 12-2 0,0 0-1 0,0 0 3 0,0 23 2 0,-10 32-1 0,10-1-3 0,0 11-3 0,10 0-1 0,1 1 1 0,0-1-2 0,11 0 0 0,-1-21-3 0,-9-12-4 0,-1 1-2 0,-2-11-15 0,-9-12 2 0,0-10 20 0,0 0-2 0</inkml:trace>
  <inkml:trace contextRef="#ctx0" brushRef="#br0" timeOffset="24">18734 946 4 0,'0'0'0'0,"0"0"19"0,0 0 0 0,-11 0-2 0,0 11-4 0,-22 11-5 0,1 10-4 0,-11 1-4 0,10 10-4 0,1-10-8 0,10 0-10 0,11-12-8 0,11-10 20 0,0-11 10 0,21 0-1 0,-9-11-4 0</inkml:trace>
  <inkml:trace contextRef="#ctx0" brushRef="#br0" timeOffset="25">18832 968 4 0,'0'0'-1'0,"0"0"2"0,0 0-1 0,-11-11 4 0,-1 11-2 0,12 0-1 0,0 0 5 0,12 0-1 0,-1 0 1 0,-1 0-1 0,2 11-2 0,9 0 1 0,-21 10-2 0,12 1 1 0,-12-11 0 0,0 11 1 0,-12-11 1 0,2-1-2 0,10 1-1 0,0-11 0 0,0-11-3 0,0-10 0 0,10-1 1 0,12-11-2 0,-12 12 0 0,2-1-5 0,-1 11-10 0,-1 11-5 0,-10-11 13 0,12 11 9 0,-12 0 0 0,0 0-3 0</inkml:trace>
  <inkml:trace contextRef="#ctx0" brushRef="#br0" timeOffset="26">19093 935 3 0,'0'0'0'0,"0"0"0"0,0 0 0 0,-11 0 5 0,-1 0 4 0,2 0 1 0,0 0-4 0,-12 11 3 0,11 0-1 0,-1 0-1 0,2 10-2 0,-1-10-3 0,11 11 0 0,0-11-2 0,0 0-2 0,11 0 2 0,11-11-1 0,0-11-1 0,-11 0 1 0,9 0 0 0,-8-11 1 0,10 11-1 0,-11 1 1 0,-1-12 0 0,2 11-1 0,-12 0 2 0,10 0 0 0,-10 0 0 0,0 22-1 0,0 0 3 0,0 0-3 0,0 11 1 0,0-11-1 0,11 10-1 0,-11-10 2 0,22 11-3 0,-12-11 3 0,2-11-1 0,9 0-1 0,-10-11 0 0,10 0-2 0,-21 0 0 0,23 0 1 0,-13 0 1 0,2-10 0 0,-1 10 1 0,-2-11-1 0,3 22-1 0,-12 0 0 0,11 0 2 0,-11 11-1 0,10-11 2 0,2 11 0 0,-1 0-1 0,-11 10 2 0,22-10-2 0,-12 0 0 0,0-11 1 0,13 0-2 0,-1 0 2 0,0 0-1 0,-1-11-1 0,1 0 0 0,-11 1 0 0,0-1 1 0,0 0-1 0,-1 0 1 0,1 0 0 0,0 11 0 0,-11-11-1 0,0 11 3 0,0 0-4 0,10 0 0 0,-10 11 3 0,0-11-1 0,0 11 1 0,0 0-1 0,12 0 1 0,-1-11-2 0,-11 11 0 0,22-11 0 0,-11 0 1 0,10 0-4 0,0 0-1 0,2-11-4 0,-2 11-3 0,-10-11 4 0,-1 0 6 0,2 0 1 0,-1 11 2 0,-1-11-1 0,2 11 0 0,-1 0 0 0,-2 11 2 0,3-11 0 0,9 11-1 0,-9 0 1 0,9-11-1 0,1 11-2 0,0-11 1 0,0 0 2 0,-11-11-1 0,-1 11 0 0,-10-11 0 0,-10 0 0 0,-1 0 1 0,-11 0 0 0,10 0-1 0,-8 11 1 0,8 0-3 0,2 11 3 0,10 11 4 0,0-11-2 0,22 11 0 0,-2-1-4 0,14 1-1 0,-1-11-4 0,-1 0-17 0,12 0 12 0,-23-11 10 0,0 0 0 0</inkml:trace>
  <inkml:trace contextRef="#ctx0" brushRef="#br0" timeOffset="27">20409 761 0 0,'0'0'0'0,"-11"0"0"0,11 0 0 0,-11 0 0 0,-1 0 0 0,12-11 1 0,-10 11 2 0,10 0-1 0,0-11-1 0,0 11 0 0,22-10-1 0,11-1 0 0,10 0 0 0,-11 0 0 0,1 11 3 0,-11-11 3 0,-12 11-1 0,-10 11 2 0,0 11-2 0,-10-1-3 0,-12 1-2 0,11-11 1 0,1 11-1 0,10-11-1 0,0-1 0 0,10 1-1 0,1 0-1 0,0-11 1 0,10 11 0 0,2 0 2 0,-2-11-2 0,-10 11 3 0,-1 0 0 0,-10 0 0 0,-10-1 2 0,-1 12 6 0,-10 0 4 0,-2-11-1 0,2 11-4 0,-11-12-5 0,10 1-1 0,0-11-6 0,-1 0-34 0,-8 0 3 0,20-11 35 0</inkml:trace>
  <inkml:trace contextRef="#ctx0" brushRef="#br0" timeOffset="28">13472 848 11 0,'0'0'0'0,"0"-11"0"0,-12 11 1 0,12-11 4 0,-10 11 6 0,10 0-1 0,-11 11 1 0,-1 11 0 0,-9 0-5 0,9 10-3 0,3-10-3 0,-2 0-1 0,11 0 2 0,0-12-1 0,11 1-1 0,-2-11 0 0,14 0-2 0,-13 0 4 0,2-11-1 0,-1 11-2 0,-1-10 1 0,-10-12 2 0,0 11-1 0,12-11 1 0,-12 11 0 0,-12 0 2 0,12 1-1 0,-10 10 0 0,10 10-1 0,-11 1-2 0,11 11 2 0,0-11-1 0,0 0-2 0,11 11-10 0,-1-22-22 0,12 10 21 0,0-10 12 0,-1 0 0 0,-9 0-9 0</inkml:trace>
  <inkml:trace contextRef="#ctx0" brushRef="#br0" timeOffset="29">13624 783 10 0,'0'0'0'0,"0"0"1"0,0 0-1 0,11 11 4 0,-11-11 2 0,0 0 6 0,0 0 6 0,10 0-5 0,-10 0 0 0,0 21-6 0,0 1-2 0,0 0-3 0,10 0-3 0,-10 10 2 0,0-21 1 0,0 11 0 0,0-22-1 0,0 11 0 0,12-11-4 0,-12 0 4 0,10-11-2 0,-10 11 1 0,12-11 1 0,-1-11-4 0,-1-10-3 0,2 10 2 0,-1-11 4 0,-2 12-1 0,3 10 2 0,-12 0-1 0,11 11 0 0,-11 11 3 0,0 10-2 0,0-10 1 0,10 0 0 0,-10 11-1 0,12-11 0 0,-12 0-1 0,11 0 2 0,-11-11-2 0,10 0 2 0,2 0-3 0,-2 0 1 0,-10-11 0 0,10 0-1 0,2 0 0 0,-12-11 2 0,0 0-1 0,11 12-3 0,-11-1 2 0,10 0 0 0,-10 0 0 0,12 0 0 0,-12 11 2 0,0 0-2 0,0 0 3 0,0 11-2 0,11 0 0 0,-11 0 1 0,10 0 0 0,-10 10-1 0,11-10 0 0,10 0 0 0,-9-11-1 0,9 0 2 0,2 0-2 0,-14-11 1 0,3 11-1 0,9-11 0 0,-9 0 1 0,10 11 0 0,-11-10 0 0,-1-1-1 0,-10 0 1 0,11-11 0 0,-11 0 0 0,0 12 1 0,-11-1 0 0,11 11 2 0,-10-11 0 0,-1 22-2 0,-11 0 2 0,10 10-1 0,2 1 1 0,10 0 0 0,0-1-1 0,0 1-1 0,10 0 1 0,12 0-1 0,1-11-2 0,-2-1-1 0,12-10-13 0,-12 0-36 0,11-10 18 0,-9-12 32 0,-13 22-9 0</inkml:trace>
  <inkml:trace contextRef="#ctx0" brushRef="#br0" timeOffset="30">14428 696 9 0,'0'0'0'0,"0"0"0"0,0-11 0 0,11 0 1 0,-11 11 1 0,10-12 0 0,2 2 3 0,-1 0 4 0,11-1 5 0,-12 0 1 0,0 11 2 0,2 11-1 0,-12 10-4 0,0 1-5 0,-12 11 2 0,2-1 3 0,-11-10-1 0,10 11-4 0,-12-12-5 0,23-10-1 0,0 0 0 0,23 0-1 0,-1-11 0 0,10-11-4 0,1 0-7 0,10 0-11 0,-11-10-42 0,-9 10 22 0,-1 0 33 0</inkml:trace>
  <inkml:trace contextRef="#ctx0" brushRef="#br0" timeOffset="31">23508 1827 1 0,'0'0'1'0,"0"0"19"0,11 0 3 0,-2-11-19 0,24 11 0 0,12-11 0 0,-13 11-2 0,11-11-2 0,1 0-1 0,-23 0-9 0,2 11-31 0,-14 0 34 0</inkml:trace>
  <inkml:trace contextRef="#ctx0" brushRef="#br0" timeOffset="32">15679 1316 10 0,'0'0'0'0,"0"0"0"0,0-12 0 0,0 12 1 0,-11-10 0 0,11-1-1 0,0 1-1 0,-12 10 0 0,12 0 0 0,0 0 1 0,-10-12-1 0,-1 12 1 0,11 0-8 0</inkml:trace>
  <inkml:trace contextRef="#ctx0" brushRef="#br0" timeOffset="33">15308 1261 14 0,'0'0'10'0,"-10"-11"-1"0,-1 11-13 0,0-11-11 0,1 11 11 0,-1 0-6 0</inkml:trace>
  <inkml:trace contextRef="#ctx0" brushRef="#br0" timeOffset="34">15015 1403 33 0,'0'0'0'0,"-10"0"33"0,-1 0-33 0,-23 0-1 0,14 0-7 0,9 11-22 0,-11 9 14 0,10 3 14 0,12-12-7 0</inkml:trace>
  <inkml:trace contextRef="#ctx0" brushRef="#br0" timeOffset="35">14755 1685 9 0,'0'0'3'0,"0"11"0"0,-11 0 2 0,-1 0-1 0,12 11-2 0,-10 10-1 0,10-10-1 0,10 11 1 0,2-12-2 0,9 12-1 0,1-11-3 0,11 10-4 0,-11-10 8 0,-11-11-9 0</inkml:trace>
  <inkml:trace contextRef="#ctx0" brushRef="#br0" timeOffset="36">15047 2392 49 0,'0'-11'28'0,"0"11"-28"0,12 0-1 0,21 0-3 0,-1 11-7 0,12-11-5 0,-2 0 6 0,3 0 8 0,-13 0 1 0,1 0 1 0,-12 0 0 0,2 0 1 0,-14 0 1 0,14 0 4 0,-13 0 4 0,12-11 2 0,1 11-1 0,-2-12-7 0,23 12-2 0,-2-9-2 0,14-2 0 0,-2 0 0 0,-1 0-1 0,3-22 0 0,-35 33 3 0,12-21-1 0,0-1-1 0,-1 0 1 0,-10-21 0 0,-1 10-2 0,12-21 1 0,-22 10-2 0,0-10 0 0,11-1 2 0,-11 12 0 0,-1-12-1 0,2 1 2 0,-2 0-2 0,-10 10 0 0,-10 1-2 0,-2 10-2 0,2-10 1 0,-13 10 1 0,2 0 2 0,0 1-1 0,-2 10 0 0,-9-11-4 0,9 1 1 0,-8 9-3 0,-3-8 0 0,-8 9 4 0,9-11 5 0,-10 23-2 0,-2-13 0 0,-8 12 0 0,-12-10 1 0,10 21 1 0,0-10-1 0,0 10 1 0,13 0-2 0,-2 0 1 0,12 10 0 0,-23 1-1 0,12-1 0 0,-2 12-2 0,3 0 1 0,-3 11 0 0,3-11 0 0,-1 9 2 0,10-8 0 0,0 9 0 0,1-10 1 0,-1 11 0 0,11 10 0 0,0 1 1 0,12-1-2 0,10 12 1 0,-11-1-2 0,11 11 1 0,11-10-1 0,-1-1 0 0,12 0 1 0,0 1 0 0,11-1-1 0,-1-10 2 0,1 10-1 0,20-11 0 0,24 12 1 0,-2-12 0 0,3-10 2 0,-13-11-1 0,0-11 0 0,11-2-3 0,0-9-2 0,10-9-3 0,35-24 2 0,-56 10 4 0,-11-8 0 0,12-3 1 0,-1-9 1 0,0 0 1 0,-10-1-1 0,-23 1-1 0,-11-1-2 0,-21-10-5 0,0 1 3 0,0-14 2 0,-10-9 1 0,-13-11 0 0,3 11 2 0,-2 0 4 0,-11 11 0 0,-22 11-6 0,0 9-5 0,-108-20-3 0,66 44 8 0,-11 11 0 0,-12 10 0 0,0 0 0 0,12 43-1 0,43-21-8 0</inkml:trace>
  <inkml:trace contextRef="#ctx0" brushRef="#br0" timeOffset="37">12830 1490 9 0,'0'0'2'0,"0"-11"-2"0,0 0 0 0,0-11 0 0,0 0 0 0,0 12 0 0,-12-12 0 0,12 11 0 0,-10-1 0 0,-12 2 0 0,12-1 0 0,-13 1 0 0,2 10 0 0,-1 0 0 0,-10 0 0 0,-1 0 1 0,-11 0-1 0,1 10-1 0,0 1 2 0,-2-1-1 0,13 2 0 0,-11 10 1 0,0-1-1 0,-2 12-1 0,3 0 2 0,-3-1-1 0,3 1-1 0,9 10 1 0,0-10 0 0,1 0 0 0,-1-1 1 0,1 1 0 0,9-1 1 0,2 1-1 0,-1 11 0 0,11 10 1 0,11 0-2 0,0-10 1 0,11 11-1 0,11-1 0 0,22 21-1 0,10 2 1 0,-11-24 0 0,12-19 0 0,-2-3 1 0,24-8 0 0,-2 10 0 0,3-12 0 0,-13-10-1 0,11 0 0 0,-11-11 1 0,0-11 0 0,11 0 0 0,-10-10-1 0,-1-12 0 0,0 1 1 0,-11-12-1 0,-10 11 1 0,-22 1 0 0,9-11 0 0,-8-1 2 0,9-21-1 0,-20 11 0 0,-12-1-3 0,0 0-2 0,0 1-2 0,-12-11 3 0,2 0 2 0,-12-12 1 0,-11 12 4 0,12 11-2 0,-23 0-4 0,1 10-1 0,-22 11-4 0,-1 1 0 0,-21 9 3 0,0 13 7 0,-11 10 1 0,11 10-2 0,-11 35-6 0,12 31-8 0,-1 22 6 0,32-12-6 0</inkml:trace>
  <inkml:trace contextRef="#ctx0" brushRef="#br0" timeOffset="38">12895 1327 10 0,'0'0'2'0,"0"0"-3"0,0-11 1 0,-12 11 1 0,3-12-2 0,-2-9 1 0,-1 11 0 0,2-2 0 0,-1 1 0 0,-1 0 1 0,2 1-2 0,-1-1 1 0,0-11 0 0,-10 11 0 0,9 0 0 0,-20 0 0 0,21 1 0 0,-11 0 1 0,-10 10-1 0,9 0 0 0,-9 0 0 0,11 10 0 0,-12 0 0 0,12 1 0 0,-12 0 0 0,0 0 0 0,1 11 0 0,-1-1 0 0,-10 1 0 0,10-10 0 0,-11 19 0 0,12-19 0 0,-1 10 0 0,1-1 0 0,-1 1 0 0,10 0 0 0,-19-1 0 0,31 1 0 0,-11 11 0 0,-1-11 0 0,3 10 1 0,8 1-1 0,2 10-1 0,-1 1 2 0,11-1-1 0,-12 12 0 0,12-12 0 0,-10 1 0 0,10-1 0 0,0 1 0 0,0-12 0 0,0 12 1 0,0-12-1 0,10 11 0 0,13 1 1 0,-1 0-2 0,21 21 1 0,-10-21 0 0,-1-1 0 0,1-10 0 0,11-13 0 0,-1 14 0 0,0-23 0 0,12 21 0 0,-13-10 0 0,3 0 0 0,-2-11 0 0,0 0 0 0,-10 0 0 0,22-11 1 0,-13 0-1 0,13 0 0 0,-11-11 1 0,0 0-1 0,10-11 0 0,-10 0 0 0,-12 11 0 0,11-21 0 0,-11 10 0 0,13-10 0 0,-13-1 0 0,-21-11 1 0,-1 23-1 0,2-12 0 0,-1 12 0 0,0-23 0 0,-11 0 0 0,0 0-1 0,-22-97 2 0,10 98 0 0,2-11 0 0,-1 10-1 0,0 1 1 0,1-1-1 0,-1 1 0 0,-1-1 0 0,-9 12-1 0,9-12 1 0,-8 1 1 0,-2-1-2 0,-1 1 2 0,-10 10 2 0,13 0-3 0,-13 1 0 0,11 20 0 0,-10-9 0 0,-1 21-1 0,-10-10 0 0,9 10 1 0,1 0-1 0,-9 10 1 0,9-10 0 0,-10 11-1 0,10-11 1 0,1 10 0 0,-1 2-1 0,-12-1 1 0,13 10 0 0,-1-10 0 0,1 11-1 0,-11 0 1 0,21-1 0 0,-10 12-1 0,-1-11 1 0,10 10 0 0,-9-10 0 0,22 11-1 0,-13-1 1 0,13 1 0 0,-1 10 0 0,-1 1 0 0,3-1 0 0,9 23-1 0,0-12 1 0,0-10 0 0,0 11 1 0,0-24-1 0,0 13 0 0,9-11 0 0,3-1 0 0,9 1 0 0,12 32-1 0,-11-10 1 0,11-12 0 0,-11-10 0 0,10-1 0 0,1 1 0 0,-11-1 0 0,21-21 0 0,0 11 1 0,-11 0-1 0,13 0 0 0,-2-12 0 0,12 1 0 0,-12 0 0 0,12 0-1 0,10 0 1 0,0-11 1 0,-11 0-1 0,12-11 1 0,-1 0-1 0,0-11 0 0,-11 1 0 0,1-1 0 0,-13 0 1 0,3-10-1 0,-12 10-1 0,-1 0 2 0,-22-10-1 0,13-12 0 0,-13 11 0 0,2 12-1 0,-12-23 0 0,0 12 0 0,0-23 1 0,0 12 0 0,0-12-1 0,-12 12 2 0,-9-12-1 0,-1 1 0 0,0-11 0 0,-11 10-1 0,12-10 1 0,-13 0 0 0,-8 0 0 0,19 10 0 0,-19 12 0 0,9-1 0 0,-10 12 0 0,-2 9 0 0,12-8-1 0,-9 20 1 0,-2-12 0 0,0 2-1 0,12-1 2 0,-11 0-1 0,-2 12 1 0,3-11-2 0,9 9 2 0,-10 12-2 0,-2 0 2 0,3 12-2 0,-14 9 2 0,24-11-2 0,-11 24 1 0,0-13 0 0,21 1 0 0,-21 10 0 0,9 1 0 0,1 0 0 0,1 10-1 0,-11-10 2 0,0 21-1 0,-2-10 0 0,3 21 1 0,9 0-1 0,-10 11 0 0,21 22 1 0,11 11-2 0,32 108 1 0,56-21-1 0,-56-153-11 0</inkml:trace>
  <inkml:trace contextRef="#ctx0" brushRef="#br0" timeOffset="39">15591 1229 8 0,'0'0'0'0,"-10"-11"1"0,10 11-1 0,-23-10 0 0,13-2 0 0,-12 1 0 0,1 0 0 0,9 0 1 0,-9 1-2 0,0 0 1 0,-12-2 1 0,11 1-1 0,-10 11 0 0,-12-11 0 0,0 11 0 0,1 11 0 0,-12 0 0 0,1 11 0 0,0-12 0 0,-11 12 0 0,10 1 0 0,0-2 1 0,13 0-1 0,-14 2 0 0,24 8 0 0,-11 3 1 0,10 9-1 0,11 0-1 0,-11 1 2 0,12 10-1 0,0 12 1 0,-2-1-1 0,13 11-1 0,-1 0 2 0,11 0-1 0,0 0 0 0,21 0 0 0,2-10 0 0,42 43-1 0,0-13 1 0,-11-40-1 0,0-13 1 0,11 0-1 0,0-10 1 0,0 0 1 0,2-12-2 0,9 1 2 0,11-22-1 0,11 0-1 0,10-32 0 0,1 10 1 0,0-11 0 0,-22 1 0 0,0-1 0 0,-33-10 0 0,1 10 0 0,-13 0 0 0,-30 1 1 0,21-1-1 0,-23 0 0 0,0-20 0 0,2-14 0 0,-1 13 0 0,-11-11 0 0,-11 0 0 0,-11 0 0 0,0-11 0 0,1 10 1 0,-12-10 1 0,1 11-2 0,-12 0 0 0,1 10 0 0,-12 0 1 0,-10 2-2 0,10 10 2 0,-20 20-1 0,9-9 0 0,-10 10 0 0,10 11 0 0,-9 0 0 0,10 11 0 0,-1 11 0 0,1 0-1 0,10 11 0 0,0-1 0 0,13 13 1 0,-1 20-1 0,10 11 1 0,21 0-10 0</inkml:trace>
  <inkml:trace contextRef="#ctx0" brushRef="#br0" timeOffset="40">205 6339 13 0,'0'0'0'0,"0"-11"0"0,-10 0 1 0,10-9 5 0,-11 8 8 0,11 1-2 0,11 11 2 0,-11 0 2 0,10 23-4 0,13-3-7 0,-13 25-1 0,2-3-3 0,-1 12-1 0,10 11 2 0,-10-10-5 0,-1 0 3 0,2-1 0 0,-1-32 1 0,-11-11-1 0,0-11 0 0,11 0-1 0,-11-11-4 0,0-11 2 0,11-12 0 0,-1 3 1 0,0-3 2 0,13 13-1 0,-1 0 0 0,0 21 2 0,-1 11 0 0,-10-1 0 0,10 11 1 0,-9 2 0 0,-12-1 1 0,0-2 0 0,0 3 0 0,-12 10 0 0,-9-11-1 0,-1-1-1 0,0-10-1 0,1 0-2 0,10-11-9 0,-12-11-16 0,23 0-6 0,-10 0 15 0,10-10 17 0,0-1 0 0,10 22-10 0</inkml:trace>
  <inkml:trace contextRef="#ctx0" brushRef="#br0" timeOffset="41">521 6372 12 0,'0'0'0'0,"0"11"3"0,0 10 7 0,0 2 11 0,0 8-6 0,0 3-4 0,11-13-4 0,0 12-5 0,-11-22-2 0,10-1-3 0,-10 1-15 0,0-11-16 0,0-11 20 0,0-10 13 0,0-2-10 0</inkml:trace>
  <inkml:trace contextRef="#ctx0" brushRef="#br0" timeOffset="42">467 5969 16 0,'0'0'5'0,"0"-10"13"0,0 10-3 0,0 0 6 0,-11 0-16 0,11 10-5 0,0-10-13 0,0 11-28 0,11-11 27 0,-11 11 13 0,11-11-10 0</inkml:trace>
  <inkml:trace contextRef="#ctx0" brushRef="#br0" timeOffset="43">586 5872 12 0,'0'0'0'0,"0"10"7"0,0 23 10 0,12 0 2 0,-1 21-10 0,-2 0-3 0,14 12-4 0,-1-1-2 0,10-11 1 0,-11 2-1 0,24-3 0 0,-34-10-4 0,10-9-8 0,-10-13-5 0,-11 1-1 0,0-22 9 0,0 0 7 0,-23 0 2 0,3-12-1 0,8 12-9 0</inkml:trace>
  <inkml:trace contextRef="#ctx0" brushRef="#br0" timeOffset="44">630 6404 11 0,'0'0'0'0,"0"0"0"0,11 0 1 0,-1-11 1 0,2-10 0 0,9-1 0 0,1 0 0 0,0-9 0 0,-1 8-1 0,11-10-1 0,-32 22 0 0,12 1 1 0,-12 10 1 0,0 0-1 0,-12 0 2 0,3 0 1 0,-2 10 0 0,-1 1-1 0,12 12 0 0,0-23-2 0,-10 10 0 0,20-10-2 0,-10 0 1 0,12 0-1 0,8 0 1 0,-8-10 0 0,21 10-1 0,-22 0 2 0,21 0 2 0,-22 0 4 0,2 10 4 0,-12 1 2 0,0 11 1 0,0-12-4 0,-12 12-2 0,2 11-3 0,-11-22-2 0,10-1-2 0,0 1 1 0,-11-11-4 0,22 0-17 0,-11 0-17 0,-1-11-10 0,12 1 39 0,0 10-4 0</inkml:trace>
  <inkml:trace contextRef="#ctx0" brushRef="#br0" timeOffset="45">1120 6002 4 0,'0'0'1'0,"9"-11"-1"0,-9 0 0 0,12 0 1 0,-12 11-1 0,11-10 0 0,-11-1 2 0,0 0 6 0,10 0 6 0,-10 0 3 0,-10 0 1 0,10 11-2 0,-11 0-1 0,-1 11-9 0,3 0-1 0,-14 0-5 0,13 0 1 0,-1 0-3 0,-1-1 2 0,12-10-3 0,12 11-2 0,-1-11 1 0,-1 0 0 0,13-11 3 0,-14 11 2 0,24 0-3 0,-10-10 2 0,-13 10 0 0,2 10 1 0,-2 1 0 0,-10 0 3 0,0 11 3 0,-10 0-2 0,-12 10-2 0,-1-10-1 0,2 11-1 0,9-12-1 0,3-10-1 0,-2-11-4 0,-1 0-13 0,12-11-15 0,-10 2-7 0,10-25 30 0,0-10 10 0,10 23-5 0</inkml:trace>
  <inkml:trace contextRef="#ctx0" brushRef="#br0" timeOffset="46">1054 5469 5 0,'0'0'0'0,"-11"0"0"0,0 0 2 0,11 0 6 0,0-11 6 0,11 11 10 0,-11 0-12 0,11 11-2 0,11 22-2 0,-1 0 0 0,2 32-3 0,-2-12-3 0,0 12 0 0,2 2-1 0,-1-13 0 0,-2 0-1 0,13 1 0 0,-21-23 0 0,-1-10 0 0,10-11 0 0,-10 0 0 0,-11-11 0 0,11-11-1 0,-11-11 0 0,11-10-1 0,-11-1 1 0,0-11 0 0,0 1 0 0,0 10 0 0,-11 12 0 0,11-1 0 0,0 22 1 0,0 0-1 0,0 0-1 0,0 11 2 0,0 0-1 0,0 10 1 0,11-10 0 0,-11 11 0 0,10-11 0 0,2 0 0 0,-1-11 0 0,-1 0 0 0,1 0 1 0,-11 0-1 0,11-11 1 0,-11 0-1 0,10 0 0 0,-10 0 0 0,0-11-1 0,0 12 1 0,-10-12 0 0,10 22-1 0,0 0 2 0,-11 0-3 0,11 0 2 0,0 11-1 0,11 0 1 0,-11 10 0 0,10-10 0 0,13 11 0 0,-1-22 0 0,-12 11 0 0,0-11 0 0,13-11 1 0,-13-11-1 0,2 0 1 0,-1 1 0 0,-11 10 0 0,0-22 0 0,-11 21 0 0,-1 2-1 0,2-11-1 0,-13 21-4 0,3 0-5 0,8 0-7 0,2 0-19 0,-1 11 20 0,11-1 15 0,0-10 1 0,11 10-2 0,-11-10-2 0</inkml:trace>
  <inkml:trace contextRef="#ctx0" brushRef="#br0" timeOffset="47">1533 5578 6 0,'0'0'0'0,"0"0"0"0,0 10 3 0,0 13 9 0,0-12 4 0,10 20-5 0,1-8-4 0,0-1-3 0,-1-12-1 0,2 0-2 0,-1-10 1 0,-1-10 3 0,2-11 2 0,-1 10-5 0,-2-22-1 0,-9 12 1 0,0-1-1 0,0 0-1 0,0 1 0 0,-9-1 0 0,9 22 0 0,-11 0 0 0,11 0-1 0,0 0 0 0,0 22 2 0,11-1-1 0,-11-11 0 0,9 13 0 0,14-12 0 0,-13-1 0 0,2-10 1 0,10 0 0 0,-1 0 2 0,-11-10-2 0,-10-1 2 0,12 0-2 0,-12-1 0 0,11-9-1 0,-11-1 2 0,0 0-1 0,-11 1 0 0,11-1 0 0,-12 0 0 0,2 12-2 0,0-1 2 0,10 1-3 0,-11 10-3 0,11 0-13 0,0 0-10 0,0 0-12 0,11 10 39 0,-1-10 1 0,-10 0-5 0</inkml:trace>
  <inkml:trace contextRef="#ctx0" brushRef="#br0" timeOffset="48">1815 5317 5 0,'0'0'1'0,"0"0"6"0,0 11 12 0,0 0-3 0,0 12-8 0,11-3-4 0,-11-9-2 0,11 0-2 0,0 12 0 0,-1-23-1 0,-10 10-6 0,0-10-11 0,0 0-4 0,0 0 13 0,0-10 9 0,-10-13-5 0</inkml:trace>
  <inkml:trace contextRef="#ctx0" brushRef="#br0" timeOffset="49">1815 5176 3 0,'0'-11'2'0,"-10"-11"-2"0,10 22 0 0,-12 0 1 0,12 0-1 0,0 0 0 0,12 11-1 0,-12 0 1 0,10 0 0 0,1 10 0 0,0-10-5 0</inkml:trace>
  <inkml:trace contextRef="#ctx0" brushRef="#br0" timeOffset="50">1956 5208 5 0,'-10'-21'0'0,"10"10"3"0,-11 0 4 0,11 11 7 0,0 0 1 0,0 11 0 0,0 0-5 0,0 21-4 0,11 1 0 0,-1-1-1 0,13-10-1 0,-14 11-1 0,3-22-2 0,-1 10 0 0,11-21 0 0,-11 0 1 0,-1-9 0 0,2-14-1 0,-2-10-1 0,-10-10 0 0,10-1-1 0,-10 12 2 0,0-1-1 0,0 11 0 0,0 11 0 0,0 11-1 0,0 0 1 0,0 22 0 0,12-11 0 0,-12 22 0 0,0-12-1 0,11-10-5 0,-11 0-8 0,10 0-2 0,2-11-9 0,-12 0 0 0,11 0 18 0,0-22 6 0,-1 0 1 0,11 1 0 0,-9-12 0 0,-12 11 0 0,11-10 0 0,-11-1 0 0,0 11 0 0,-11 11 1 0,-1 1 3 0,12-1 5 0,-10 22 6 0,10 10-3 0,0 12-3 0,0 0-5 0,0-1-2 0,0-10-1 0,10 0 0 0,2-11 0 0,-1-11 0 0,0 0 2 0,0-22-1 0,-1 0-1 0,0 0 0 0,-10-10-1 0,12-1 0 0,-12 0 0 0,0 1 0 0,0-1 2 0,0 1-3 0,0 21 1 0,0 0 0 0,0 11 0 0,0 0 0 0,0 22 1 0,22 10-2 0,11 12 1 0,-13 10 0 0,25-10 0 0,-2 21 0 0,0 0 0 0,-11 0-1 0,1-10 3 0,-21-1 2 0,-12 44 13 0,-33-55-12 0,-11-10-3 0,1-11-14 0,-22-11-26 0,10-11-7 0,12-23 43 0,21 23-3 0</inkml:trace>
  <inkml:trace contextRef="#ctx0" brushRef="#br0" timeOffset="51">205 7557 7 0,'-10'-11'1'0,"10"-11"1"0,0 11 7 0,-11 1 7 0,11 10 4 0,0 0-2 0,0 10-6 0,11 23-5 0,-1 11-3 0,13-1-2 0,-1 33 0 0,-11-21-1 0,21-1-2 0,-10 11 1 0,-11-32 1 0,0-10-1 0,-11-3 0 0,0-20 1 0,11 0-1 0,-11 0 2 0,0-32-1 0,-11-1-2 0,11-10-2 0,0-12-2 0,11 12 4 0,9 10-2 0,3 11 3 0,-1 22-2 0,0 11 2 0,-12 11 0 0,1 0 0 0,0 10 1 0,-11-10-1 0,0 0 1 0,0 10 1 0,-11-10 0 0,-10 0 0 0,9 12-1 0,-9-25-2 0,10 2 0 0,-12-11-7 0,13-11-11 0,0-10-3 0,10-1-16 0,0-11 34 0,10 12 5 0,0 10-8 0</inkml:trace>
  <inkml:trace contextRef="#ctx0" brushRef="#br0" timeOffset="52">500 7785 6 0,'0'11'1'0,"0"0"1"0,11 0 5 0,-11 0 8 0,10-11-2 0,1-11-7 0,-11 0-1 0,11-11-1 0,-11-10 0 0,10-12-2 0,-10 12-1 0,0-12 1 0,0 1 0 0,-21 21-1 0,0 0 2 0,10 11-1 0,-1 11 3 0,2 11 3 0,10 22-4 0,0-1-3 0,0 1-2 0,10-11 2 0,2 10-1 0,9-10-1 0,1-11 1 0,-12 0-1 0,13-11-2 0,-13 0-12 0,2-11-18 0,8-22 4 0,-8 12 24 0,-12-23 5 0,11 11-1 0,-1 1-5 0</inkml:trace>
  <inkml:trace contextRef="#ctx0" brushRef="#br0" timeOffset="53">674 7437 7 0,'0'-12'0'0,"0"3"2"0,-11 9 7 0,11 0 8 0,-12 21 2 0,12 1-6 0,-10 11-4 0,10-1-2 0,0 1-4 0,0-11-1 0,0-1-1 0,10-21 0 0,2 11 0 0,-1-32 0 0,-1-1 0 0,1-11-1 0,0 1-1 0,-11-1-2 0,0 0 2 0,0 1 1 0,0 10 0 0,-11-1 0 0,11 13 0 0,0 10 1 0,0 22 0 0,11 11-1 0,11 10 0 0,-1 1-1 0,11-1 1 0,1 12-1 0,1-1 2 0,-3 0-1 0,-8 1 0 0,-12-1 0 0,0 0 5 0,-11-10 2 0,-11-1-1 0,0-10-4 0,-12-10 0 0,3-13-1 0,-2-10-4 0,-11-10-8 0,10-13-13 0,-9-10-17 0,22-21 15 0,-1 0 25 0,11 43-5 0</inkml:trace>
  <inkml:trace contextRef="#ctx0" brushRef="#br0" timeOffset="54">913 7470 6 0,'0'0'0'0,"-11"11"1"0,11-11-2 0,0 0 1 0,0-11-6 0</inkml:trace>
  <inkml:trace contextRef="#ctx0" brushRef="#br0" timeOffset="55">1043 7165 5 0,'0'-10'0'0,"0"-1"0"0,0-11 0 0,0 0 1 0,-11 11 5 0,1 1 6 0,10-12 4 0,-11 11 0 0,-1 0 0 0,2 0 4 0,10 11-4 0,-23 11-4 0,23-11-4 0,-10 22-4 0,10 10-1 0,0 1-2 0,0 0-2 0,10-1 0 0,13-10 1 0,-13-11 0 0,13-1-2 0,-13-20 0 0,1-1 1 0,10-11 1 0,-21 0-1 0,12-9 0 0,-12-3-1 0,0 13 1 0,-12-1 1 0,12 0-1 0,-10 0 1 0,-1 11 0 0,11 11-1 0,-11 0 0 0,11 0-1 0,0 11 1 0,0 0 1 0,11 22 0 0,0-11 0 0,-1-1 0 0,2 1 1 0,-1-10 0 0,-1 9 1 0,-10-21 1 0,12 0-1 0,-12 0-1 0,0 0 0 0,0-11 0 0,0-22-1 0,11 11 0 0,-11-10-1 0,0-12-1 0,0 1 1 0,-11-1 1 0,11 1-1 0,0 21 0 0,0 11 1 0,11 11-1 0,-11 0 0 0,0 11 2 0,9 11-1 0,3 10 1 0,-1-10 0 0,-11 11-1 0,10-11 3 0,-10-1-2 0,12-10 2 0,-1 0-2 0,-11-11 0 0,10 0 0 0,-10 0 0 0,12-11 0 0,-2-11 0 0,-10-10-1 0,10-12-1 0,-10 12 1 0,0 10-1 0,0-11 0 0,0 12 0 0,-10 10-1 0,10 11-2 0,0 0-13 0,0 11 6 0,10-11 0 0,2 10-9 0,-1 1-11 0,-1-11 5 0,13 11 20 0,-2-11 6 0,-10 0 0 0,11-11-1 0,-12 0-4 0</inkml:trace>
  <inkml:trace contextRef="#ctx0" brushRef="#br0" timeOffset="56">1380 6774 4 0,'0'0'0'0,"11"-33"2"0,-11 12-2 0,0 10 4 0,0 0 12 0,0 0 7 0,-21 11-2 0,10 0 0 0,-1 11-4 0,2 11-4 0,-1 10-4 0,0 1-3 0,0 0-3 0,11 10-3 0,0-10 1 0,11-12-2 0,0-10 1 0,0-11 0 0,11-21 0 0,-11-12 0 0,-1-11-1 0,1-10 1 0,-11-11-1 0,0 0 2 0,0 9 0 0,-11 3-2 0,-10-12-3 0,-1 10-7 0,0 23-9 0,11-1-8 0,1 33-12 0,-1 0 12 0,0 33 27 0,-1-1-5 0</inkml:trace>
  <inkml:trace contextRef="#ctx0" brushRef="#br0" timeOffset="57">826 7448 9 0,'0'0'0'0,"0"-11"21"0,11 11 0 0,-11 11 9 0,11 0-18 0,-11-11-11 0,0 11-3 0,0 0-24 0,0-11-28 0,-11 0 42 0</inkml:trace>
  <inkml:trace contextRef="#ctx0" brushRef="#br0" timeOffset="58">1718 6567 5 0,'0'0'0'0,"0"0"0"0,0 0 0 0,0 11 1 0,0-11 5 0,10 0 10 0,-10 0-5 0,0 0-1 0,10-11-2 0,-10-10-1 0,0-2 0 0,0 2-1 0,0-11-3 0,-10 10-1 0,-11 1-1 0,-1-13 0 0,0 24-1 0,11-1 0 0,-1 11-1 0,3 11 0 0,9-1 0 0,9 24-1 0,3 9 2 0,-1-21 0 0,-1 9-1 0,13-8 2 0,-12-12-1 0,10-1 1 0,-11-10-1 0,2-10 1 0,-1-1-1 0,0 0 1 0,-11-11-1 0,11 1 0 0,-11-13-1 0,0 3 0 0,0-3 1 0,0 3-1 0,0-14 1 0,0 25 0 0,0 8 1 0,0 12-2 0,-11 0 2 0,11 12 0 0,0 8 1 0,11 13 0 0,-11-11 0 0,10-1 0 0,2 1-1 0,-2-10 0 0,1-12 0 0,0 0 0 0,0 0 0 0,-1 0 1 0,-10-23-1 0,12 2-1 0,-1-12 0 0,-11 11-1 0,0-21 1 0,0 22-1 0,0-13 1 0,-11 13-1 0,-1 11 1 0,12 10 0 0,0 0-1 0,0 10 2 0,0 11-2 0,0-10 2 0,0 12-1 0,12-13 0 0,-1 1 1 0,-1 1-2 0,1-12 0 0,0 0-9 0,-1-12-27 0,2 1-1 0,-1-11 36 0,-1 0-4 0</inkml:trace>
  <inkml:trace contextRef="#ctx0" brushRef="#br0" timeOffset="59">2054 5980 5 0,'-10'22'2'0,"-1"-11"8"0,-11 11 14 0,11-1-2 0,-1 12-7 0,12 0-7 0,0 10 0 0,0 1-1 0,12-12-5 0,-1-9 2 0,11-13-3 0,-1-10 2 0,-9-22-1 0,8-21-1 0,-8-1 0 0,-1-21 0 0,-11 0 0 0,0-11-2 0,0-1 0 0,-23 1-3 0,3 0-6 0,-13-11-4 0,11 22 4 0,11 10 5 0,-1 34-13 0,12 11-19 0,-9 10 25 0,9 10 12 0,0 1-5 0</inkml:trace>
  <inkml:trace contextRef="#ctx0" brushRef="#br0" timeOffset="60">238 5404 9 0,'0'0'0'0,"0"11"-1"0,0 1 1 0,0-2 0 0,-10 1 0 0,10-1 1 0,0 1-1 0,0 0 0 0,0-11 0 0,-11 0 0 0,11 12 0 0,0-12 1 0,0 0 0 0,-12 0 5 0,12 0 7 0,0-12 8 0,-10 12-5 0,10 0-4 0,0 0-2 0,0 0-6 0,10 0 0 0,2 0-1 0,-1 0 0 0,22 12 0 0,-12-2-1 0,23 11 1 0,-33-9 1 0,10-2 0 0,-11 12 0 0,2-11 0 0,-12-1-2 0,0 13 1 0,-12-12-1 0,2-1-1 0,0-10 0 0,10 0 0 0,-22-21 0 0,22-12-1 0,-11 0-1 0,11-10 1 0,-12-1-1 0,12-10-2 0,0 12-5 0,12 19-13 0,-12 23-10 0,11 0-21 0,-11 0 41 0,11 23 10 0,-11-3 1 0,11 2-1 0,-11-11-7 0</inkml:trace>
  <inkml:trace contextRef="#ctx0" brushRef="#br0" timeOffset="61">380 5458 9 0,'0'0'0'0,"0"11"0"0,0-11 0 0,11 0 1 0,-11 11 4 0,11-11 11 0,0 0 2 0,-11-11-1 0,10 11 0 0,2-11-5 0,-12-10-3 0,10-1-3 0,-10 0-3 0,0 0-2 0,0-10-1 0,-10-1 1 0,10 1 1 0,-12 10-2 0,2 11 2 0,-1 11-1 0,0 11-1 0,11 0 0 0,0 21-1 0,0 1-2 0,0 10-2 0,11-10-1 0,10-10-1 0,-9-13-9 0,20-10-11 0,-11 0-8 0,2-10 24 0,-2-13 10 0,-10-10 1 0,-1 1-8 0</inkml:trace>
  <inkml:trace contextRef="#ctx0" brushRef="#br0" timeOffset="62">543 5187 8 0,'0'0'0'0,"-22"-11"1"0,12 11-1 0,10 0 1 0,-11 0 5 0,11 0 8 0,-12 0 3 0,24 0 14 0,-1 0-27 0,10 0-1 0,-10 11 0 0,22-11-1 0,-11 10-1 0,-11 12 0 0,10-11 2 0,-21 11-1 0,11-11 0 0,-11 21 2 0,-11-10-2 0,-1 11-1 0,-8-12-1 0,8-10 1 0,2 11-3 0,-1-22-3 0,11 11-3 0,-12-22 1 0,12 11 2 0,0-22 1 0,12 22 2 0,9-11 0 0,-9 11 2 0,8 0-1 0,3-9 1 0,-1-3 1 0,10 1-1 0,-11-11 0 0,2-11 0 0,-13 1 1 0,2-1-1 0,-1-10 0 0,-11 10-1 0,0 0 3 0,0 1-2 0,-11 10 1 0,-1 11 0 0,2 0 1 0,-1 11 0 0,-1 0-2 0,2 22-2 0,10 0 0 0,0 0 1 0,10-1-1 0,2 1 0 0,9 0 0 0,11-11 1 0,-9-11-3 0,-1 0 0 0,0 0-5 0,-1 0-4 0,-11-11-3 0,-10-11 5 0,12 0 7 0,-12 1 4 0,0-1 0 0,-12 0 0 0,2 0 0 0,-11 11 0 0,-1-10 0 0,10 10 0 0,2 0 0 0,10 11 0 0,0 0 1 0,0 0-1 0,0 11 1 0,10 0 0 0,13 0 1 0,-12-1 1 0,20 1 2 0,-8 0 5 0,9 0-2 0,-10 0 4 0,-12 0-2 0,2 0 0 0,-12 0-2 0,0-11 1 0,0 10 0 0,-12-10-3 0,2-10 0 0,0-1-2 0,-2-11-2 0,2 0-1 0,-1-21-2 0,11-1-2 0,0 1-2 0,11 9-11 0,-11 3-12 0,0 9-12 0,10 10 25 0,-10 12 14 0,0 0 1 0,12 12-6 0</inkml:trace>
  <inkml:trace contextRef="#ctx0" brushRef="#br0" timeOffset="63">1022 4946 6 0,'0'-10'0'0,"-11"-11"0"0,-1 10 1 0,2 0 5 0,-1-1 4 0,11 2 1 0,-12-1 0 0,24 22-1 0,-1-1-7 0,-1 13-1 0,23 9-3 0,-22-10 2 0,10-11-1 0,12 0 3 0,-21-11 5 0,8 0 3 0,-8-11-3 0,-12-12-3 0,0-8-1 0,0 9-1 0,0-11-1 0,-12 12 0 0,3-2-2 0,-2 2-1 0,-1 9 0 0,12 12-2 0,-10 0-9 0,10 0-6 0,0 23-9 0,0-1-5 0,0 0 26 0,0-1 6 0,0 1-1 0,10-11-4 0</inkml:trace>
  <inkml:trace contextRef="#ctx0" brushRef="#br0" timeOffset="64">1174 4915 6 0,'0'0'0'0,"33"0"0"0,-23 0 2 0,0-22 6 0,13 10 4 0,-13-9 0 0,2 0-2 0,-12-12-4 0,11-10-2 0,-11 21 1 0,0-1 0 0,-23 2-1 0,13 11 1 0,-13-1 2 0,13 22-3 0,0-1-3 0,-2 11 0 0,2 13-1 0,10-13 0 0,0 12-1 0,10-11 1 0,2-11-1 0,8 0 0 0,13-1 0 0,-10-10-1 0,-2 0-6 0,12-10-17 0,-23-12-19 0,2-11 41 0,9 11 3 0,-10 22-6 0</inkml:trace>
  <inkml:trace contextRef="#ctx0" brushRef="#br0" timeOffset="65">1412 4557 6 0,'-10'0'4'0,"-1"10"6"0,0 11 12 0,11 1-8 0,-10 11-7 0,10-11-2 0,0 10-2 0,10-11 0 0,12-9-1 0,-12-12 1 0,2 0 3 0,9 0 3 0,-9-22-2 0,-2 1-4 0,-10-13 0 0,0-9-2 0,0-10 1 0,-10-2-3 0,-2 0 1 0,-21-32-4 0,1 11-7 0,22 11 0 0,-1 21-5 0,-1 33-33 0,2 11 37 0,10 0 6 0</inkml:trace>
  <inkml:trace contextRef="#ctx0" brushRef="#br0" timeOffset="66">15451 1250 4 0,'0'0'0'0,"-11"0"0"0,-1 0 0 0,2-11 0 0,-2 11 0 0,2 0 0 0,-1-10 0 0,-10 10 0 0,10 0-2 0,-1 0 0 0</inkml:trace>
  <inkml:trace contextRef="#ctx0" brushRef="#br0" timeOffset="67">14809 1434 4 0,'0'0'0'0,"-12"12"0"0,2 10 0 0,-1 0 0 0,0 10 0 0,1-10 1 0,-13 11-1 0,13-1 0 0,-1 1 0 0,-1-1 0 0,2 1 0 0,0 0 0 0,-2-1 0 0,12 1 0 0,-10 0 0 0,10-1 0 0,0 1 0 0,10-1 0 0,2 13 0 0,8-24 0 0,3 11 0 0,-1 1 0 0,-1-11 0 0,-10 10 0 0,0 1 0 0,-1-12 0 0,23 23 0 0,11 0-1 0,-23-23 1 0,24 0 0 0,9-9 0 0,-1-12 1 0,12 11-2 0,1-11 1 0,-11-11 0 0,-1 11 0 0,-10 0 0 0,-2 0 0 0,-9 11 0 0,1-11 0 0,-2 0 0 0,-11 11 0 0,24-11 0 0,-2 0 0 0,0 0 0 0,1-11 0 0,0 0 0 0,10-1 0 0,-11 2 0 0,1-11 0 0,-13 10 0 0,3 0 0 0,-13-1 0 0,-9-19 0 0,9 9 1 0,-10-11-1 0,0 0 0 0,-11-11 0 0,0 1-1 0,10-22 1 0,2 22 0 0,-12-12 0 0,11 1 0 0,-11 10 0 0,10 1 0 0,-10-1 0 0,0 1 0 0,-10-1 0 0,-1 1-1 0,-11 10 1 0,11-10 0 0,0-2 0 0,-10 14 0 0,-1-3 0 0,-11 13 0 0,1 0 1 0,-1 10-1 0,0-11 0 0,1 11 0 0,-13 1-1 0,13-2 1 0,-1 1 0 0,-9 0 0 0,-2 1 0 0,0-1 1 0,1 1-2 0,0-2 1 0,9 12 1 0,-8 0-1 0,-14 0 0 0,14 0 0 0,-24 12 0 0,23 9 0 0,-11 0 0 0,10 2 0 0,0-2 0 0,1 1 0 0,0 0 0 0,9-1 0 0,-8 1 0 0,9 0 0 0,0-1 0 0,11 12 0 0,-11-11 0 0,12 10 1 0,9 1-1 0,-8 11 0 0,8-12 0 0,12 12 0 0,-10-1 1 0,-1 1-2 0,11-1 2 0,0 1-1 0,0-1 0 0,0-9-1 0,11 8 2 0,-11-9-1 0,10-1 0 0,2 1 0 0,8 11 0 0,3-12 0 0,10 23 0 0,9 10-1 0,-9-22 1 0,-10-10 0 0,19 0-1 0,-19-12 1 0,9-10 0 0,12 0 0 0,-1-11 1 0,0 0-1 0,12 0 0 0,0 0 0 0,-2-11 0 0,2 0 0 0,-12-10-1 0,1 10 1 0,-1-11 0 0,1-1 0 0,-11 2-1 0,0 0-2 0</inkml:trace>
  <inkml:trace contextRef="#ctx0" brushRef="#br0" timeOffset="68">15373 1566 4 0,'0'0'0'0,"0"0"0"0,0-11 0 0,0 11 0 0,0-11 0 0,0 11 0 0,0 0 0 0,0 0 0 0,12 0 0 0,-12 0 0 0,11 0 0 0,-1 0-1 0,2 0-2 0</inkml:trace>
  <inkml:trace contextRef="#ctx0" brushRef="#br0" timeOffset="69">19648 1403 0 0,'0'0'0'0,"0"0"0"0,0 0 0 0,0 0 0 0</inkml:trace>
  <inkml:trace contextRef="#ctx0" brushRef="#br0" timeOffset="70">19365 1414 0 0,'0'0'0'0,"-12"0"0"0,2 0 1 0,-13 0-2 0,14 0 1 0,-2 0 1 0,-1 10-1 0,2-10-1 0,10 0 2 0,-11 10-1 0,11-10-1 0,-12 12 1 0,12-12 0 0</inkml:trace>
  <inkml:trace contextRef="#ctx0" brushRef="#br0" timeOffset="71">19060 1598 1 0,'0'0'0'0,"0"0"0"0,0 11 0 0,-10 0 0 0,10-11 1 0,0 11-1 0,0 0 0 0,0 0-1 0,0 0 1 0,10-1 0 0,-10-10 0 0,10 0 0 0,-10 11-1 0</inkml:trace>
  <inkml:trace contextRef="#ctx0" brushRef="#br0" timeOffset="72">19070 1761 1 0,'0'0'0'0,"0"0"0"0,0 22 0 0,0-11 0 0,0 11 0 0,0 0 0 0,0-12 0 0,0 12 0 0,12-11 0 0,-1 11 0 0,-11-10 0 0,11 8 0 0,0-9 0 0,-11 0 0 0,10 0 1 0,2 1-1 0,-12-2-1 0,10 1 1 0,1-11 0 0,-11 10-1 0</inkml:trace>
  <inkml:trace contextRef="#ctx0" brushRef="#br0" timeOffset="73">19441 2033 1 0,'0'0'0'0,"10"0"0"0,2 12 0 0,10-12 0 0,-1 0 0 0,-11 0 0 0,13 10 0 0,-1-10 0 0,10 0 0 0,-22 11 0 0,2-11 0 0,-1 0 0 0,-1 0 0 0,2 0-1 0,-1 0 2 0,-11 0-2 0</inkml:trace>
  <inkml:trace contextRef="#ctx0" brushRef="#br0" timeOffset="74">20082 1935 0 0,'0'0'0'0,"11"-10"0"0,0 10 0 0,-11-10 0 0,22 10 0 0,-11-12 0 0,-1 1 0 0,2 0 0 0,-1 0 0 0</inkml:trace>
  <inkml:trace contextRef="#ctx0" brushRef="#br0" timeOffset="75">20039 1434 0 0,'-11'0'0'0,"0"0"1"0,-10-10-1 0,-23 0 0 0,1 10 0 0,10 0-1 0,0-11 1 0,-11 11 0 0,1 11 0 0</inkml:trace>
  <inkml:trace contextRef="#ctx0" brushRef="#br0" timeOffset="76">19039 1533 4 0,'0'0'5'0,"-11"11"6"0,0 0-13 0,-1 0 0 0,2 11-5 0,-1-1 1 0,11 1 4 0,11 0 2 0,-11 10 0 0,10-10-1 0</inkml:trace>
  <inkml:trace contextRef="#ctx0" brushRef="#br0" timeOffset="77">65 5718 5 0,'0'0'0'0,"0"0"1"0,0 0-1 0,0 0 0 0,0 12 0 0,0-12 1 0,0 0 0 0,10 11 3 0,-10-11 2 0,0 11-3 0,0 0-1 0,12-11 0 0,-12 0 1 0,0 0 3 0,10 0 9 0,-10 0-9 0,-10-11-1 0,10 0 0 0,0 11-2 0,-12-11 0 0,12 11-2 0,-10-12 2 0,10 12 0 0,-11 0-2 0,11 0 0 0,-12 12 0 0,12-1-1 0,0 11 0 0,0-11-1 0,12 10 0 0,-1-10 0 0,-1 0-1 0,2-11 0 0,-2 0 2 0,0-11 0 0,-10-10 0 0,12-1 4 0,-12 0 0 0,-12 11 2 0,-8-1 4 0,8 2 1 0,-9 10-1 0,9 0-4 0,2 0-6 0,10 10-1 0,0 2-5 0,0-1-26 0,10 0-33 0,-10-11 50 0,0 0 9 0</inkml:trace>
  <inkml:trace contextRef="#ctx0" brushRef="#br0" timeOffset="78">250 9123 3 0,'0'0'1'0,"0"0"-1"0,-12 11 2 0,2-11 7 0,10 10 3 0,-11 1 2 0,11-1-2 0,0 2-2 0,-12-1-3 0,12 0-2 0,0 0-3 0,0 9-2 0,12-8 0 0,-1-12 0 0,-1 0 0 0,2 0 0 0,-1-12 1 0,-2 3 0 0,3-2 1 0,-12 0 1 0,0-11 0 0,0 10 0 0,-12 2 0 0,12-11-3 0,-9 10 1 0,-2 11 1 0,-1 0 3 0,2 0-2 0,10 21 0 0,-11 0-1 0,-1 2 0 0,12-1-1 0,0-2-2 0,0-8 1 0,0-12-2 0,12 0 3 0,-1-12-1 0,-1 3 2 0,2-13 0 0,-12 11 4 0,0 0-1 0,0-1 0 0,-22 12-3 0,11 0-2 0,-1 0-1 0,2 0-6 0,10 12-16 0,0-1-35 0,0 0 19 0,-11 0 35 0</inkml:trace>
  <inkml:trace contextRef="#ctx0" brushRef="#br0" timeOffset="79">478 8949 3 0,'0'0'0'0,"0"0"1"0,0-12-1 0,0 12 0 0,0 0 0 0,0-10 1 0,0 10-1 0,0-11 0 0,0 11 0 0,0 0 0 0,-11 0 1 0,11-10 0 0,0 10 0 0,0 0 0 0,0-12 1 0,0 12 2 0,0-11-1 0,0 11 7 0,11 11-9 0,-11-11 0 0,0 0 1 0,0 0-1 0,10 0-2 0,-10 0 0 0,0 0 0 0,0-11 2 0,0 11 0 0,0 0 1 0,0 0 2 0,0-11 4 0,-10 11 0 0,10 0 0 0,0 0-1 0,-11 0-1 0,11 0-3 0,0 11 0 0,-11 0-1 0,11 11-1 0,0-1-1 0,0 13 0 0,11-1-1 0,0-2 1 0,-1-19-2 0,2-2-1 0,-1 2 0 0,-1-24 1 0,1 2 0 0,0-12 2 0,-1 1 0 0,-10-2 0 0,0-9 0 0,0 10 0 0,-10 1 0 0,10-2 0 0,-11 12 0 0,0 1 0 0,11-1 0 0,0 11-1 0,0 11 0 0,0-1-1 0,11 12 0 0,0 0 0 0,11-1-3 0,-11-9 0 0,-1-1-3 0,2 0-10 0,-1-11-1 0,-2 0 16 0,-9 0 3 0,0-11-1 0,0 11-3 0</inkml:trace>
  <inkml:trace contextRef="#ctx0" brushRef="#br0" timeOffset="80">553 8742 5 0,'0'-11'0'0,"0"11"2"0,12 0 10 0,-12 11 7 0,11 0-9 0,-1 12-2 0,2 19-5 0,-1-9-1 0,-2 10 0 0,3-21-2 0,-1-1 0 0,-11 2 1 0,10-23 1 0,2 0-1 0,-12 0 2 0,0-11-2 0,0-11 0 0,-12 1-1 0,2-13 0 0,10-9-1 0,-11 0 1 0,11-1 1 0,-12 22-1 0,12 1 0 0,12 10 0 0,-12 0 1 0,0 11 1 0,11 22 0 0,-11-10-1 0,10 19 0 0,2-9 0 0,-1 0-1 0,-1-1 0 0,1-10 0 0,0 0-1 0,-1 1 1 0,-10-2-2 0,0-10-5 0,12 11-14 0,-12-22-23 0,0 1 44 0,-12-2-5 0</inkml:trace>
  <inkml:trace contextRef="#ctx0" brushRef="#br0" timeOffset="81">641 8633 5 0,'0'-10'0'0,"0"10"0"0,0 0 2 0,10-11 11 0,2 11 4 0,-1 11-4 0,-1-1-3 0,1 12-1 0,10 11-1 0,-9-1-3 0,-12 12-2 0,11-12-1 0,-1-10-2 0,-10-11 0 0,12 1 0 0,-12-12-1 0,0-12-1 0,11-21 0 0,-11 1 0 0,0-21-2 0,0 8-2 0,0 2 1 0,0-1 2 0,0 11 1 0,0 23 1 0,0-1 1 0,0 11 1 0,9 11 0 0,-9-1 1 0,0 12 0 0,12 0 2 0,-1 11 0 0,-1-12 0 0,2 1-2 0,10-11-1 0,-11 0 0 0,-1-11 1 0,0 0-1 0,-10-11 0 0,12 0-1 0,-1-22 0 0,-11 12 0 0,0 10 0 0,-11-22 0 0,11 11-2 0,0-10 1 0,-12 21 1 0,12 0 1 0,0 0-1 0,0 22 1 0,0 11-1 0,12 10 0 0,-1-10 0 0,0 0-1 0,0-11 0 0,-1 0 1 0,12-11 0 0,0 0 0 0,-11-22 1 0,11 11-1 0,-22-11 0 0,11 1 1 0,-11-1-1 0,-11-11 1 0,-1 22-1 0,-9-10 1 0,-1 10-2 0,12 11-1 0,-2 11-1 0,2-1-5 0,-1 12-5 0,11 0-6 0,-11 0-7 0,11-11 17 0,11 10 8 0,0-10 1 0,-11-11-4 0</inkml:trace>
  <inkml:trace contextRef="#ctx0" brushRef="#br0" timeOffset="82">1022 8362 4 0,'0'0'0'0,"0"0"1"0,-11 0-1 0,11 0 1 0,0 10 6 0,0 1 11 0,11 11-4 0,-1 0-2 0,1 0-3 0,10-1-2 0,-9-10-4 0,9 0-1 0,2-11 1 0,-14-22 1 0,14 1-1 0,-23-12-1 0,10 0-1 0,-10 12 0 0,0-1-1 0,-10 0-1 0,-13-1-1 0,14 13-6 0,9 0-8 0,-11 10-4 0,11 0-3 0,0 10 8 0,0 0 13 0,0 13 1 0,0-12-3 0</inkml:trace>
  <inkml:trace contextRef="#ctx0" brushRef="#br0" timeOffset="83">1141 8209 5 0,'-12'-10'0'0,"12"-1"0"0,-9 11 1 0,9 0 8 0,0 0 5 0,9 11-2 0,-9 10-4 0,12 1-2 0,-1-11-1 0,-1 11 0 0,2-2-2 0,9-8 1 0,-9-1-1 0,-2-11 2 0,-10 0 1 0,10 0-1 0,-10-11-1 0,0-1-3 0,12-19-1 0,-12-3 0 0,0 3 0 0,0-3 0 0,0 3 0 0,0 8-1 0,0 12 1 0,11 1 1 0,-11 10 0 0,10 10 2 0,2 12-1 0,-1 0-1 0,0-1-1 0,-1-9 0 0,1 10-1 0,0-12-1 0,0 1-6 0,-11-11-9 0,10 0-15 0,-10 0-1 0,12-11 28 0,-1-10 5 0,-11-2 0 0,21-20 0 0,-21 11 0 0,11-12 0 0,-1 22 0 0,-10-10 0 0,0 10 0 0,12 11 0 0,-24 0 1 0,12 22 7 0,0 0 7 0,-10 0 2 0,-1 12-4 0,0-3-1 0,11 2-2 0,0 1-3 0,0-2-3 0,11 0-3 0,0 2-1 0,-1-2 0 0,13-21 0 0,-1 0-1 0,-12-11 1 0,12-11 0 0,-1-10 0 0,-9 11-1 0,-1-13 1 0,-11-9 1 0,0 21-1 0,0-9 2 0,-11-3-2 0,11 23 1 0,-12-11 0 0,2 22 2 0,-1 0 0 0,11 11-2 0,0 0 1 0,0 11-2 0,0 1 0 0,11-3-1 0,-11 2 0 0,22-11-2 0,-11 1-8 0,10-12-18 0,-10 0-12 0,11-12 27 0,-11-10 14 0,-1 0-5 0</inkml:trace>
  <inkml:trace contextRef="#ctx0" brushRef="#br0" timeOffset="84">1707 7698 4 0,'-11'11'1'0,"0"0"0"0,-1 11 10 0,12 0 7 0,-10 10 0 0,10 1-4 0,0-1-3 0,0 1-3 0,10-11-5 0,13-11-3 0,-1-11 1 0,-12-11 2 0,12-11-2 0,0-11 2 0,-22 1 2 0,0-1 0 0,0-10-2 0,-11-1 0 0,-12 1-3 0,3-12-4 0,-13-10-7 0,0 0-6 0,12 9-4 0,10 25-9 0,-1 9 6 0,12 10 22 0,-10 12-2 0</inkml:trace>
  <inkml:trace contextRef="#ctx0" brushRef="#br0" timeOffset="85">2011 7165 6 0,'0'-21'0'0,"-11"11"0"0,-1-2 4 0,12 1 16 0,0 11-8 0,0 0 18 0,0 0-13 0,12 11-1 0,-1 11 0 0,11 10-2 0,11 12-4 0,-13 10-3 0,13 1-3 0,-10-1-2 0,-2-12-1 0,0-8-2 0,-9-1 1 0,-1-22-1 0,0-1-5 0,-11 1-7 0,11-11-10 0,-11-11-4 0,0-10-5 0,-11-1-8 0,0-23 30 0,0 3 9 0,-11-12 1 0,11 20-5 0</inkml:trace>
  <inkml:trace contextRef="#ctx0" brushRef="#br0" timeOffset="86">2098 6981 6 0,'0'-11'0'0,"0"22"1"0,0 0 12 0,11-1 11 0,-1 23-6 0,2 11-2 0,20-1 0 0,-21 11-6 0,22 0-4 0,-11-10-5 0,-12 0-1 0,12-12-1 0,-11 1-1 0,-11-11-5 0,0-11-9 0,0-11-7 0,-11 0-14 0,-1 0 18 0,-8-22 18 0,-13 11-4 0</inkml:trace>
  <inkml:trace contextRef="#ctx0" brushRef="#br0" timeOffset="87">1923 7459 6 0,'0'-11'0'0,"0"11"1"0,23-23 8 0,10-8 13 0,9-13 1 0,3-21-8 0,8 10-4 0,-9 1-5 0,-11 12-3 0,0 8-2 0,-13 13-1 0,-8 11-3 0,-1 10-9 0,-11 0-8 0,-11 20-6 0,-11 13 0 0,1 10 22 0,-13 1 3 0,13-11-4 0</inkml:trace>
  <inkml:trace contextRef="#ctx0" brushRef="#br0" timeOffset="88">1979 7622 6 0,'9'-11'6'0,"14"-21"15"0,10-12 7 0,21-10-9 0,11-33-4 0,-10 22-2 0,-1 0-6 0,0 10-6 0,-21 33-3 0,0 0-8 0,-23 12-25 0,1 10-18 0,0 10 42 0,-11 1 6 0</inkml:trace>
  <inkml:trace contextRef="#ctx0" brushRef="#br0" timeOffset="89">413 9655 6 0,'0'-9'0'0,"-11"-3"0"0,0 1 0 0,11 0 5 0,-11 11 8 0,11-11 3 0,0 11 4 0,0 0 27 0,11 22-39 0,0 1-5 0,22 19-1 0,-12 2 0 0,-10 0-2 0,10-1 1 0,2 0-1 0,-13-21 2 0,1 10-1 0,-11-21 0 0,0-1 1 0,0-10 0 0,0-10-1 0,0-11-1 0,-11-13 0 0,1 3-1 0,10-13-1 0,0 0 1 0,10 2-1 0,1 19 2 0,10 12-1 0,2 0-1 0,-1 22 0 0,-2 0 1 0,-8 12 1 0,-1-2 0 0,-1 11 1 0,-10-10 1 0,0-1-1 0,-10 1 1 0,-1 11-1 0,-1-11 0 0,-8 0-1 0,-2-12-2 0,11-10-1 0,-11 0-5 0,11-10-8 0,0-1-10 0,1 0-12 0,10-1 10 0,10 2 27 0,-10 10 0 0,0 0-4 0</inkml:trace>
  <inkml:trace contextRef="#ctx0" brushRef="#br0" timeOffset="90">651 9655 6 0,'0'0'0'0,"-10"-9"0"0,10-3 2 0,0 1 8 0,0 11 34 0,0 23-29 0,0-3-5 0,10 2-2 0,-10 11-5 0,12-12-1 0,-1-10-1 0,-1-11 0 0,1 0 1 0,0-11 1 0,-1 1-1 0,-10-11-2 0,0-13 1 0,0 12 0 0,0 1 0 0,-10 10 0 0,10-11 0 0,-11 11-1 0,11 0 1 0,0 11 1 0,0 0 1 0,0 22 1 0,11 0-2 0,11 1-1 0,-1 8 0 0,2 13 0 0,9-12 0 0,-10 12-1 0,11 0 0 0,-13 10 0 0,3-12 1 0,-12 3 0 0,0-13 1 0,-11 1 1 0,0-11 0 0,-11-1 0 0,-11-10-2 0,0 0 0 0,-10-11-2 0,9-11-3 0,2 0-4 0,-11-10-9 0,-1-23-20 0,11 1-6 0,11-2 14 0,0 14 28 0,1-24 0 0,-1 45-3 0</inkml:trace>
  <inkml:trace contextRef="#ctx0" brushRef="#br0" timeOffset="91">716 9230 7 0,'0'-9'0'0,"-10"-2"1"0,10 0 13 0,0 0 10 0,0 0-3 0,0 11-1 0,0 0 0 0,22 11 1 0,-1 22-12 0,2 10-2 0,9 11-3 0,1-10-2 0,-1 10-1 0,-10-10-3 0,11-12 2 0,-23-10-2 0,2 0-1 0,-2-11-3 0,-10 10 0 0,0-21-4 0,-10 11-5 0,-2-11-1 0,2 0-1 0,-23 0 4 0,11 0 4 0,1 0 1 0,-1-11 2 0,10 1 4 0,2 10 3 0,10 0 3 0,-11 0 2 0,22 0 5 0,-11 0 1 0,22 0 0 0,0 0-1 0,-1-11-4 0,12 0 1 0,-11-11 0 0,0-10-1 0,-2-1 0 0,3-11-4 0,-13 12-2 0,2-1 1 0,-12 1-1 0,0-1-1 0,0 11 1 0,-22-1-1 0,11 14 1 0,-1-2 1 0,2 11 0 0,0 11 1 0,10 21-2 0,0 1-1 0,0-1 1 0,0-10-2 0,10 11 1 0,0-11-1 0,2-1 1 0,9-10-1 0,2-11-1 0,-2 0-3 0,0 0 0 0,-9-11-9 0,-1-10-16 0,11-12-14 0,-11 11 6 0,10-10 37 0,-21-12 0 0,11 22-4 0</inkml:trace>
  <inkml:trace contextRef="#ctx0" brushRef="#br0" timeOffset="92">1129 9144 6 0,'0'0'0'0,"0"-10"0"0,0-1 1 0,12 0 5 0,-12-11 16 0,0 11 3 0,0 1-3 0,0-2-3 0,-12 12-5 0,3 0-7 0,-2 12-4 0,-11-12 0 0,22 10-4 0,-11 1 1 0,11-1-2 0,11 2 1 0,11-1-1 0,-11 0 1 0,21-11-1 0,-10 0 2 0,11 10 0 0,-1-10 0 0,1 11 1 0,-11 11 4 0,-22-11 2 0,0 11 3 0,0 10-3 0,-22-10-2 0,10 0-2 0,2-11-2 0,-13 0-1 0,13-11-4 0,-12 0-6 0,12-11-18 0,-1 0-36 0,-11 0 18 0,11 0 42 0</inkml:trace>
  <inkml:trace contextRef="#ctx0" brushRef="#br0" timeOffset="93">1412 8351 6 0,'0'0'0'0,"-10"-11"0"0,10 0 10 0,0 0 10 0,0 11-8 0,0 0 5 0,10 0 1 0,13 22-7 0,9 21-3 0,1 1-1 0,-11 10-3 0,-1 11-1 0,-10-10-1 0,0-1-1 0,-1 2-2 0,2-36-1 0,-12 25-1 0,0-25-5 0,0 2-6 0,0-11-1 0,0 1-5 0,0-2 0 0,-12-10 5 0,12-10 7 0,-10-2 5 0,-1 1 3 0,11 0 1 0,0-10 6 0,0 11 6 0,0 10 2 0,11-12 0 0,-11 12 0 0,10 0-3 0,2 0-3 0,-1 0-2 0,-1-11-1 0,13-11-3 0,-2-10-2 0,-10-1-1 0,11-10 0 0,-11-12-1 0,0 12 2 0,0 21-1 0,-11-11-1 0,0 22 2 0,0 11-1 0,0 0 2 0,0 22-1 0,0 11 0 0,0-1 0 0,10 1-1 0,12 0 0 0,0-1-1 0,-1-10 3 0,12-11-1 0,-11-11 1 0,0 0 0 0,-1-22 0 0,-10 0 0 0,-11 1 1 0,0-1-1 0,-11 0 1 0,1 11-1 0,-13-10-2 0,-9 10-1 0,-1 0-4 0,1 11-4 0,21 0-5 0,-11 22-11 0,22-12-10 0,0 12-3 0,0 0 31 0,0-11 7 0,10 0-5 0</inkml:trace>
  <inkml:trace contextRef="#ctx0" brushRef="#br0" timeOffset="94">2011 8079 6 0,'0'-10'0'0,"0"-24"0"0,0 13 1 0,0 11 5 0,0-2 10 0,0 12 11 0,10 22-8 0,13 10-10 0,-1 12-1 0,-12 10-2 0,12 1-1 0,-11-1-1 0,11-12-1 0,-11-8 0 0,0-12 0 0,-11-11 0 0,0-11-1 0,10 0 0 0,-10 0-2 0,0-22-1 0,0-23-1 0,11 14 0 0,-1-13 0 0,2 1 0 0,10 10 2 0,-11 0-1 0,9 22 1 0,-8 11-1 0,10 0 1 0,-1 22-1 0,-9 0 2 0,-2-1-1 0,-10 2 0 0,0 9 2 0,-10-10 0 0,-2 0-2 0,2-1 0 0,-12-11-1 0,11 2-4 0,-11-12-4 0,12-12-2 0,-1 2 3 0,0 0 1 0,11-1 3 0,11 11 3 0,0 0 1 0,9 0 1 0,-8 11-1 0,21-11 1 0,-11 0 0 0,10-22 1 0,1-1 3 0,-12-8-2 0,-10-3 1 0,0-9-2 0,-1 0-1 0,-10 21 0 0,-10-11-1 0,-1 13 0 0,0-3 1 0,1 12 1 0,-1 11 1 0,11 11 2 0,0 12 0 0,0 8-2 0,11 3 0 0,10-13 1 0,0 0-3 0,2 2-2 0,-13-23-6 0,2 0-7 0,8 0-27 0,-20-12-5 0,0 12 42 0,0 0-1 0</inkml:trace>
  <inkml:trace contextRef="#ctx0" brushRef="#br0" timeOffset="95">565 10623 6 0,'0'-11'0'0,"-12"-10"0"0,2-1 3 0,10 11 13 0,10 0 4 0,2 11 2 0,-1 0 1 0,22 11-3 0,-1 12-6 0,11 19-2 0,1-9-3 0,0 10-4 0,-2-10-4 0,-8-11 1 0,-13-11-3 0,1 0-1 0,0-1-1 0,-22-10-6 0,0 0-13 0,0-10-21 0,-11-12-12 0,-12-11 42 0,3 11 13 0,20 0-5 0</inkml:trace>
  <inkml:trace contextRef="#ctx0" brushRef="#br0" timeOffset="96">749 10395 6 0,'0'0'0'0,"0"11"4"0,-10 10 17 0,10 1 3 0,-11 22-4 0,-1 10-7 0,12 11-6 0,-10 0-5 0,10 12-3 0,-11-12-3 0,11-12-5 0,11-8-14 0,11-23-15 0,-11-12 21 0,11 1 16 0,-2-11-3 0</inkml:trace>
  <inkml:trace contextRef="#ctx0" brushRef="#br0" timeOffset="97">934 10536 5 0,'0'0'1'0,"12"0"6"0,-12 0 17 0,10 0 9 0,-10 11-7 0,22 0-13 0,-11 12-5 0,-1-3-4 0,2 2-1 0,-1-11-1 0,-1 1-2 0,1-12 0 0,-11-12 1 0,11 1 0 0,-11-21-1 0,10 10 0 0,-10-11-1 0,0 1 0 0,0-1 2 0,0 11-1 0,0 11 0 0,0 0 0 0,0 11 0 0,0 0 1 0,0 0-1 0,0 11 1 0,0 0 0 0,12 0 0 0,-1 0-1 0,-1 1 2 0,13-2 0 0,-14-10 2 0,3 0-2 0,-1 0-1 0,-1-10-1 0,2-2 0 0,-12-21-1 0,11 13 0 0,-11-14 1 0,0 12-2 0,0 0 2 0,0 12 2 0,0-1-3 0,0 11 2 0,0 0-1 0,0 0 0 0,0 11 2 0,0-1-1 0,0 1-2 0,10 0 1 0,-10 0 1 0,12-11-2 0,-2 11 2 0,0-11-1 0,2-11 1 0,-1 11-1 0,-11-11 0 0,10 0 0 0,2-10-1 0,-1-12 0 0,-11 0 1 0,0 1-1 0,11 10 1 0,-11 11 1 0,10 0-1 0,-10 11 0 0,11 0 0 0,-11 11 1 0,11 0 0 0,0 11-2 0,-1-11 1 0,13 0-1 0,-13-11 1 0,1 0-1 0,0 0-4 0,-11-11-11 0,0 0-22 0,0 0-16 0,-11-22 32 0,0 1 21 0,-10-1 1 0,9 22-5 0</inkml:trace>
  <inkml:trace contextRef="#ctx0" brushRef="#br0" timeOffset="98">1250 9927 6 0,'-11'0'1'0,"-1"0"11"0,12 0 4 0,0 0-5 0,12 10-10 0,-12 2-3 0,0-1-7 0,11 0-16 0,-11-11 20 0,10 0 4 0,-10 0-4 0</inkml:trace>
  <inkml:trace contextRef="#ctx0" brushRef="#br0" timeOffset="99">1326 9634 5 0,'0'0'0'0,"0"0"2"0,0 12 2 0,11-3 25 0,-1 13 2 0,2 12-9 0,9 8-5 0,1 2-4 0,0 10-7 0,11-10-4 0,-13-2-2 0,3-8 0 0,-13-12-1 0,13-1-1 0,-23-10-1 0,10 0-1 0,-10-11-3 0,0-11-5 0,0-21-6 0,-10-12-6 0,-13-10 7 0,13 10 4 0,-13-10 0 0,-9-11 3 0,11-12 10 0,-1 12 0 0,11 22 0 0,11 21 5 0,0 22 9 0,0 0 11 0,11 22 0 0,22 10-7 0,-11 12-3 0,-2-1-4 0,25 12-5 0,-13 0-5 0,1-12-2 0,0-11 1 0,-13 1-4 0,-8-11-6 0,-1-1-5 0,-11-11-3 0,0 2-5 0,-11-1-6 0,-10-11 9 0,-2 11 19 0,-10-11 0 0,1 0 1 0,11 0 0 0,-1 0 1 0,11 0-1 0,-1 11 3 0,12 0 14 0,0-11 2 0,0 9 1 0,12-9-5 0,-1-9-4 0,11-2-4 0,-1-11-3 0,1-1 0 0,11-8 1 0,-11-3-1 0,-2 3 0 0,3-3-2 0,-13 3-1 0,2-3 0 0,-1 3 0 0,-11 8-1 0,0 12 1 0,0 0 1 0,0 11 3 0,-11 0 0 0,11 11 1 0,0 11-1 0,0 0-2 0,0-1-2 0,0 1-1 0,11 0 1 0,11-1 0 0,-12-9-1 0,12-2 0 0,0-10-2 0,-11 0 2 0,11-10-1 0,-12-12 1 0,1-11 0 0,0 1-1 0,0-1-1 0,-11-11 3 0,10 12-2 0,-10-1 1 0,-10-10 1 0,10 21-2 0,-11 0 1 0,11 11 1 0,-11 11 0 0,0-10 0 0,11 10-2 0,-10-11 1 0,10 0 0 0,-12 0 2 0,-9 0-1 0,10-11-1 0,-12 1 1 0,13-12-1 0,-11 11-2 0,10-10 0 0,11 21-3 0,11 0-8 0,-11 11-16 0,0 0-61 0,11 0 83 0,-11 11 1 0</inkml:trace>
  <inkml:trace contextRef="#ctx0" brushRef="#br0" timeOffset="100">1728 9688 1 0,'0'0'3'0,"0"0"-3"0,0 0 0 0,0 0 0 0,-10 0 0 0,10 0 0 0,0 0 0 0,0 0 0 0,0 0 0 0,0 0 0 0,0 0 3 0,0 0 6 0,10 11 7 0,-10-11 1 0,10 0-3 0,-10-11-2 0,12 11-2 0,-12-11-1 0,0 0-1 0,0 0-2 0,-12 2-1 0,12-3-1 0,-10 1-1 0,0 0-1 0,-1 11 1 0,-11 0 0 0,22 0-1 0,-12 22-1 0,12-1-2 0,-10 12 1 0,10 0-2 0,0 10 0 0,10-10-2 0,-10-1-1 0,23 1 0 0,-1-23-1 0,-2 2-11 0,3-12-17 0,-1-22-9 0,-12 11 35 0,12-11 8 0,-22-10-1 0,11 21-2 0</inkml:trace>
  <inkml:trace contextRef="#ctx0" brushRef="#br0" timeOffset="101">1805 9601 3 0,'0'0'1'0,"0"11"-1"0,0-11 0 0,0 11 0 0,0-11 0 0,0 0 0 0,0 0 0 0,10 0 0 0,-10-11 0 0,0 0 0 0,0 11 0 0,0 0 0 0,0-11 0 0,0 11 1 0,0-11-1 0,0 11 2 0,0 0 0 0,0-11-1 0,-10 11-1 0,10 0 0 0,0 0 0 0,0 0 0 0,0-10 0 0,0 20-4 0,0-10 3 0,0 0 0 0,10 11 1 0,-10 0 0 0,0-11 0 0,11 0 0 0,-11 11 0 0,0-11 0 0,0 0 0 0,0 0 0 0,11 11 0 0,-11-11 0 0,0 0 0 0,0 11 0 0,0-11 0 0,0 0 0 0,0 0 0 0,0-11 0 0,0 11 0 0,0-11 0 0,0 0 0 0,0 11 0 0,0-11 0 0,0 11 0 0,0-11 0 0,0 11 0 0,0 0 0 0,0-10 0 0,-11 10 0 0,11-11 0 0,0 11 2 0,0-11 11 0,-11 11 7 0,11-11 0 0,0 11-3 0,0-11 0 0,-10 11-2 0,10-11-3 0,0 11 0 0,-12 0-2 0,2 11-5 0,-12 0-1 0,11 22-1 0,-1-1-4 0,12 1 2 0,0-1-4 0,12 24-3 0,21-14-9 0,-23-9-15 0,34-22-17 0,-11-11 0 0,-1-21 45 0,1-13-2 0</inkml:trace>
  <inkml:trace contextRef="#ctx0" brushRef="#br0" timeOffset="102">1533 11145 7 0,'0'0'0'0,"32"-54"-7"0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7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9861 8731 15 0,'0'-11'3'0,"0"11"-4"0,0-9 2 0,12-3-1 0,-12 12 0 0,10-11 0 0,0 11 0 0,24-11 1 0,20 11-1 0,11-11 0 0,32 0 1 0,24 11 0 0,-1-11-1 0,10 0-1 0,22 11 1 0,-54 0 1 0,-22 0-1 0,-11 0 0 0,-21 0 0 0,-11 0 0 0,-13-10 0 0,-20 10 0 0,12 0 0 0,-12-11 0 0,0 11 0 0,-12 0-1 0,-8 11 1 0,-13-1 0 0,11 1-1 0,-21 0 1 0,32-11-19 0</inkml:trace>
  <inkml:trace contextRef="#ctx0" brushRef="#br0" timeOffset="1">12851 8731 14 0,'0'0'3'0,"0"11"-3"0,0-11 0 0,0 11 0 0,12 0 0 0,8 11 0 0,13-1 0 0,12-21 0 0,20 11 0 0,-12-11 0 0,2 0 0 0,0 0 0 0,-1 0 0 0,0-11 0 0,11 0 0 0,23 11 0 0,-1-10 0 0,11 10 0 0,-11 0 1 0,11-10-1 0,-22 10 0 0,-11 0 0 0,-23 10 0 0,-19-10 0 0,-1 0 0 0,0-10 0 0,-11 10 0 0,-1 0 0 0,1-12 0 0,0 12 0 0,-1-11 0 0,-10 11 0 0,12 0 0 0,-24 0 0 0,2-11 0 0,-12 11 0 0,-11 0 0 0,1-11 0 0,9 11 0 0,14-11 0 0,-24 11 0 0,0 0 0 0,-10 0 0 0,-12 0-1 0,-10 11 1 0,0-11 0 0,-11 11 0 0,-11 11-1 0,0-10 1 0,-1-2 0 0,2 0 0 0,9 1 0 0,22-11 0 0,2 0 1 0,-1 11-2 0,-12-11 1 0,23 0 0 0,-11 0 0 0,-2 11 0 0,3-11 0 0,20 0 0 0,22 0-1 0,0 0 0 0,1-11 1 0,31 11 1 0,11-11-1 0,1 0 0 0,22 11 1 0,-1 0 0 0,22 0-1 0,44-10 0 0,0 10 0 0,10-10 0 0,33-2 0 0,0 1 1 0,0 11-1 0,1 0 0 0,-35 0 0 0,1 0 0 0,-32 11 1 0,-21-11-1 0,-22 0 0 0,-24 0 0 0,-19-11 0 0,-12 11 0 0,0-11 0 0,-43 0 0 0,-12 11 0 0,-32 0-1 0,-10 0 1 0,-1 0-1 0,0 11 1 0,11-11 0 0,-11 0 0 0,-11 0 0 0,-21 0-1 0,-12 11 1 0,34-11-16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7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17288 11015 7 0,'0'0'0'0,"0"-22"0"0,0 11 1 0,11-11 10 0,-11 11 8 0,10 11-4 0,-10 0 12 0,0 33-15 0,12 0-5 0,-12 21-2 0,0-10-2 0,11 10-1 0,-1 0-1 0,-10-10-1 0,0-1-1 0,0-10-1 0,0-1-13 0,-10-21-20 0,10 0-7 0,-23 0 33 0,13-11 8 0,-1 0-4 0</inkml:trace>
  <inkml:trace contextRef="#ctx0" brushRef="#br0" timeOffset="1">17179 11297 6 0,'0'0'0'0,"0"0"0"0,10 0 0 0,13 0 1 0,9 0 2 0,-10-11-2 0,11 11 0 0,0 0-2 0,-1 0-2 0,-10 0 1 0,-1 0 2 0,-9 0-6 0</inkml:trace>
  <inkml:trace contextRef="#ctx0" brushRef="#br0" timeOffset="2">17484 11145 6 0,'0'0'0'0,"11"11"1"0,-1 11 5 0,12 10 7 0,-12-10-3 0,23 11-8 0,-21-12-2 0,8-10-2 0,3 11-4 0,-13-11-9 0,2 0 6 0,-1-11 8 0,-11 0 1 0,0 0-4 0</inkml:trace>
  <inkml:trace contextRef="#ctx0" brushRef="#br0" timeOffset="3">17669 11167 6 0,'0'0'0'0,"-22"22"1"0,0 10 9 0,-10 12-2 0,-1-1-9 0,10-10-9 0,2-1 2 0,10-10 7 0,1-22-4 0</inkml:trace>
  <inkml:trace contextRef="#ctx0" brushRef="#br0" timeOffset="4">21659 11080 5 0,'0'0'1'0,"0"-11"-1"0,0 0 5 0,0 11 14 0,0-11 1 0,0 11-4 0,0-11-6 0,0 11-3 0,11 0 0 0,-1 0-3 0,2 11-1 0,-1 11 0 0,0 0-2 0,10 10 0 0,-11-10 0 0,2 0 1 0,-1 10-1 0,-11-21 2 0,11 11-1 0,-11-11-1 0,0 0 0 0,0-11 0 0,-11 0 1 0,11-22-2 0,-11 0-1 0,11-10-2 0,0-12-1 0,11-10-1 0,0 10-1 0,0 12 2 0,-1 10 0 0,0 11 3 0,-10-11-6 0,12 22-10 0,-12-10-14 0,0 10 5 0,11 0 25 0,-11 10 0 0,11-10-4 0</inkml:trace>
  <inkml:trace contextRef="#ctx0" brushRef="#br0" timeOffset="5">21920 11026 6 0,'0'0'0'0,"0"10"9"0,10-10 19 0,2 22-3 0,-1-11-8 0,-1 11-9 0,2 0-6 0,8-12-2 0,3 12 0 0,-23-11-1 0,10 0 0 0,-10-11-3 0,0 11-8 0,0-11-50 0,0-11 52 0,-10-11 10 0,10 22-5 0</inkml:trace>
  <inkml:trace contextRef="#ctx0" brushRef="#br0" timeOffset="6">22061 10928 7 0,'0'0'15'0,"-10"21"25"0,-1 23-8 0,-11 10-5 0,11-10-22 0,11-12-5 0,-12 1-3 0,12 0-17 0,0-12-44 0,0-21 30 0,0 11 29 0</inkml:trace>
  <inkml:trace contextRef="#ctx0" brushRef="#br0" timeOffset="7">17941 11145 7 0,'0'0'0'0,"0"-11"0"0,0 0 2 0,9 11 10 0,-9 0 2 0,12 22-5 0,-12 22-2 0,11 10-1 0,-11 33 3 0,10 11-2 0,-10 11-2 0,0 10-1 0,12 66 0 0,-12-44-4 0,0 22-1 0,0 1 0 0,0-1 0 0,0 11 2 0,11 0 0 0,-1 10 0 0,2 2 0 0,-2-13-2 0,0 1 0 0,13 11 0 0,-13-11-1 0,13 0 1 0,-12-33 1 0,-1 12 1 0,1-12 0 0,-1 0 1 0,13-10 0 0,-23-1 0 0,11-11 0 0,0-9-1 0,-1-13-5 0,-10-53-3 0,0-22 2 0,0-1-3 0,11 56-34 0,10-23 17 0,-9-21 24 0</inkml:trace>
  <inkml:trace contextRef="#ctx0" brushRef="#br0" timeOffset="8">21354 10928 6 0,'0'0'-1'0,"0"0"2"0,0 0-1 0,-10 32 1 0,10 23 0 0,0 10 1 0,0 11 3 0,0 22 3 0,0 11 0 0,0 21-5 0,0 1-1 0,10 21-3 0,-10 22 1 0,12 11-1 0,9 10-2 0,1 1 1 0,0 0 0 0,-1-11-1 0,11-1 1 0,-9-21-1 0,-1 1 2 0,-2-1 1 0,3 0 3 0,-13 0 6 0,2 0 0 0,-1 0 0 0,-1 0-1 0,-10-21-6 0,12 10 0 0,-12-22-1 0,10-20-1 0,0 9-6 0,2-32-3 0,-1 0 1 0,11 21-12 0,-11-53 4 0,0 43 14 0,-11-88 2 0</inkml:trace>
  <inkml:trace contextRef="#ctx0" brushRef="#br0" timeOffset="9">17962 11569 9 0,'0'-11'0'0,"0"11"0"0,0 0 0 0,0-10 1 0,0 10-1 0,0 0 0 0,11 0 0 0,-11 0 0 0,10 0 0 0,2 0 0 0,-1 0 0 0,11 10 0 0,-2-10 0 0,13 0 0 0,1 11 0 0,-3-11 0 0,14 0 0 0,-3 10 0 0,3-10 0 0,-2 0 0 0,11 12 0 0,-10-12 0 0,-2 11 0 0,3-11 0 0,-2 11 0 0,1-11 0 0,10 11 0 0,-22-11 0 0,12 10 0 0,-11-10 1 0,11 10-1 0,-2-10 0 0,3 0 0 0,-2 12 0 0,-1-12 0 0,-9 0 0 0,12 11 0 0,-13-11 0 0,1 11 0 0,10-11 0 0,1 0 0 0,-12 11 0 0,12-11 0 0,-11 0 1 0,9 0-1 0,-9 0 0 0,11 11 0 0,0-11 0 0,-2 0 1 0,13 0-1 0,0 11-1 0,-1-11 2 0,0 0-1 0,-10 0 0 0,9 0 0 0,-8 10 0 0,-2-10-1 0,12 0 1 0,-1 0 0 0,11 11 1 0,-11-11-1 0,-10 10 0 0,10-10 0 0,-22 0 0 0,13 0 0 0,-2 0 0 0,-10 12 0 0,-1-12 0 0,1 0 0 0,11 0 0 0,-1 11 0 0,-21-11-1 0,21 0 1 0,-10 0 0 0,9 0 0 0,-19 11-1 0,-1-11 1 0,11 0 0 0,-23 0 0 0,23 0 0 0,-23 11 0 0,13-11 0 0,-12 0 0 0,10 0 0 0,-11 0 0 0,24 0 0 0,-23 0 0 0,21 0 0 0,-10 0 0 0,-11 0 0 0,-1 0 0 0,13 0 0 0,-14 0 0 0,3 0 0 0,-1 0 0 0,-11 0 0 0,10 0 0 0,2 0 0 0,-1 0 0 0,-1 0 0 0,2 0 0 0,-12 0 0 0,10 0 0 0,-10 0 0 0,0 0 0 0,0 0 0 0,10 0 0 0,-10 0 0 0,12 0 0 0,-12 0 0 0,0 0-1 0,0 0 1 0,11 0 0 0,-11 11 0 0,0-11-10 0</inkml:trace>
  <inkml:trace contextRef="#ctx0" brushRef="#br0" timeOffset="10">20973 11742 11 0,'0'0'-1'0,"0"-10"1"0,0 10 1 0,0-11-1 0,12 11 0 0,9 0 2 0,2 0-1 0,-2 0 0 0,12 0 0 0,-12 11-1 0,-9-1 1 0,-12 2 1 0,0-12 2 0,-12 11 2 0,-9 0-1 0,9 0 1 0,-9 0-2 0,9-2 0 0,-8-9 0 0,-2 0 0 0,-1 12-1 0,13-12-1 0,10 0 0 0,-11 0-2 0,11 0 0 0,0 0-1 0,0 11-8 0,11-11-23 0,-1 11 21 0,-10-11 1 0</inkml:trace>
  <inkml:trace contextRef="#ctx0" brushRef="#br0" timeOffset="11">18919 11353 6 0,'0'0'0'0,"-12"0"0"0,12 0-1 0,0 0 1 0,0 0 0 0,0-12 0 0,12 12 0 0,-12 0 0 0,0-11 1 0,0 11-1 0,0 0 0 0,11 0 0 0,-22 0 0 0,11 0 0 0,-12 0 0 0,2 0 0 0,-12 11 0 0,12 1 0 0,-13-2 0 0,13 0 0 0,-1-10 0 0,11 11 0 0,11-11 0 0,-1 11 0 0,13-11 0 0,-1 11 0 0,-2-11 0 0,3 12 0 0,-1-2 0 0,-22 1 0 0,0 10 0 0,-12-10 0 0,-9 1 0 0,9 9 0 0,-8-11 0 0,-13-10 0 0,21 0 1 0,2 0-1 0,-1-10-1 0,11-1 1 0,0 1 0 0,11-2 0 0,-11 1 0 0,10 11 0 0,2-11-1 0,-1 11-4 0</inkml:trace>
  <inkml:trace contextRef="#ctx0" brushRef="#br0" timeOffset="12">19028 11363 6 0,'-11'-10'0'0,"11"10"0"0,0 0 0 0,0 0 0 0,11 10 1 0,0-10 1 0,-11 21 1 0,11-10-1 0,-11 12-2 0,10-2 0 0,-10 0 0 0,10-10 0 0,2-11-1 0,-12 0-2 0,11 0-1 0,-11-11 3 0,0 0 1 0,0 1-5 0</inkml:trace>
  <inkml:trace contextRef="#ctx0" brushRef="#br0" timeOffset="13">19125 11384 6 0,'0'0'0'0,"0"0"4"0,0 0-1 0,-10 11-1 0,10 0-1 0,-11 1-1 0,0 9 0 0,0 0 0 0,-1-10 0 0,2 11 0 0,0-1-1 0,-1-9-1 0,0-12-1 0,11 11-1 0,0-11 3 0,11 0 1 0,10-11-1 0,-21 11-3 0</inkml:trace>
  <inkml:trace contextRef="#ctx0" brushRef="#br0" timeOffset="14">19234 11384 5 0,'0'0'0'0,"0"0"0"0,-11 0 1 0,11 0 0 0,0 0 0 0,0 11 1 0,-10 0-1 0,10 11 0 0,-11-1 1 0,11 1-1 0,-12-10 1 0,2 9-2 0,10-11 1 0,-11 2 0 0,11-1 0 0,0-11 1 0,0-11-4 0,0-1 0 0,11-9 1 0,-11 11-2 0,0-13-2 0,0 12 3 0,0 1 1 0,0-1 1 0,0 1 0 0,10 10 0 0,2-12 0 0,-12 12 2 0,0 0-1 0,0 12 2 0,11-2-2 0,-11 1 0 0,10 10-1 0,1-10 0 0,0 11 1 0,11-11-1 0,-1-1 1 0,2-10 1 0,-2 0-1 0,0 0-1 0,-9-10 1 0,-12-23-1 0,11 22 0 0,-11-21 1 0,0 10 1 0,0 0-1 0,-11 1-2 0,11 11 1 0,-12 10-6 0,12 0-3 0,0 0 7 0,0 10 1 0,0 0-4 0</inkml:trace>
  <inkml:trace contextRef="#ctx0" brushRef="#br0" timeOffset="15">17950 12135 3 0,'0'0'0'0,"-9"0"0"0,9 0 0 0,-11 0 1 0,11-11-1 0,0 11 0 0,11 0 0 0,-2 0 0 0,3 11 0 0,9-11 0 0,-9 10 0 0,9-10 1 0,1 0-1 0,11 11 1 0,0-11-1 0,9 0 0 0,3 11 1 0,-3 0-1 0,-9-11 0 0,-1 11 0 0,13 0 0 0,-13 0 0 0,12-11 0 0,-2 12 0 0,14-3 0 0,-14 2 0 0,3 0 1 0,-2-11-1 0,1 11 1 0,9-11-1 0,-8 0 0 0,8 11 1 0,12-11-1 0,-20 0 0 0,8 0 0 0,-8 0 1 0,-2 0-1 0,1 12 0 0,9-12 0 0,-9 0 0 0,10 10 0 0,-10-10 0 0,10 0 1 0,1 0-1 0,-11 0 0 0,10 0 0 0,-11 0 0 0,1 0 0 0,-2 11 0 0,-9-11 0 0,0 0 0 0,-1 0 0 0,24 10 0 0,-2-10 0 0,11 11-1 0,0 0 1 0,-10-11 0 0,-2 12 0 0,3-12 0 0,-24 10 0 0,11-10 0 0,1 11 0 0,-11-11 0 0,20 10 0 0,2-10 0 0,0 12 0 0,-1-12 0 0,0 10-1 0,1-10 1 0,-13 12 0 0,14-2-1 0,-24-10 1 0,11 11-1 0,-9-11 2 0,9 10-2 0,-10-10 1 0,-12 0 0 0,12 12 0 0,-12-12 0 0,11 0 0 0,-20 11 0 0,9-11 0 0,2 0 0 0,-1 0 0 0,10 11 0 0,1-11-1 0,-1 0 1 0,-11 10 0 0,12-10 0 0,-10 0 0 0,-14 0 0 0,-9 0 0 0,0 0 0 0,-9 0-1 0,-14 0 0 0,13 0 1 0,-1 0-5 0</inkml:trace>
  <inkml:trace contextRef="#ctx0" brushRef="#br0" timeOffset="16">21136 12418 6 0,'0'0'0'0,"0"0"0"0,0 0 0 0,0 0-1 0,12 0 2 0,-1 10-1 0,22-10-1 0,-12 11 1 0,0-1 1 0,-9 2-1 0,-1-1 2 0,-1 0 1 0,-10-1 1 0,0 11 0 0,0-9 0 0,0-1 0 0,-10 0 1 0,10-11 0 0,-23 11 0 0,13 0-1 0,-1-2-1 0,-10 3 0 0,10-12-1 0,-11 11-1 0,11-11 0 0,11 11-5 0,-12 0-29 0,12 0 14 0</inkml:trace>
  <inkml:trace contextRef="#ctx0" brushRef="#br0" timeOffset="17">18405 11942 6 0,'0'0'0'0,"7"0"0"0,-7-6 0 0,0 6 0 0,0 0 1 0,0-6 5 0,6 6 7 0,-6 0 2 0,0-6-1 0,0 6-1 0,0 6 14 0,0-6-21 0,0 6-3 0,0 7-1 0,-6 5-1 0,-1-6 0 0,7 7 0 0,-6 6 0 0,0 1-1 0,-1-2 0 0,1 8 0 0,0-14 1 0,6 1-2 0,0-1 1 0,0-5-1 0,0-1 0 0,0-6-2 0,0-6-4 0,0 7-12 0,0-14-53 0,0-5 71 0,6 6-5 0</inkml:trace>
  <inkml:trace contextRef="#ctx0" brushRef="#br0" timeOffset="18">18424 11936 6 0,'0'0'0'0,"0"0"1"0,0 0 5 0,6 0 4 0,0 0-2 0,0 0-1 0,7 0 0 0,-7 0-1 0,6 0-3 0,1 0-3 0,6-6 0 0,5 6 0 0,2 0 0 0,-1 0 0 0,-1 0 0 0,1 0-1 0,0 0 1 0,-6 0-1 0,-1 6 2 0,1-6-1 0,-7 0 1 0,7 0-1 0,-6-6 0 0,-2 6 0 0,3 0 1 0,-9 0-1 0,2 0 0 0,-7 0 0 0,0 0-8 0,-7 6-2 0,2-6-6 0,5 6 6 0,0-6 7 0,-7 0 2 0,7 7 1 0,0-7 0 0,-7 0 0 0,7 0 0 0,0 0 0 0,0 0 2 0,7 0 5 0,0 0 7 0,-7 0 1 0,5 0 2 0,-5 6-4 0,7 0-2 0,-1 7-3 0,-6-8 0 0,0 21-2 0,0-8 1 0,0 13 0 0,0 1-1 0,0 5-1 0,-6-6-4 0,6-6-1 0,0 0 0 0,6-13-1 0,0 1-4 0,1-13-9 0,-7 0-22 0,0-7-28 0,0-5 55 0,0 12 4 0</inkml:trace>
  <inkml:trace contextRef="#ctx0" brushRef="#br0" timeOffset="19">18486 12054 6 0,'0'0'0'0,"0"0"0"0,0 0 0 0,0-5 0 0,0 5 1 0,6 0 0 0,-6 0 31 0,-6 0-20 0,6 0-3 0,-6 0-3 0,-1 0-3 0,7 0-1 0,-5 0-2 0,-2 0 1 0,1 0-2 0,0 5 0 0,6-5 0 0,0 6-3 0,0-6 2 0,0 7-1 0,0-7 1 0,6 6 1 0,0 0 0 0,6-6 1 0,-5 7-1 0,5-1 1 0,-5 0 1 0,-1 1 0 0,-6-2 0 0,0 1 1 0,-6 1-1 0,-1 5 1 0,1-5-1 0,0-7 0 0,-6 6 1 0,5-6-1 0,1 0 1 0,6 0-2 0,-6-6-1 0,-1 6-1 0,7 0-3 0,0 0-8 0,0 0-13 0,7 0 9 0,-7 0 16 0,6 0 1 0,0 0-6 0</inkml:trace>
  <inkml:trace contextRef="#ctx0" brushRef="#br0" timeOffset="20">18542 12054 6 0,'0'0'0'0,"0"0"0"0,0 6 1 0,0-6 8 0,6 7 10 0,-6 5-7 0,0 1-3 0,-6 0-3 0,6-2-2 0,0 2-3 0,-6-7-1 0,6 1-2 0,0-1-3 0,0-6-8 0,6 6-12 0,-12-18 9 0,6 5 10 0</inkml:trace>
  <inkml:trace contextRef="#ctx0" brushRef="#br0" timeOffset="21">18505 12054 7 0,'0'0'0'0,"6"0"0"0,-6 0 0 0,7 0 5 0,-2 0 2 0,1 0-4 0,7 0-3 0,0 0-1 0,-7 0-4 0,0 6-4 0,7-6 8 0,-8 0-5 0</inkml:trace>
  <inkml:trace contextRef="#ctx0" brushRef="#br0" timeOffset="22">18611 12067 6 0,'0'0'0'0,"6"0"0"0,-6 0 25 0,0 0-4 0,0 0-8 0,0 6 0 0,6-6-5 0,-6 13-2 0,6-1-2 0,1-5 1 0,-7 4-2 0,6 2-2 0,0-7 0 0,-6 7-2 0,0-7 1 0,6 0-1 0,-6 0-5 0,0-6-10 0,0 7-9 0,0-7-6 0,0 6 13 0,0-6 16 0,-6 0 1 0,6 0-4 0</inkml:trace>
  <inkml:trace contextRef="#ctx0" brushRef="#br0" timeOffset="23">18679 12067 6 0,'0'0'0'0,"0"0"0"0,0 0 0 0,0 0 3 0,-6 6 5 0,0 0 4 0,-7 7 0 0,7 0 0 0,0-2-1 0,-7 2-5 0,7 0-3 0,0-1-3 0,0-6-1 0,6 0-4 0,-7 1-14 0,1-7-20 0,6 0 36 0,0 0-3 0</inkml:trace>
  <inkml:trace contextRef="#ctx0" brushRef="#br0" timeOffset="24">18822 11949 7 0,'0'0'0'0,"-6"0"0"0,0 0 0 0,6 6 0 0,0-6 0 0,-7 0 0 0,7-6 1 0,0 6-1 0,0 0 5 0,7 0-3 0,-7 0 2 0,0 6 1 0,6-6-2 0,0 0-1 0,-6 0-1 0,13 0-1 0,-7 0 0 0,7 0 0 0,-8 6 0 0,8-6 1 0,6 0-1 0,-7 0 1 0,6 0-1 0,-5 0 0 0,-1 0 1 0,1 0-1 0,6 0 0 0,-14 6 1 0,8-6 2 0,0 7 0 0,-7-7 0 0,6 5-2 0,1-5-1 0,0 0 0 0,-2 0 0 0,8 0 0 0,-6 0 0 0,5 0 0 0,-5 0 0 0,6 0 0 0,-13 0 1 0,6 0-1 0,-6 0 0 0,7 0 0 0,0 0 0 0,-8 0 0 0,8 0 1 0,6 0-1 0,-13 0 0 0,7 0 0 0,5-5 1 0,-12 5-1 0,7 0 0 0,-1-7 0 0,0 14 0 0,-5-7 1 0,-1 0-1 0,0 5 0 0,0-5 0 0,1 7 0 0,-1-7 0 0,-6 7 0 0,12-7 0 0,1 0 0 0,-13 0 0 0,12 0 1 0,-5 0-1 0,4 0 1 0,-4 0-1 0,5 0 1 0,-5 0-1 0,-1 0 0 0,0 0 0 0,1 0 0 0,-1 0 0 0,-1 0-1 0,8 0 2 0,-7 0-1 0,1 0-1 0,-1 0 1 0,0 0 1 0,0-7-1 0,-6 7 0 0,6 0 0 0,-6 0 0 0,7 0 0 0,-7 0 1 0,6 0-1 0,0 0-1 0,0 0 1 0,1 0 0 0,-1 0 0 0,6 0 0 0,-6 0 0 0,1 0 1 0,-1 0-1 0,7 0 0 0,-7 0 0 0,6 0-1 0,-6 0 1 0,7 0 0 0,-7 0 0 0,0 0 0 0,0 0 1 0,1 0-1 0,-7-7 0 0,5 7 0 0,-5 7-4 0,0-7 1 0,0 0-2 0,7 0 0 0,-7 0-3 0,6 0-4 0,-6 0 4 0,0 0 1 0</inkml:trace>
  <inkml:trace contextRef="#ctx0" brushRef="#br0" timeOffset="25">19699 12005 6 0,'0'0'1'0,"-6"0"-1"0,6 0 0 0,0 0 0 0,-6 0 0 0,6 0 0 0,0 0 0 0,0 0 0 0,-7-7 0 0,7 7 0 0,0 0 10 0,0 0-1 0,0 0 3 0,0 0 9 0,0 7-17 0,0-1-2 0,0 6 0 0,0 1 0 0,7 0 0 0,-7 5 0 0,0-6 1 0,0 7-2 0,0-7 0 0,0 7 0 0,0 0-1 0,0-1 0 0,-7-5 0 0,7 6 0 0,0-1-1 0,-6-5 1 0,6 6-1 0,0-8 1 0,0 2-1 0,0 0 1 0,6-7 0 0,-6 6-1 0,0-5 0 0,7-7 0 0,-7 0-1 0,0 0-2 0,6 0-3 0,-6 0-9 0,0-7-10 0,6 1 15 0,0 6 10 0,-6-6-5 0</inkml:trace>
  <inkml:trace contextRef="#ctx0" brushRef="#br0" timeOffset="26">19718 12005 8 0,'0'0'-1'0,"0"0"1"0,0 0 0 0,0 0 1 0,0 0-1 0,0 0 3 0,6 0 15 0,-6 0-16 0,6 0 1 0,0 0 0 0,1 0 1 0,-1-7-1 0,0 7-2 0,6 0-1 0,-5 0 0 0,5 0 1 0,0 7-2 0,7-7 2 0,0 0-1 0,0 0 0 0,-7 0 0 0,13 0 0 0,-6 0 0 0,0 0-1 0,-1 0 1 0,-6 0 0 0,1 0 0 0,-1 0 0 0,-5 0 0 0,4 0 0 0,-4 0 0 0,5 0 1 0,-5 0-1 0,-1 0 0 0,0 6 0 0,7-6 0 0,-7 0 0 0,7-6 1 0,-8 6-1 0,2 0 0 0,-1 0 1 0,0 0 0 0,-6 0 0 0,6 6-1 0,-6-6 1 0,7 0-2 0,-7 0 2 0,0 0-1 0,6 0 0 0,-6 0 4 0,0 0-3 0,-6 0-1 0,6 6 0 0,0-6 0 0,0 0-1 0,0 0 2 0,6 0-1 0,-6 0 0 0,0 0 0 0,0 0 0 0,6 0 0 0,-6 6 0 0,7-6 0 0,-7 7 0 0,6-1-1 0,-6 0 2 0,0 1-1 0,5 4 0 0,-5 2 2 0,0 0 1 0,-5-1 0 0,5 6 1 0,0 1-1 0,-6 0-1 0,6 0-1 0,0-1-1 0,0 1 0 0,0 0 0 0,0 0 0 0,0-8 0 0,0 2 0 0,0 0 1 0,0-7-1 0,0 0-2 0,0 0-3 0,0-6-16 0,0 0-13 0,0 0 28 0,6 0 5 0</inkml:trace>
  <inkml:trace contextRef="#ctx0" brushRef="#br0" timeOffset="27">19774 12116 7 0,'0'0'0'0,"0"0"0"0,0-6 0 0,0 6 0 0,0 0 0 0,0 0 5 0,6 0 0 0,-6 0 1 0,0 0 3 0,0 6-7 0,0 1-1 0,6 5 0 0,-6 1 0 0,0-7-1 0,0 6 1 0,7-5-1 0,-7 5 0 0,5-6 0 0,-5-6 0 0,0 7 0 0,0-7 1 0,0 6-1 0,0-6 0 0,0 0-1 0,-5 6 1 0,5-6-3 0,0 0-3 0,-7 6-7 0,7-6 5 0,0 0 7 0,0-6 0 0,0 0-5 0</inkml:trace>
  <inkml:trace contextRef="#ctx0" brushRef="#br0" timeOffset="28">19749 12098 7 0,'0'0'0'0,"0"0"0"0,6 0 5 0,-6-6 1 0,6 6-1 0,7 0-2 0,-7 0 0 0,0 0 0 0,6 0 0 0,1-6-1 0,-7 6 0 0,0 0-2 0,1 0 1 0,-1 0-2 0,-6 6 0 0,6-6-2 0,-6 0-5 0,0 0-5 0,6 0 6 0,-6 0 7 0,0 0-1 0,7 0-5 0</inkml:trace>
  <inkml:trace contextRef="#ctx0" brushRef="#br0" timeOffset="29">19755 12173 7 0,'0'0'0'0,"6"0"0"0,0-7 0 0,1 7 1 0,-1 0 1 0,7 0 1 0,-8 0 1 0,1 0-2 0,7 0-1 0,-7 7-1 0,1-7-1 0,-1 0 1 0,-6 0-2 0,6 0-2 0,-6 6-1 0,0-6 4 0,-6 0 0 0,6 0-5 0</inkml:trace>
  <inkml:trace contextRef="#ctx0" brushRef="#br0" timeOffset="30">19749 12235 6 0,'0'0'1'0,"6"0"-1"0,0 0 0 0,7-6 2 0,-7-1 2 0,7 7-1 0,-2 0-1 0,2 0-2 0,0-6 0 0,-7 6 0 0,6 0-3 0,-5 0-1 0,5 0 0 0,-5 0 3 0,-2 0-5 0</inkml:trace>
  <inkml:trace contextRef="#ctx0" brushRef="#br0" timeOffset="31">19917 12129 7 0,'0'0'0'0,"0"0"0"0,0-6 0 0,0 6 0 0,0 0 0 0,0-7 1 0,0 7 2 0,0 0 3 0,6 0 1 0,-6 0 3 0,0 0-6 0,0 7-2 0,7-1-1 0,-7 0 0 0,0 7-1 0,0-1 1 0,0 1-2 0,0 5 1 0,0-5 0 0,-7-7-1 0,7 6 1 0,0-5-1 0,0-1-1 0,0-6-5 0,-6 0-6 0,6 0 5 0,0 6 5 0,0-6 3 0,-6 0-1 0,6 0-5 0</inkml:trace>
  <inkml:trace contextRef="#ctx0" brushRef="#br0" timeOffset="32">19892 12110 7 0,'0'0'0'0,"-6"0"0"0,6 0 1 0,6 0-1 0,-6 0 9 0,6 0-1 0,-6 6-4 0,6-6-2 0,1 0-2 0,5 7 0 0,1-7 0 0,-1 0 0 0,0 0-1 0,1 0-3 0,-7 0-9 0,7 0 7 0,-7-7 5 0,-1 7-5 0</inkml:trace>
  <inkml:trace contextRef="#ctx0" brushRef="#br0" timeOffset="33">19998 12116 7 0,'0'0'0'0,"0"0"0"0,0 0 0 0,0 0 2 0,5 0 2 0,2 0 0 0,-7 7-2 0,6 5 0 0,7-5 0 0,-7 5-2 0,0 0 2 0,0 1-1 0,1-7 1 0,-1 0-1 0,0 1-2 0,-6-1 1 0,0 0 0 0,0 0-2 0,7-6 0 0,-7 6-4 0,0-6-1 0,-7 0 2 0,7 0-1 0</inkml:trace>
  <inkml:trace contextRef="#ctx0" brushRef="#br0" timeOffset="34">20060 12129 7 0,'0'0'0'0,"-6"6"1"0,-1 1 6 0,1-1 11 0,0 0 0 0,0 0-3 0,-1 7-4 0,1-1-4 0,0 1-3 0,-1-1-2 0,2-6 0 0,-1 7-2 0,-1-7 0 0,7-6-4 0,0 6-18 0,0-6-35 0,0 0 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1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6393 7687 7 0,'0'0'0'0,"-11"0"1"0,0 0-1 0,11 0 0 0,-12 0 0 0,12 0 0 0,-10 0 0 0,0 0 0 0,-1 11 1 0,-11 0-1 0,-11 11 2 0,1-11-2 0,20 0 0 0,-21 0 0 0,13-1 1 0,-13 12-3 0,11-11 1 0,0 0 0 0,12 0 1 0,-1 0-8 0</inkml:trace>
  <inkml:trace contextRef="#ctx0" brushRef="#br0" timeOffset="1">6013 7992 9 0,'0'12'0'0,"-12"-2"0"0,2 22 2 0,-1-9 0 0,-1 8-1 0,2 3-1 0,10 9-1 0,-11-11-1 0,11 1 1 0,-11-11 1 0,11 9 0 0,0 3 0 0,11-12 0 0,0 21-1 0,-1-10 1 0,2 10 0 0,-1-10 0 0,-1 10 0 0,2 1 0 0,-2-11 0 0,0 10 1 0,2-10 1 0,-1 10 0 0,-11 11 2 0,10-9 0 0,2-3-1 0,9-19-2 0,-10 8 0 0,0 3-1 0,11-1 0 0,-1-12 0 0,2 11 0 0,-14-10 1 0,14-11 0 0,10 11 0 0,-12 0-1 0,0-1 0 0,13 1 0 0,-13-11-1 0,12 0 1 0,11 0-1 0,-12 0 0 0,12-2 0 0,-2 3 1 0,3-12-1 0,-2 0-1 0,-10 0-1 0,21-12 0 0,-10 3 1 0,-1-2 0 0,11-11 1 0,1-1 1 0,-1 2 0 0,0 0 0 0,-10-2 0 0,21-8 0 0,-10 9 0 0,-12 0-1 0,0-11 1 0,1 12 0 0,0-13 0 0,-22 3 0 0,10-3 0 0,1 3 0 0,-12-14-2 0,-10 2 1 0,0 1 0 0,-1-14 1 0,2 13 0 0,-12-12 0 0,0 12 0 0,0-12 0 0,-12 1 0 0,-9 0 0 0,0 10 1 0,-12 1-1 0,0-1 3 0,11-11-2 0,-11 12-1 0,12-22 0 0,0 22 0 0,-12-44-1 0,0 43-1 0,1 1 1 0,-1 10 1 0,-11 22 0 0,-10 0 0 0,10 0 0 0,-10 1 0 0,-11-1 0 0,11 0 0 0,-11-11 0 0,-1 0 0 0,12 1 1 0,-11-12-1 0,9 22 1 0,3 11 0 0,-12 0 0 0,-2 33-1 0,14-1 1 0,-12 1-2 0,11 10 0 0,-2-10 1 0,14 0-2 0,-14-1 3 0,24-10-1 0,-1 23 0 0,12-3 0 0,0 12 0 0,10 11 0 0,11 23 0 0,0 19 0 0,21 14 0 0,1-1-1 0,11-12 1 0,-11-53-9 0</inkml:trace>
  <inkml:trace contextRef="#ctx0" brushRef="#br0" timeOffset="2">6948 9210 6 0,'54'-22'0'0,"-1"-1"1"0,3 2-1 0,-2-23 0 0,-11 13 0 0,1-13 0 0,-11 0 0 0,10-21 0 0,-21 11 0 0,11-12 0 0,-23 1 0 0,23-11 0 0,-33 0 0 0,10 0 0 0,-10-22 0 0,-10-12 0 0,-13-8 0 0,-9 10 0 0,-11-2 0 0,0 23 0 0,-1 11 1 0,1 22-1 0,-23 21 0 0,12 11 0 0,-11 12 0 0,-11-1 0 0,-1 11-1 0,-9-11 1 0,10-11 1 0,-12 11-1 0,12 0 0 0,21 11 0 0,2 33 0 0,-14 32 0 0,2 22 0 0,12 33 0 0,-1 33-8 0</inkml:trace>
  <inkml:trace contextRef="#ctx0" brushRef="#br0" timeOffset="3">5012 6404 13 0,'-11'0'0'0,"-11"-11"0"0,12 1 0 0,-1 10 0 0,0 0 0 0,11 0 0 0,0 0 0 0,0 21 0 0,22 12 0 0,10 22 0 0,11 20 0 0,-11 11 0 0,34 46 0 0,-34-56 0 0,45 87 0 0,-11-32-1 0,-13-12 1 0,13 1 0 0,-1-11 0 0,1-12 0 0,-1 1 1 0,0-11-1 0,-11 0 0 0,-10-11-1 0,-1 11 1 0,-10-11 0 0,-1-22 0 0,-20 1 0 0,-12-33 0 0,0 0 0 0,0-11 0 0,0-11 0 0,0 0 0 0,0 0 0 0,0 0 0 0,-12 0 0 0,2 0 0 0,10 0 0 0,0 0 0 0,0 0 0 0,0-11 0 0,10 0-12 0</inkml:trace>
  <inkml:trace contextRef="#ctx0" brushRef="#br0" timeOffset="4">13264 8742 255 0</inkml:trace>
  <inkml:trace contextRef="#ctx0" brushRef="#br0" timeOffset="5">5360 6937 8 0,'0'-11'3'0,"10"11"-3"0,-10-11 0 0,12 1 0 0,-1-1 0 0,-11 0 1 0,0 11-1 0,0 0 3 0,0-11-1 0,0 11 0 0,11-11-1 0,-11 0 0 0,0 0-1 0,0 0 1 0,0-10-1 0,0-1 0 0,0 0 0 0,0 0 0 0,-11 12 0 0,0-1 0 0,-1 11 0 0,2 0-1 0,10 11 0 0,-11 10 1 0,11 1-1 0,0 11 1 0,0-1 0 0,11 1-1 0,11 0 0 0,-11-23-1 0,21 1-1 0,-10 0 3 0,11-11 0 0,-12-11-1 0,-10 0 1 0,-1 1-11 0</inkml:trace>
  <inkml:trace contextRef="#ctx0" brushRef="#br0" timeOffset="6">5370 6383 11 0,'0'0'0'0,"-10"0"1"0,20 10-1 0,2 24 1 0,-1-3-1 0,11 24 0 0,20 10 0 0,-19-10 0 0,-2-12 0 0,0 1-1 0,2-12 1 0,-13-10-1 0,2-11-10 0</inkml:trace>
  <inkml:trace contextRef="#ctx0" brushRef="#br0" timeOffset="7">5393 6839 11 0,'0'0'0'0,"0"11"0"0,11-22 1 0,10 0-1 0,-10-10 0 0,10-12 0 0,-9 11 0 0,9-10 0 0,-10-1 0 0,0-1-1 0,-1 14 1 0,2-13-11 0</inkml:trace>
  <inkml:trace contextRef="#ctx0" brushRef="#br0" timeOffset="8">5490 6328 12 0,'0'0'0'0,"-10"0"0"0,10 0 0 0,0 11 1 0,0 12 1 0,0 8 0 0,10 13-2 0,1 11 0 0,0-1 0 0,11-12 0 0,-1 3 0 0,11-2 1 0,-20-10-1 0,9-11 1 0,2-1 1 0,-13-10-1 0,2-11 0 0,-2 0 0 0,-10 0 0 0,0-11-1 0,0-21 0 0,0 10-1 0,0-23 1 0,0 25-1 0,0-2 1 0,0 22 1 0,0-11-1 0,10 11 0 0,2 0 0 0,-12 0 0 0,11 0 0 0,11 11 0 0,-11 0 0 0,10 0 0 0,-10 0 0 0,-1-2-6 0,2-9 0 0,-1 0 5 0,-11 0-10 0</inkml:trace>
  <inkml:trace contextRef="#ctx0" brushRef="#br0" timeOffset="9">5947 6622 12 0,'0'0'1'0,"0"0"-1"0,0 11-1 0,0-11 1 0,11-11-1 0,-11 11-10 0</inkml:trace>
  <inkml:trace contextRef="#ctx0" brushRef="#br0" timeOffset="10">4044 7546 21 0,'0'0'1'0,"0"0"-1"0,0-11-1 0,0 11-20 0</inkml:trace>
  <inkml:trace contextRef="#ctx0" brushRef="#br0" timeOffset="11">4327 9123 20 0,'0'0'0'0,"-12"11"1"0,2-11-1 0,0 0 0 0,-2 10-1 0,2 1 1 0,10-1-20 0</inkml:trace>
  <inkml:trace contextRef="#ctx0" brushRef="#br0" timeOffset="12">4327 10340 17 0,'-22'0'0'0,"22"0"0"0,0 0 0 0,0 0 0 0,0-10 0 0,10-1 0 0,2-11 0 0,21-32-3 0,-33 43-11 0</inkml:trace>
  <inkml:trace contextRef="#ctx0" brushRef="#br0" timeOffset="13">4871 8372 9 0,'0'0'1'0,"-12"-10"-1"0,12-1 1 0,0 0 0 0,0 11 3 0,0-11 0 0,12 11 16 0,-12 0-14 0,0 11 0 0,0 0 0 0,-12 10-1 0,24 23-1 0,-12-11-3 0,11 10-1 0,0-10-1 0,10-1 1 0,-11-21-2 0,2 0 0 0,10-11 0 0,-22 0 1 0,11-11 1 0,-11 0 0 0,0 0 1 0,0 1-1 0,-11-1-1 0,0-11 1 0,11 11 0 0,-11 0 0 0,11-11-1 0,0 12 1 0,0 10-1 0,0 0 1 0,0 0 0 0,11 0-1 0,0 0 2 0,0 0-2 0,-11 0 1 0,10 10 0 0,0-10 0 0,2-10 1 0,-1-1-1 0,0-11 0 0,-11 11 1 0,0-11 0 0,0 11 1 0,-11 1 0 0,0-1-1 0,-1 0-1 0,-8 11 0 0,20-11-4 0,0 11-5 0,-11 0-17 0,22 0 12 0,-11-11 12 0,0 11-8 0</inkml:trace>
  <inkml:trace contextRef="#ctx0" brushRef="#br0" timeOffset="14">5044 8209 10 0,'0'0'0'0,"0"0"1"0,0 11 4 0,0-1 2 0,0 13-2 0,12-1-3 0,-12 10-1 0,11-10-1 0,-2 0-1 0,3-11-2 0,-1-1-4 0,-1 1-1 0,2-11 6 0,-1-11 2 0,-11 11-10 0</inkml:trace>
  <inkml:trace contextRef="#ctx0" brushRef="#br0" timeOffset="15">5044 8090 11 0,'0'0'0'0,"-10"0"0"0,10 0 2 0,-11 0 2 0,11 10-3 0,0-10-2 0,0 0 0 0,11 0-3 0,-1 0 3 0,2 0 0 0,-1 0-9 0</inkml:trace>
  <inkml:trace contextRef="#ctx0" brushRef="#br0" timeOffset="16">5154 8134 8 0,'0'0'2'0,"0"0"-1"0,0-12-1 0,0 24 7 0,10-12-4 0,12 10-2 0,-11 11-1 0,11-9 0 0,-1-1 1 0,1 10 0 0,-22-10 0 0,22 11 1 0,-22-11 1 0,0 0 0 0,0-11 0 0,0 11 0 0,-12-11-1 0,2 0 0 0,-1 0 0 0,0-22-1 0,1 11-1 0,-1-32-3 0,-1 9-2 0,12 13-3 0,0-1-2 0,0 0 1 0,0 1 8 0,0 11 1 0,0-2-10 0</inkml:trace>
  <inkml:trace contextRef="#ctx0" brushRef="#br0" timeOffset="17">5262 8188 9 0,'0'0'1'0,"10"0"-1"0,2 0 0 0,-12-11 2 0,11-1 0 0,-11-9 2 0,10 11 1 0,-10-24 1 0,0 24 0 0,-10-11-1 0,-1 9 1 0,-1 1 1 0,-9 11-4 0,21 0-1 0,-11 11-2 0,11 11-1 0,0-1 0 0,0 1 0 0,11 0-1 0,10-1-2 0,-9-9-4 0,21-1-3 0,-22-11 1 0,10 0 4 0,-10-11 2 0,-1-11 3 0,-10 1 1 0,12-2-9 0</inkml:trace>
  <inkml:trace contextRef="#ctx0" brushRef="#br0" timeOffset="18">5174 7709 9 0,'0'0'0'0,"0"0"2"0,0 11-2 0,0-11 4 0,12 22 1 0,-1 21-3 0,22-10-2 0,-12 21 0 0,0 1-1 0,12-12 0 0,-10 1-1 0,-2-1-3 0,0-10 2 0,-9-12 2 0,10 2-8 0</inkml:trace>
  <inkml:trace contextRef="#ctx0" brushRef="#br0" timeOffset="19">5415 7883 9 0,'0'0'0'0,"0"0"0"0,0 0 1 0,10 0 1 0,-10 0 3 0,11 0 1 0,0-11 0 0,-11 11-2 0,10 0-1 0,2-11 0 0,-12 1-2 0,11-1 0 0,-11 0-1 0,0-11 0 0,-11 11 0 0,-1 0 1 0,2 0-1 0,-1 11 1 0,11 0-1 0,-11 11-1 0,1 11 1 0,10 11-1 0,0-12 0 0,0 12 1 0,10-11-1 0,-10 1-1 0,11-14 1 0,0 2 0 0,-1-11 0 0,2 0-3 0,-12-11-7 0,11 2 2 0,-1-14 8 0,-10 23-8 0</inkml:trace>
  <inkml:trace contextRef="#ctx0" brushRef="#br0" timeOffset="20">5490 7709 7 0,'0'0'2'0,"-21"11"-1"0,21 0 0 0,-12 0 2 0,12 0-3 0,0 0 0 0,0-1 0 0,0-10-1 0,12 0 1 0,-1 0-1 0,-1-10 1 0,12-1-1 0,0 0 1 0,-11 0 0 0,11 11 0 0,-11 0 1 0,-2 11 1 0,-9 0 3 0,0 0 1 0,-9 21-2 0,-2-10-1 0,-1 11-2 0,2-12-1 0,10-10-1 0,0 11-2 0,0-22-7 0,0 0 2 0,0 0 6 0,10-22 2 0,-10 22-9 0</inkml:trace>
  <inkml:trace contextRef="#ctx0" brushRef="#br0" timeOffset="21">5599 7655 9 0,'0'0'0'0,"0"0"1"0,-12 0-1 0,12 0 4 0,0 0 2 0,0 11-3 0,12-11-2 0,-12 0 0 0,11 0 0 0,-11 0-1 0,10 0 1 0,-10 11 1 0,12-11 4 0,-12 21 2 0,0 1 0 0,0 0-1 0,-12 0-1 0,2-1-3 0,10-10-3 0,0 0 0 0,-11 0-3 0,11-11-3 0,0 0-41 0,0-11 36 0</inkml:trace>
  <inkml:trace contextRef="#ctx0" brushRef="#br0" timeOffset="22">6698 7633 9 0,'0'0'0'0,"-11"0"0"0,-1 0 0 0,12-11 1 0,-10 11-2 0,10 0 1 0,0 0 0 0,0 0 0 0,-11 0 0 0,11 0 0 0,0 0 0 0,0 0 1 0,-12-11-1 0,12 11-1 0,-10 0 2 0,-1-11-1 0,0 11 0 0,-10 0 0 0,9 11 0 0,-9-11 0 0,-1 0 0 0,0 11 0 0,12-11 0 0,-13 11 0 0,2-11 0 0,0 11 0 0,-12 0 0 0,11 11 0 0,-11-1 0 0,1 1 0 0,-1 0 0 0,22 0 0 0,-10-12 0 0,10 12-1 0,-11-11 1 0,-1 11 0 0,14-11-9 0</inkml:trace>
  <inkml:trace contextRef="#ctx0" brushRef="#br0" timeOffset="23">6001 8438 7 0,'0'0'0'0,"0"32"3"0,0-10-3 0,0 11-1 0,12-1-8 0</inkml:trace>
  <inkml:trace contextRef="#ctx0" brushRef="#br0" timeOffset="24">6806 7709 8 0,'-11'-11'1'0,"-32"-10"-1"0,10 10 0 0,1 0 0 0,-1 11 0 0,11-11 0 0,-10 11 0 0,-1 0 0 0,0 11 0 0,1-11 0 0,-1 22 0 0,-22-12 0 0,23 12 1 0,-1 0-1 0,-10-11-1 0,10 11 2 0,1 10-1 0,-13 1 0 0,25-1 0 0,-13 1 0 0,0 12 0 0,12-14 0 0,-2 13 0 0,2-1 0 0,9-21 0 0,2 21 0 0,10 0 0 0,-10 1 0 0,10 11 0 0,0 10 0 0,0 0 0 0,0 0 0 0,0 1 0 0,20-12 0 0,-8 11 0 0,-1-10-1 0,22-12 1 0,-12 1 0 0,0-12 0 0,2 1 0 0,-1-1 0 0,-2-9 0 0,3-2 0 0,21 1 0 0,-13 0 0 0,14-12 0 0,-2 13 0 0,1-13 0 0,-1 1 0 0,-10 11-1 0,9-12 1 0,-9 2 0 0,0-2 0 0,11 11 0 0,-11-21-1 0,10 12 1 0,12-12 0 0,-13 0 0 0,13-12 0 0,-12 2 0 0,12-11 0 0,0 9 0 0,-2-20 0 0,-9 11 0 0,0-2 0 0,-22 13-7 0</inkml:trace>
  <inkml:trace contextRef="#ctx0" brushRef="#br0" timeOffset="25">6426 7720 8 0,'-22'0'1'0,"-33"22"-1"0,12 10 0 0,0 23 1 0,-1 10-2 0,-11 22 1 0,22 1 0 0,1-13 0 0,22 1-2 0,10-54-5 0</inkml:trace>
  <inkml:trace contextRef="#ctx0" brushRef="#br0" timeOffset="26">7176 8079 9 0,'0'0'2'0,"11"-22"-2"0,-11 22 0 0,0-11 0 0,11 0 0 0,-11 0 0 0,10 1 0 0,-10 0 1 0,0 10-2 0,10-12 1 0,-10 12 1 0,0 0-1 0,-10 0 0 0,10 12 0 0,-21-2 0 0,10 0 0 0,0-10 0 0,-1 11 0 0,2 0 0 0,-1-11 0 0,11 0 0 0,0 0 0 0,0 11-1 0,-11-11 2 0,11 0-2 0,0 0 2 0,0 0-1 0,-10 0 0 0,10-11 0 0,-11 11 0 0,11 0 0 0,-12 0 0 0,12-11 0 0,0 11 0 0,0 0 0 0,0 0 0 0,0 0 0 0,0-11 0 0,0 1 0 0,0 10 1 0,12-10-1 0,-12-2 0 0,11-10 0 0,-1 11 0 0,12-21 0 0,0 10 0 0,0-22 0 0,9 12 0 0,14-12 0 0,-12 12 0 0,-1-12 1 0,11 1-1 0,1-12-1 0,0 12 1 0,-2-1 0 0,3 1-1 0,-2 10 1 0,1-10 0 0,-13-2 0 0,-8 14 1 0,9-3-1 0,1 3 0 0,-1 9 0 0,0 0 0 0,-9 1 0 0,-13 9 0 0,23 1 0 0,-21 0 0 0,-2 11 0 0,-10-10 0 0,0 10 0 0,-10 0 0 0,10 10 0 0,-12-10 0 0,2 11 0 0,10-11 0 0,-11 0 0 0,11 11 0 0,0-11-1 0,0 0 1 0,0 12 0 0,0-12-1 0</inkml:trace>
  <inkml:trace contextRef="#ctx0" brushRef="#br0" timeOffset="27">7828 7230 12 0,'0'0'0'0,"0"-21"0"0,0 11 0 0,11-2 0 0,-1 1 0 0,2 0 0 0,-1 1 0 0,-1 10 0 0,2-11 0 0,-12 11 0 0,0 11 0 0,0-11 0 0,-12 10 0 0,2 1 0 0,-1 0 0 0,-11 1 0 0,11-2 0 0,-10 23 0 0,-2-11 0 0,-9 21 0 0,-11 0 0 0,10 1 0 0,1-1 0 0,-1 12 0 0,-12-1-1 0,13-10 2 0,-11 10 0 0,0 0-1 0,-12 1 0 0,23-1-1 0,-23-10 1 0,22-1 1 0,1-21-1 0,-1 1-1 0,23-3 2 0,-1-9-2 0,0 0 1 0,11-11 0 0,0 0 0 0,0 0 0 0,0 0 0 0,0 0 0 0,11 0 0 0,-11 0 0 0,11 0 0 0,-1-11 0 0,-10 0 0 0,10 11 0 0,2-11 0 0,-12 2 0 0,11-3 0 0,-11 1 0 0,11 11 0 0,0-11 0 0,-11 11 0 0,0 0 0 0,0-11 0 0,0 11 0 0,10 0 0 0,-10 0 0 0,12 0 0 0,-1-11-1 0,10 0 1 0,-10-10 0 0,11-1 0 0,-1 0-11 0</inkml:trace>
  <inkml:trace contextRef="#ctx0" brushRef="#br0" timeOffset="28">7078 8024 10 0,'0'0'5'0,"-11"0"-5"0,-1 11 0 0,12-11 0 0,-10 11 0 0,0 0 0 0,10 1 0 0,-12-2 1 0,12-10-1 0,0-10 4 0,0-2-1 0,0 1-1 0,12-21 1 0,8 10-1 0,-8-22 0 0,21 1 1 0,-1-1 0 0,1-10 0 0,10 0-1 0,22-22-1 0,-21 10 0 0,10 1 0 0,-22 11 0 0,24-1-1 0,-24 1 1 0,11 10 1 0,-11 12-2 0,-9-1 2 0,-1 23-1 0,-22-2 0 0,11 12 1 0,-22 12 0 0,11-2-1 0,-12 1-1 0,12-1 0 0,-10 2 0 0,10-1 0 0,0-11 0 0,0 0 0 0,0 0 0 0,0 0 0 0,10 0 0 0,-10 0-1 0,0 0 0 0,0 11-2 0,12-11-2 0,-12 0-2 0,0 0 1 0,11 0 3 0,-11 0 1 0,0 10 2 0,11-10-1 0,-11 0 0 0,0 0 1 0,11 0 0 0,-11 0 0 0,10 0 0 0,-10 0 0 0,10 0 1 0,-10-10-1 0,12-1 1 0,-1 11 0 0,-11-11 0 0,0 11 2 0,0 0 5 0,0 0-8 0,0 0 1 0,0 0 0 0,0 0-1 0,0 0 1 0,-11 0 0 0,11 0 0 0,-12 22-1 0,-8-1-1 0,-13 23 1 0,0-13 0 0,-11 25 2 0,1-13-2 0,0 23 1 0,-2-12-1 0,3 11 0 0,-2-10 0 0,-10-1 0 0,9 11 0 0,3-21 0 0,9-1-1 0,1-9 2 0,21-24-2 0,-1 0 1 0,12-10 1 0,0-10-2 0,12-12 1 0,9 0 0 0,1-9 0 0,11-3 0 0,-11 1 0 0,10 1 0 0,1-12 0 0,0 12 0 0,21-23 0 0,-11 1 0 0,12-11 0 0,10-1-1 0,0 1 0 0,-10 0 1 0,-1 10 2 0,-10 1 1 0,-23 21-2 0,11 11 0 0,-32 12 0 0,0 10 1 0,0 0 0 0,0 10-1 0,-10-10-1 0,10 12 0 0,0-12 0 0,-11 0 0 0,11 10 0 0,0-10 0 0,0 0 0 0,11 0 0 0,-11 0 0 0,0 0 0 0,0 0 0 0,0-10 0 0,10 10 0 0,-10 0 0 0,0 0 0 0,12-12 0 0,-1 12 0 0,-2-10-1 0,3-1 1 0,-1 1 0 0,-1 10 0 0,2-12 0 0,-12 1 0 0,0 11 1 0,0 0-1 0,0 0 0 0,0-11 0 0,0 11 0 0,11 0 0 0,-11 0 0 0,0 0 0 0,-11 0 0 0,-1 0 0 0,12 11 0 0,-21 0 1 0,9-11-1 0,3 22 0 0,-14-11 0 0,13 11 0 0,-12 0 0 0,11-1 0 0,-11 1 0 0,1-11-1 0,-1 21 0 0,10-22 2 0,2 13-1 0,-11-1-1 0,10-11 2 0,0-2-1 0,-1-9 0 0,2 12 0 0,10-12 1 0,0 0 0 0,0 0-1 0,10-12 0 0,13-30 0 0,9 9 1 0,-10-10-1 0,11 0 1 0,10 9-1 0,-21-9 0 0,11 21 0 0,-12-9 1 0,12 8-1 0,-22 12 0 0,-11 0 1 0,0 11-1 0,0 0 0 0,-11 11 1 0,-22 11-1 0,1 11 0 0,-12 11-1 0,11-13 2 0,-10 13-1 0,0 0 1 0,9-2-1 0,1 3 0 0,13-25 3 0,-2 3-3 0,11-1 0 0,-1-11 1 0,12-11-1 0,12-11 1 0,9-22-1 0,11-10-2 0,1-1 2 0,12-21 1 0,9 0 1 0,-11 10-1 0,0 1-1 0,-11 12 0 0,1 8 0 0,0 1 0 0,-1 12 0 0,-9 10 0 0,-13 0 0 0,-10 22 1 0,-10 11-1 0,-33 21 1 0,-12 22-1 0,-10 11-2 0,10 0 1 0,12-10 1 0,-11-12-1 0,10 11 1 0,12-21 0 0,-1-1 1 0,21-21-1 0,-9 0-1 0,10 0 1 0,1-12-1 0,10-10 0 0,0 0-8 0,21-32 2 0,0-1-1 0,24-10-3 0,-13-12 5 0,12 1 4 0,10-11 3 0,-43 21-1 0,11 12 0 0,-12 20 0 0,2 12 0 0,-12-10 1 0,0 20-1 0,-12-10 0 0,2 12 0 0,-12 20 1 0,-11 1 0 0,1 10 0 0,-12 1 0 0,12 10 2 0,-1-10 0 0,0-12-2 0,12-10 0 0,10 0-1 0,-1-11 0 0,12-11-1 0,12 0 1 0,-12 0-1 0,21-22-1 0,11-11 0 0,1-10 0 0,-1-1-2 0,1 12 1 0,12-23 3 0,-13 12 0 0,11 0 0 0,1-12 0 0,0 22 0 0,-2-9 2 0,-9 19-2 0,-21 12 0 0,-12 11 2 0,-33 34-2 0,-12 19 0 0,-19 12 1 0,-1 12-1 0,11-1-1 0,-1-11 2 0,1 0 2 0,-1 11-2 0,12-21 0 0,10-12 0 0,-10 1-1 0,10-12 2 0,1 1-1 0,-1-11 1 0,11-11 0 0,0 10-1 0,12-21 0 0,-1 11-1 0,0-11 1 0,0 0 0 0,11-11 0 0,0 11-1 0,0-21 0 0,0 21 0 0,0-11 0 0,11 0 0 0,-11 11 0 0,0 0 1 0,0 0 0 0,-11 11-1 0,-1 0 1 0,-9-1 0 0,10 12 0 0,1-11-1 0,10 0 0 0,-11 0 0 0,-1-11 0 0,12 11 0 0,0 1 1 0,-10-12-1 0,10 9 0 0,-11 2 0 0,11-11 1 0,-12 11-1 0,12 0 1 0,-10-11-1 0,10 11 0 0,0 1 0 0,0-12 0 0,-10 10 0 0,10 0 0 0,0-10 0 0,0 0 0 0,10 0 0 0,-10 0 1 0,10 0-1 0,2-10 1 0,-1 0-1 0,-1-2 1 0,2 1 0 0,9-11 0 0,11-10 0 0,2-1 0 0,-3-10 0 0,14-1-1 0,-2-21 1 0,22 0-1 0,-10-1 0 0,-1 12 0 0,-10 0 0 0,-2 21-2 0,-9 0 2 0,1 21 0 0,-23-8 0 0,9 9 0 0,-8 11 0 0,-1-11 0 0,-11 11 0 0,0 11 2 0,-11-11-3 0,-1 22 2 0,2-13-1 0,-11 3 0 0,10 10 0 0,-12-11 0 0,13 11 0 0,-13-1 0 0,3 1 1 0,-2 0 0 0,-1 11-1 0,-9-1 0 0,-1 1 0 0,-10-1 1 0,11 12-2 0,-1-11 2 0,11-12-2 0,-11 12 2 0,12-11-2 0,-13-11 2 0,24 21-2 0,-22-21 2 0,-1 11-2 0,22-11 1 0,-10 10 0 0,10-10 0 0,-1 0 0 0,2-11 0 0,-1 11 0 0,-1-11 0 0,12 0 0 0,-10 11 0 0,10-11 0 0,-10 0 0 0,10 12 0 0,-12-12 0 0,12 10 0 0,-10-10 0 0,10 0 0 0,0 0 0 0,0-10 0 0,0 10 0 0,0 0 0 0,0-12 0 0,0 12 0 0,0 0 0 0,-11 0 0 0,11 0 0 0,0 12 0 0,-12-2 0 0,2 0 0 0,-1 1 0 0,0 0 0 0,1 0-1 0,10-11 1 0,0 0 0 0,10 0-1 0,-10-11 1 0,11 0 0 0,10-20 0 0,2 19 0 0,-13-21 0 0,12 13 1 0,11-14-1 0,-11 12 0 0,21-21 1 0,1-12-1 0,10 1 0 0,11-22-1 0,-10 11 2 0,-1-12-1 0,0 12 0 0,1 11-2 0,-13 10 1 0,-9 1 2 0,1 21-1 0,-13 1 0 0,-11 9 1 0,-10 2-2 0,0 10 0 0,0 10 1 0,0 2-1 0,-20-2 0 0,9 11 1 0,0 2 0 0,-12-12-1 0,13 10 0 0,-1-11 1 0,-1 2 0 0,12-12 0 0,-9 11 0 0,-2 0 2 0,11 0-3 0,-12 9 2 0,-9-8-1 0,9 10 0 0,-9 11 0 0,0-12 0 0,10 1 0 0,-11 11 0 0,-1-11 0 0,-9 21 0 0,11-10 0 0,-12-1 0 0,12 1 0 0,-2 0 0 0,-9-12 0 0,-1 1 0 0,1 0-1 0,-1 0-1 0,11-1 0 0,12-10 1 0,-1-11 1 0,-1 11-5 0,12 0-24 0,0 0 20 0,12-11-7 0</inkml:trace>
  <inkml:trace contextRef="#ctx0" brushRef="#br0" timeOffset="29">7067 8004 14 0,'0'0'0'0,"-12"0"1"0,12-12-1 0,0 12 0 0,0-11 0 0,12 11 0 0,-1-11-1 0,-11 11-13 0</inkml:trace>
  <inkml:trace contextRef="#ctx0" brushRef="#br0" timeOffset="30">7894 7165 15 0,'0'0'0'0,"-12"0"0"0,12-10 0 0,-10 10-1 0</inkml:trace>
  <inkml:trace contextRef="#ctx0" brushRef="#br0" timeOffset="31">6512 6372 9 0,'-10'-22'1'0,"10"0"3"0,-11 1 3 0,11-1 4 0,-12 11-2 0,12 1 2 0,0 10 0 0,0 0 0 0,12 0 3 0,-1 10-8 0,-1 13 0 0,12 19-2 0,-12-9-2 0,2 22-1 0,9-12-1 0,-9 0-2 0,-1 1-6 0,-1-13-11 0,1-8-3 0,0-12-4 0,-11-11 6 0,0 11 18 0</inkml:trace>
  <inkml:trace contextRef="#ctx0" brushRef="#br0" timeOffset="32">6621 6274 10 0,'0'0'3'0,"-11"11"15"0,1 21-6 0,-1 1 2 0,-1 10-4 0,-9 1-5 0,9-1-2 0,2 0-3 0,0-9-5 0,10-13-17 0,10-11-8 0,0 2 21 0,-10-1 0 0</inkml:trace>
  <inkml:trace contextRef="#ctx0" brushRef="#br0" timeOffset="33">6654 6328 10 0,'0'0'0'0,"0"0"9"0,0 22 2 0,0 0 3 0,11-11-3 0,-1 10-8 0,2-10-2 0,-12 1-4 0,11-12-15 0,-2 0-6 0,3-23 18 0,-12 12-2 0</inkml:trace>
  <inkml:trace contextRef="#ctx0" brushRef="#br0" timeOffset="34">6642 6122 8 0,'0'0'0'0,"-10"0"2"0,10 0 3 0,-11 0-3 0,11 12-1 0,0-3-5 0,0 2-1 0,11 0-4 0</inkml:trace>
  <inkml:trace contextRef="#ctx0" brushRef="#br0" timeOffset="35">6600 5959 9 0,'0'0'0'0,"-11"10"0"0,11-10 1 0,11 11 1 0,-1 22 1 0,22 0 1 0,-9 21 1 0,-1 0-1 0,-2 1 0 0,3 10-1 0,-13-22-1 0,13 2-2 0,-12-24-1 0,0 0 2 0,-1-10-1 0,1-11 1 0,-22 0-1 0,11-22-1 0,0 1 0 0,-10-23-1 0,10-20-8 0,10 20 1 0,-10 11 4 0,11 11 4 0,10 11 1 0,-9 0 0 0,-1 2 0 0,-1 18 1 0,-10 2 1 0,0 11 2 0,12 1 0 0,-24 8-2 0,2-9 0 0,-1 11 0 0,-1-11 0 0,-9 10-2 0,0-21 1 0,10 1-1 0,0-2-2 0,0-10-7 0,-1-10 0 0,12-2 8 0,0 12-7 0</inkml:trace>
  <inkml:trace contextRef="#ctx0" brushRef="#br0" timeOffset="36">6860 6067 8 0,'0'0'9'0,"0"0"1"0,12 0-2 0,-2 11 0 0,0 0-2 0,2 0-1 0,9 11-2 0,2-10 0 0,-13-3-2 0,1 13 1 0,0-11 0 0,-1 0 0 0,-10 1 0 0,0-2 4 0,0-10-2 0,-10 0-2 0,-1-22-2 0,11 0-2 0,-11-9-1 0,11-3-1 0,0 12 0 0,0 0 2 0,0 1-9 0,11 10-16 0,-11 0 8 0,0 0 18 0,11 11-7 0</inkml:trace>
  <inkml:trace contextRef="#ctx0" brushRef="#br0" timeOffset="37">7035 5937 10 0,'-12'0'10'0,"12"0"6"0,0 11-2 0,0 10-4 0,0 1-3 0,0 11-3 0,0-11-3 0,0-1-1 0,12-10-1 0,-2 0 1 0,0-11-1 0,2 0 1 0,-1 0-1 0,-1-11 1 0,-10-11 0 0,0 1 0 0,0-1 1 0,0 0-1 0,0-10 1 0,-10 21 0 0,10 11 1 0,0-11 0 0,0 22 12 0,10 0-6 0,2 10-1 0,9-10-3 0,1 11-1 0,0-11-2 0,-11 0-1 0,11 0 0 0,-12-11-10 0,0 0-17 0,2 0-9 0,-12 0 7 0,0 0 18 0</inkml:trace>
  <inkml:trace contextRef="#ctx0" brushRef="#br0" timeOffset="38">6638 6840 10 0,'0'0'1'0,"0"-11"-1"0,-10 11 3 0,10-10 4 0,0 0 2 0,0 10-1 0,0 0 0 0,-11 0-2 0,11 0-1 0,0 10-3 0,0 11 0 0,11 0-2 0,-11 1 0 0,10-2 0 0,-10-9-1 0,11-1 1 0,1-10-1 0,-2 0 1 0,1-10 0 0,0-11 1 0,-2 11-2 0,-9-12 2 0,11 1-1 0,-11 10 1 0,0-9-1 0,0 9 0 0,0-10 1 0,-11 21-1 0,2-11 1 0,-2 22-2 0,11 0 1 0,0-1-1 0,0 1 1 0,11 9 0 0,-2 2-1 0,2-12 0 0,0-10 1 0,10 0 0 0,-10 0-1 0,-1-10 2 0,0-1 0 0,-10-10 1 0,0 11-1 0,0-11 2 0,-10 10 1 0,10 0-3 0,-21-10 2 0,10 9-3 0,1 12 0 0,-1 0-6 0,11 0-19 0,0-8-4 0,0 8 25 0,0 0-6 0</inkml:trace>
  <inkml:trace contextRef="#ctx0" brushRef="#br0" timeOffset="39">6787 6639 11 0,'0'0'1'0,"10"0"12"0,-10 21-6 0,11-11-3 0,0 12-3 0,-1-1-1 0,2-9-2 0,-3-4-8 0,13 4-3 0,-22-12 11 0,11-12 1 0,-11 12-8 0</inkml:trace>
  <inkml:trace contextRef="#ctx0" brushRef="#br0" timeOffset="40">6808 6597 9 0,'-11'0'1'0,"11"0"0"0,-10 0-1 0,10 0 0 0,10 0-1 0,-10 0-9 0</inkml:trace>
  <inkml:trace contextRef="#ctx0" brushRef="#br0" timeOffset="41">6893 6607 10 0,'0'0'0'0,"0"0"1"0,0 0-1 0,0-10 1 0,11 10 2 0,-1 10 2 0,1-10 0 0,0 11 1 0,-2 0-2 0,2-1-1 0,0 0-1 0,-1 1 1 0,-10-11 1 0,0 10 1 0,0-10-1 0,0 0-1 0,-10-10-1 0,-1 10-1 0,0-11-2 0,2-9 0 0,9 9-1 0,-11-10-2 0,11-1-3 0,0 12-2 0,11 0-3 0,-11-1-1 0,0 1 10 0,9 10-7 0</inkml:trace>
  <inkml:trace contextRef="#ctx0" brushRef="#br0" timeOffset="42">7052 6607 11 0,'0'0'0'0,"11"0"2"0,-1 0 2 0,-10 0 2 0,11-10 0 0,-11-12-2 0,0 2-1 0,0 9-1 0,0-11 0 0,0 1-1 0,-11-1 0 0,1 13 0 0,-1-2 0 0,-11 11 0 0,12 0-2 0,-1 11 0 0,11-2 1 0,0 23-1 0,0-21 0 0,0 11 1 0,11-11-1 0,-1 9 1 0,12-20-2 0,-11 11 1 0,10-11-3 0,0-11-2 0,-11 11-5 0,1-10 6 0,-1 0 4 0,1-11-9 0</inkml:trace>
  <inkml:trace contextRef="#ctx0" brushRef="#br0" timeOffset="43">7052 6184 12 0,'0'0'2'0,"11"32"6"0,-1-1-4 0,1 11 0 0,0-10-1 0,9 0-2 0,-9 0-1 0,21 10 0 0,-22-21-1 0,21 10 1 0,-20-9-1 0,22-12-1 0,-22 1-5 0,10 1-3 0,-11-24 6 0,0 12 4 0,-10-11-9 0</inkml:trace>
  <inkml:trace contextRef="#ctx0" brushRef="#br0" timeOffset="44">7285 6448 9 0,'-10'11'0'0,"10"0"1"0,10-2 3 0,-10-9 1 0,10 0 1 0,-10 0 0 0,11 0 1 0,-1-20-2 0,-10 9-2 0,0-10 1 0,11 0-3 0,-11-10 1 0,-11 9-2 0,1 0 1 0,-1 1 0 0,1 11-1 0,0-1 1 0,-1 22-2 0,11-1-1 0,-10 11 1 0,10 1 0 0,0 0 1 0,10-2-1 0,1-9 0 0,-1-1 1 0,11 1-2 0,0-11-1 0,11 11-4 0,-12-22-2 0,-9 11-4 0,10-11 9 0,-9-10 3 0,9 1 1 0,-21 9-10 0</inkml:trace>
  <inkml:trace contextRef="#ctx0" brushRef="#br0" timeOffset="45">7423 6184 6 0,'-12'0'4'0,"12"-11"-3"0,-10 11 0 0,10 0 7 0,-11 11 1 0,11-11-2 0,-11 11-3 0,1-1-2 0,10 1-2 0,0-1 0 0,0 0-1 0,0 1 1 0,10-11-2 0,1 11 0 0,0-11 1 0,11-11 1 0,-1 11-1 0,-11-11 2 0,11 1-1 0,-10 10 1 0,-11 0 1 0,0 10 7 0,0 1-6 0,-11 0-1 0,-10-1-1 0,11 11 0 0,10-10-1 0,-10-1 0 0,10 1-2 0,0-11-2 0,0 0-6 0,10 0-10 0,0 0 12 0,1-21 5 0,-11 10-5 0</inkml:trace>
  <inkml:trace contextRef="#ctx0" brushRef="#br0" timeOffset="46">7549 6046 11 0,'0'0'0'0,"-11"0"4"0,11 11 7 0,-10-11-2 0,10 10-2 0,-10 0-3 0,10-10-2 0,0 11 0 0,10-11 1 0,0 0-2 0,12 0 0 0,-12 0-1 0,23 0 1 0,-23 11 1 0,11-11 3 0,-10 10 3 0,-11 2 3 0,0-1 1 0,0 9-2 0,0-9-4 0,-11 10-3 0,1-10-2 0,-1 10-1 0,1-21-4 0,10 10-10 0,0-20-40 0,0-1 27 0,0 11 23 0,0-10-4 0</inkml:trace>
  <inkml:trace contextRef="#ctx0" brushRef="#br0" timeOffset="47">15163 6163 255 0</inkml:trace>
  <inkml:trace contextRef="#ctx0" brushRef="#br0" timeOffset="48">9191 15268 255 0</inkml:trace>
  <inkml:trace contextRef="#ctx0" brushRef="#br0" timeOffset="49">6923 7136 9 0,'0'-11'0'0,"0"11"1"0,0-11 6 0,11 1 2 0,-11 10-2 0,-11-11-1 0,11 11-1 0,0 0-1 0,-9-10-1 0,9 10 1 0,-11 0 1 0,11 0-2 0,-21 10-1 0,10 1 0 0,1 21-2 0,-1-1-1 0,-1-10 1 0,2 11 0 0,10 0-1 0,10-11-1 0,2-10-1 0,-1 10-2 0,-1-10 0 0,11-11 1 0,-10 0 2 0,0-11 0 0,-2 1 2 0,-9-1 0 0,0-10 1 0,0 10-1 0,-9-9 1 0,-13-3-1 0,12-9 0 0,-11 1 1 0,10-11 1 0,-11 9 0 0,12 2 0 0,-22 10 1 0,21 10-2 0,1 0 0 0,-1 1 0 0,1 10-2 0,10 0-1 0,0 0-9 0,10 0-5 0,1 0 0 0,-1 10 14 0,1-10-7 0</inkml:trace>
  <inkml:trace contextRef="#ctx0" brushRef="#br0" timeOffset="50">6999 7071 9 0,'0'0'0'0,"-12"-21"0"0,12 0 0 0,0 11 2 0,0-1 4 0,0 0 0 0,0-9 2 0,0 20 0 0,0-11 2 0,0 22 17 0,-10-1-22 0,10 0-3 0,-11 12-1 0,11-1-2 0,0 10 0 0,0-9-2 0,0-11-5 0,11-1-2 0,-1-10 0 0,12 0 3 0,-1 0 1 0,0-10 3 0,-10-1 2 0,10 1 1 0,-11 10 0 0,1 0 2 0,-11 10 8 0,-11 1-6 0,1 10 1 0,-11 0 0 0,10-11-3 0,1 1 0 0,-1-1-2 0,0-10-2 0,11 0-5 0,-10 0-8 0,10-10-5 0,0 10 10 0,10-11 8 0,-10 11-6 0</inkml:trace>
  <inkml:trace contextRef="#ctx0" brushRef="#br0" timeOffset="51">7019 6818 6 0,'0'0'3'0,"0"0"4"0,0 0 7 0,0 10 0 0,0 0-3 0,11 22 0 0,10 0 2 0,1 11-1 0,-2-1-5 0,1 0-5 0,2 0-2 0,-13-9-5 0,12-1-42 0,-22-12 8 0,9-20 30 0</inkml:trace>
  <inkml:trace contextRef="#ctx0" brushRef="#br0" timeOffset="52">8856 6747 9 0,'0'0'2'0,"0"11"-2"0,-11-11 0 0,11 9 1 0,0-9-1 0,0 0 1 0,0 0 0 0,11 0 1 0,-1 0 1 0,-1 0 1 0,1 0 0 0,10 0 2 0,-9 10 0 0,19 0-1 0,-20-10 1 0,10 10-2 0,0 0-2 0,1 1 1 0,18 9 0 0,-8-9-1 0,9 18 0 0,-10-19 0 0,10 11-1 0,0-1-1 0,10-11 0 0,-9 1 2 0,8 0 2 0,3 1-2 0,-13-2-1 0,2 2 1 0,-1-1-1 0,0 0 0 0,0-1-2 0,0 2 1 0,0-2 0 0,-9 2 1 0,-2 9-2 0,2-10 1 0,-11 9 0 0,0-8 0 0,-11-1-1 0,2 0 1 0,-1 0-3 0,0-10-7 0,-10 0-17 0,0-10 0 0,-10-10 24 0,0 9-7 0</inkml:trace>
  <inkml:trace contextRef="#ctx0" brushRef="#br0" timeOffset="53">8836 6758 11 0,'0'0'0'0,"-11"0"0"0,11 0 0 0,-9 0 0 0,9 0 1 0,0 0 0 0,0 0 0 0,0-11 1 0,9 11 0 0,2-10 1 0,-2 10-1 0,2 0 2 0,18 10-2 0,-9 1 0 0,11-2 0 0,9 11-2 0,1 0 1 0,19 11 0 0,0-1 0 0,-9 0 1 0,9 1-2 0,9-12 1 0,-18 11 1 0,10-9 0 0,-12 9-1 0,11-10 0 0,-20 0-1 0,11 1 0 0,-20-13 0 0,-2 13 0 0,-9-11 0 0,0 0-1 0,0-10 1 0,0 11-1 0,-9-11-2 0,-11 0-3 0,0 0-8 0,9 0 4 0,-9 0 0 0</inkml:trace>
  <inkml:trace contextRef="#ctx0" brushRef="#br0" timeOffset="54">8464 7079 16 0,'0'0'0'0,"0"0"0"0,0 11 0 0,0-3 0 0,0 3 0 0,0-1 1 0,10 10-1 0,0-9 2 0,-1 18 1 0,2-9-1 0,0 11 1 0,-2 9-1 0,12 10-1 0,-2 10 0 0,-8 11-1 0,9-2-2 0,0 2 2 0,1-2 0 0,-2 2 0 0,11-10 0 0,-10 10-1 0,0-2-1 0,0 12 0 0,20 19-2 0,-29-20 2 0,9 1-1 0,0-11 2 0,0-10 0 0,-10 10 1 0,20-10 0 0,-21-9-1 0,2-11 1 0,9 1 0 0,-10-12 0 0,0-9 0 0,-10-9 0 0,0-2-1 0,0-18 1 0,0-2 0 0,-10-19 0 0,10 30-11 0</inkml:trace>
  <inkml:trace contextRef="#ctx0" brushRef="#br0" timeOffset="55">8493 7290 14 0,'0'0'0'0,"0"0"1"0,0 20 0 0,11 1-1 0,0-2 0 0,9 22-1 0,0-2 1 0,9 21-1 0,2 1 1 0,9 19 0 0,-10 1 1 0,10 18-1 0,-9-8 1 0,9 10 0 0,-11-21-1 0,-9 1 0 0,10-1-1 0,-9-20 1 0,-1-20 0 0,0 30-1 0,0-10 0 0,-11 0 0 0,12 1 0 0,-11-11 1 0,0-10 0 0,1-20 0 0,-11 1 0 0,0-21-1 0,0 0 1 0,0-11-11 0</inkml:trace>
  <inkml:trace contextRef="#ctx0" brushRef="#br0" timeOffset="56">27150 16738 255 0,'-20'0'0'0,"20"0"0"0,-91-80 0 0</inkml:trace>
  <inkml:trace contextRef="#ctx0" brushRef="#br0" timeOffset="57">16256 6045 255 0</inkml:trace>
  <inkml:trace contextRef="#ctx0" brushRef="#br0" timeOffset="58">9287 6216 11 0,'0'-11'0'0,"-10"2"0"0,1-2 0 0,-2-9 0 0,2 10 1 0,-2-1-1 0,11 3 1 0,-10-3 3 0,10 11-1 0,0 0 1 0,10 0 6 0,10 30-4 0,10 11-2 0,0-2 0 0,1 2-3 0,-11-1 0 0,10 0 0 0,1-11-1 0,-12 2 0 0,-9-21-2 0,0 21-6 0,0-22-8 0,-10 1 4 0,0 0 10 0,0 1 1 0,0-11-9 0</inkml:trace>
  <inkml:trace contextRef="#ctx0" brushRef="#br0" timeOffset="59">9398 6286 11 0,'0'0'0'0,"-10"0"1"0,10 0 5 0,0 10 3 0,0 10-1 0,-11 10-3 0,11 1-5 0,0-12-1 0,-9 11-6 0,9-10-8 0,9 0 9 0,-9-10 5 0,0-10-9 0</inkml:trace>
  <inkml:trace contextRef="#ctx0" brushRef="#br0" timeOffset="60">9429 6225 12 0,'0'0'0'0,"0"10"1"0,0 0 4 0,8 1 1 0,-8-2-3 0,11 2-3 0,-11-1-1 0,10 0-1 0,0-10-3 0,0 0-2 0,-10 0 6 0,0 0-10 0</inkml:trace>
  <inkml:trace contextRef="#ctx0" brushRef="#br0" timeOffset="61">9377 6055 12 0,'0'0'0'0,"0"0"0"0,0 0 0 0,0 0 0 0,0 0-1 0,11 9 1 0,-1-9 0 0,0 0-11 0</inkml:trace>
  <inkml:trace contextRef="#ctx0" brushRef="#br0" timeOffset="62">9388 5935 12 0,'0'0'0'0,"0"0"0"0,0 0 0 0,0 0 2 0,10 9 0 0,0 2-2 0,11 18 1 0,-13 2 0 0,13 9 0 0,-11-11-1 0,0 2 0 0,1-10 0 0,-11-2 0 0,0 1 1 0,9-20 0 0,-9 10-1 0,0-20 2 0,0 0-2 0,11-11 1 0,-2-8-1 0,1 9 1 0,0 0-1 0,10 0-1 0,-9 10 1 0,9 10 0 0,-11 0-1 0,2 10 2 0,-11-1-1 0,0 2 0 0,0 9 1 0,0 0-1 0,0-10 1 0,-11 1-1 0,2-3 1 0,-2 3-1 0,-9-1 0 0,11-10-3 0,9 0-5 0,-11 0 3 0,11-10 5 0,0-1-11 0</inkml:trace>
  <inkml:trace contextRef="#ctx0" brushRef="#br0" timeOffset="63">9578 6035 11 0,'0'0'1'0,"-9"0"-1"0,9 0 0 0,0-11 1 0,0 11 1 0,9 0 1 0,2 0-1 0,-2 0 1 0,2 0-1 0,-2 11 0 0,2-1 0 0,-2 0-1 0,2-1 0 0,-11 2 1 0,11-2 1 0,-11-9-1 0,0 0 2 0,-11 0-2 0,0-9-3 0,11-21-1 0,-9 9-2 0,9-8-3 0,0-2-6 0,0 11 8 0,0 11 5 0,0-2-12 0</inkml:trace>
  <inkml:trace contextRef="#ctx0" brushRef="#br0" timeOffset="64">9709 5884 11 0,'0'0'1'0,"0"-9"-1"0,-10-2 0 0,10 11 0 0,0-11 0 0,-10 2 1 0,10 9 1 0,0 0 1 0,0 9-1 0,0 2 1 0,0 9 1 0,0 0-3 0,10 0 0 0,0 0-1 0,-10 0 0 0,11-9 0 0,-11-11-1 0,9 0 1 0,-9-11 1 0,11-9 0 0,-11 11-1 0,0-22 0 0,9 11 0 0,-9-11 1 0,-9 11-2 0,9 2 1 0,0 7 0 0,0 0 1 0,0 11 2 0,0 11 0 0,0 0-2 0,9-2 0 0,1 11-1 0,0-11-1 0,1-9-4 0,-11 11-11 0,9 0 10 0,-9-2-5 0</inkml:trace>
  <inkml:trace contextRef="#ctx0" brushRef="#br0" timeOffset="65">9638 6546 10 0,'0'0'0'0,"0"-9"0"0,-9 9 1 0,9-10 2 0,-11 10 2 0,11 0 0 0,-9-10 0 0,9 10-1 0,0 0 0 0,-11 0-2 0,11 0-1 0,0 0 0 0,0 10-1 0,-9 0 0 0,9 10 0 0,0 0 0 0,20 0-1 0,-20-10 1 0,20 9-2 0,-11-19 0 0,2 11-2 0,9-22-1 0,-10 11-2 0,0-19-1 0,0 9 6 0,0-21 1 0,1 22-8 0</inkml:trace>
  <inkml:trace contextRef="#ctx0" brushRef="#br0" timeOffset="66">9709 6385 10 0,'-10'0'0'0,"0"0"0"0,0 0 3 0,0 0 3 0,10 11 0 0,0-1-1 0,-9 0-1 0,9 11-1 0,9-1-2 0,-9 9-1 0,10-9 1 0,0-9-2 0,0-1-1 0,11-10 0 0,-21 0 1 0,9 0 0 0,2-21 0 0,-11 12 1 0,0-22 0 0,0 22 0 0,0-11 0 0,-11 9 1 0,11 1-1 0,-9 0 1 0,9 10 0 0,0 0 1 0,0 0-1 0,0 10 0 0,0 0-1 0,9 1 1 0,2-2-2 0,-2 2 1 0,1-2 0 0,0-9-1 0,1 10-1 0,-2-10-4 0,2 0-5 0,-11-10 3 0,0 1 7 0,0-2 1 0,0-19-9 0</inkml:trace>
  <inkml:trace contextRef="#ctx0" brushRef="#br0" timeOffset="67">9649 6175 10 0,'0'0'0'0,"11"21"0"0,-2-1 0 0,1 9 0 0,10-9 2 0,1 20 1 0,-12-9 0 0,11-1-1 0,-10-11 1 0,0 2 0 0,1-11 0 0,-11-10-1 0,0 0 0 0,0-20-1 0,9-10-1 0,-9 0-1 0,0 10 0 0,0-10 0 0,11 0 0 0,-1 19 0 0,-10 1 1 0,10 10-1 0,10 0 0 0,-11 0 0 0,2 10 1 0,-1 10 0 0,0 1 1 0,-10-2 0 0,0 12 0 0,0-11-1 0,-10 1 1 0,0-2-1 0,10 1 0 0,-11-10-2 0,2 1-8 0,-2-11 2 0,11-11 7 0,0 1-8 0</inkml:trace>
  <inkml:trace contextRef="#ctx0" brushRef="#br0" timeOffset="68">9669 6426 10 0,'0'0'0'0,"-9"0"0"0,9 11 0 0,0 9 0 0,0-1 0 0,0 2 0 0,0 9 0 0,9-20 0 0,11 10 0 0,-10-11 0 0,11-9 0 0,-12 0 0 0,11-20 0 0,-10 1 1 0,0 9 0 0,-10-21 1 0,0 21 0 0,0-20-2 0,-10 21 1 0,10-12 0 0,-19 11-1 0,8 0 0 0,-9 10 0 0,10 0-1 0,0 0 0 0,0 10-2 0,0 0 0 0,10 11 2 0,-9-1-8 0</inkml:trace>
  <inkml:trace contextRef="#ctx0" brushRef="#br0" timeOffset="69">9840 6216 8 0,'0'0'0'0,"-11"0"2"0,11-11-2 0,0 2 1 0,-9 9 2 0,9 0 1 0,9-11 0 0,2 11 0 0,-2 0-1 0,12 0-2 0,-1 11 1 0,-9-2-2 0,-3 2 0 0,13-2 1 0,-21-9 1 0,0 10 2 0,0 0 0 0,0-10 0 0,0 11-1 0,0-11-1 0,-10 0 1 0,-1-11-3 0,3-9 0 0,-3-9 0 0,1 8-3 0,0-10 1 0,10 12-1 0,0-1-3 0,0 10-3 0,-10-1-5 0,10 11 6 0,10 0-2 0</inkml:trace>
  <inkml:trace contextRef="#ctx0" brushRef="#br0" timeOffset="70">9961 6185 9 0,'0'0'0'0,"9"11"0"0,-9-11 3 0,11 0 5 0,-11-11-1 0,0 1-2 0,9-10-1 0,-9 9-2 0,0-8 1 0,0-11 0 0,-9 10-1 0,-2 0 0 0,2 10 1 0,-2 10-1 0,1 0 1 0,0 10-2 0,10-1 0 0,0 11 0 0,0 1-1 0,0-1 0 0,20 10 1 0,-9-20 1 0,9 0 4 0,-1 0 0 0,-9-10-2 0,10-10-2 0,-9-10-1 0,9 1-2 0,-11-2-7 0,2-10-17 0,-2 11-9 0,2 1 30 0,-11 19-5 0</inkml:trace>
  <inkml:trace contextRef="#ctx0" brushRef="#br0" timeOffset="71">10070 5683 8 0,'0'0'0'0,"-9"0"1"0,9-11-1 0,-11 11 3 0,11 0 4 0,-9 11-1 0,9-1-1 0,0 10 0 0,0 0-1 0,9 10-2 0,11 11-1 0,11-12 0 0,-11 2-1 0,20 0 1 0,-9-12-1 0,7-9 0 0,-7 1 1 0,0-11-1 0,-11 0 0 0,0 0-1 0,0 0-4 0,-10-11-3 0,-10 1-4 0,0 0 2 0,0 1 10 0,0-2-1 0,0 11-7 0</inkml:trace>
  <inkml:trace contextRef="#ctx0" brushRef="#br0" timeOffset="72">10312 5804 8 0,'-10'0'1'0,"10"11"-1"0,0-11 1 0,0 9 2 0,10-9 2 0,-10 0 0 0,9-9-1 0,-9 9-1 0,11-22-1 0,-11 13-2 0,0-12 1 0,0 2 0 0,0 8-1 0,0-9 1 0,-11 10-1 0,2 0 0 0,-1 0 0 0,0-1-1 0,0 11 1 0,0 0 0 0,-1 11 0 0,11-1-1 0,-9 0 1 0,9 0 0 0,0 10 0 0,9-9 0 0,-9-2 0 0,11 1 0 0,-1 11 1 0,10-12-1 0,-1 2 0 0,-8 0-1 0,9-11 1 0,-10 0-2 0,1-11-2 0,-3 0-1 0,-8 2-3 0,0-12 3 0,0 2 5 0,-8 8-1 0,8-9-4 0</inkml:trace>
  <inkml:trace contextRef="#ctx0" brushRef="#br0" timeOffset="73">10192 5472 9 0,'0'0'0'0,"0"11"0"0,9-2 0 0,2 11 1 0,18 11 1 0,-9-11 0 0,11 9-2 0,-2-9 1 0,-8 1-1 0,-1-1 0 0,10-1 0 0,-20-8-2 0,0-1-1 0,0 0 2 0,-10 0 0 0,0-10-3 0</inkml:trace>
  <inkml:trace contextRef="#ctx0" brushRef="#br0" timeOffset="74">10312 5713 7 0,'0'0'2'0,"0"-10"-2"0,0 0 1 0,0-11 1 0,9 2 2 0,2-1-1 0,-11 10-2 0,10-10-1 0,0 9 0 0,0 2-4 0,-10-1-3 0,0 0 6 0,11 10-7 0</inkml:trace>
  <inkml:trace contextRef="#ctx0" brushRef="#br0" timeOffset="75">10252 5362 9 0,'0'9'0'0,"0"2"1"0,9 9 1 0,12 1 2 0,-11 8-1 0,19 2-1 0,-8-2 0 0,10-9-1 0,-12 11 0 0,11-11 0 0,-10 0-1 0,-9 0 1 0,-2-10 1 0,1-10 2 0,-10 0-1 0,0 0-2 0,-10-10 0 0,10-10-2 0,-9 0 1 0,-2 10-1 0,2-11-2 0,-2 1 1 0,11 10 1 0,0 10 0 0,0-10 2 0,0 10-1 0,0 0 1 0,0 0-1 0,0-9 3 0,0 9-1 0,0 9-1 0,0-9-2 0,0 0 0 0,0 0 0 0,11 0 0 0,-11 0 0 0,0 0 1 0,0 0 0 0,0-9 0 0,0 18 0 0,0-9-3 0,0 0-2 0,0 0-5 0,0 0 4 0,0 0 6 0,0 0 0 0</inkml:trace>
  <inkml:trace contextRef="#ctx0" brushRef="#br0" timeOffset="76">10442 5503 8 0,'0'-11'0'0,"0"11"0"0,0 0 1 0,0-9-1 0,0 9 1 0,0 0 4 0,11 0-1 0,-2 9 0 0,1 2 0 0,10 8-1 0,-10 2-1 0,1-1-1 0,9-10-2 0,-11 0 1 0,1-1 0 0,0 2-2 0,-10-11-1 0,11-11-5 0,-11 2-1 0,0-1 7 0,0-11 1 0,0 1-6 0</inkml:trace>
  <inkml:trace contextRef="#ctx0" brushRef="#br0" timeOffset="77">10542 5472 9 0,'0'11'0'0,"0"-2"0"0,0-9 0 0,0 11 1 0,10-11 1 0,-10-11 1 0,10 2-1 0,-10-2-1 0,0-9 1 0,0 10-1 0,0-1 1 0,0 3-1 0,0-3 0 0,-10 1 0 0,10 10 0 0,-10-10-1 0,1 10 0 0,-2 0 0 0,11 0 0 0,0 10 0 0,0 11 0 0,0-2 0 0,0 1 0 0,11-10 0 0,-2 10 0 0,1-9 0 0,0-2 0 0,10 1 0 0,-9-10-2 0,-1 0 1 0,0 0 0 0,-10-10-1 0,9 1-1 0,-9-11-2 0,0-1 1 0,0 1 3 0,0 1 1 0,0-2 0 0,-9 11 0 0,-1-11 0 0,0 12 0 0,-1-2 0 0,11 11 0 0,0 0 0 0,0 0 2 0,11 11 1 0,-1-2 1 0,0 2-2 0,-1-1 0 0,2 10 0 0,-2-9 1 0,2-3 0 0,-1-8 3 0,-10 11 0 0,10-11-1 0,-10 0 0 0,0-11 1 0,0 3-4 0,0-23-3 0,0 1 1 0,-10 10-1 0,10-11-3 0,-10 22-7 0,10-12-9 0,-11 21 8 0,11 0 10 0,11 0 2 0,-11 0-1 0,10 0 1 0,-10 10-7 0</inkml:trace>
  <inkml:trace contextRef="#ctx0" brushRef="#br0" timeOffset="78">10723 5271 7 0,'-10'0'0'0,"10"-9"0"0,0 9 1 0,-11-11-1 0,11 11 2 0,0-9 4 0,11 18 9 0,-11 2-10 0,20-2-1 0,-10 11-3 0,1 0-1 0,-1 1 1 0,0-2 0 0,0-8-1 0,-1-2 0 0,-9 2 1 0,0-22-3 0,0 2 0 0,0-11-1 0,0 0-1 0,0-11-2 0,0 2 0 0,0 9 1 0,0-1 1 0,0 11 2 0,0 0 1 0,0 0 1 0,0 20 0 0,0-10 0 0,0 20 2 0,11-10-2 0,-1 10 1 0,0-9 0 0,0-2 0 0,10 1-1 0,-20-10 2 0,10-10 0 0,0 10 0 0,-10-9-1 0,10-2 0 0,-10-9-1 0,0 0 0 0,0 0-1 0,0 11 0 0,0-2-1 0,-10-9-1 0,0 10-1 0,0 10 2 0,10 0 2 0,-10 20 0 0,10-10 0 0,0 20 1 0,0-20-1 0,10 10 1 0,-10-9-1 0,10-2-1 0,0-9 1 0,-10 11 0 0,20-11-2 0,-10-11 2 0,0 11 0 0,1-9-1 0,-2-2 1 0,-9 11-7 0</inkml:trace>
  <inkml:trace contextRef="#ctx0" brushRef="#br0" timeOffset="79">10793 4861 8 0,'0'0'0'0,"0"0"0"0,0 0 0 0,0 9 1 0,11 0 3 0,9 11-2 0,10 11-1 0,-10 9-1 0,10-20 0 0,0 21 0 0,-10-22 0 0,-10 12-1 0,11-21-3 0,-12 10 1 0,2-10 2 0,-11 10 1 0,0-20-7 0</inkml:trace>
  <inkml:trace contextRef="#ctx0" brushRef="#br0" timeOffset="80">10894 5171 8 0,'0'0'0'0,"-10"0"1"0,10-10 15 0,10 0-11 0,0-10-3 0,0 0-1 0,10-10-2 0,0 10-1 0,-10 0-5 0,0 0-5 0,1 0 9 0,-2 9 2 0,-9 2-6 0</inkml:trace>
  <inkml:trace contextRef="#ctx0" brushRef="#br0" timeOffset="81">10934 4770 8 0,'0'0'0'0,"0"0"1"0,0 0 1 0,0-11 4 0,20 11 2 0,0 0-3 0,11 0 2 0,-2 20-1 0,2 0 0 0,9 31-3 0,-10-11-2 0,-10-9-1 0,-1 8 0 0,2 2 0 0,-11-11-2 0,0 0-4 0,1 0-2 0,-2-10-3 0,-9-10-5 0,0-10 13 0,0 0-4 0</inkml:trace>
  <inkml:trace contextRef="#ctx0" brushRef="#br0" timeOffset="82">11406 5021 18 0,'0'0'8'0,"-9"0"5"0,9 0-13 0,-11 10 9 0,11-10-9 0,0 10-9 0,0-10-11 0,0 0 8 0,0 9 12 0,0-9-7 0</inkml:trace>
  <inkml:trace contextRef="#ctx0" brushRef="#br0" timeOffset="83">7260 6829 10 0,'0'0'1'0,"0"0"2"0,0-11 0 0,0 11 0 0,0 0 7 0,0 11-8 0,0 9-1 0,-11 0 0 0,11 9-1 0,0 2-1 0,11-2 1 0,-11-18 0 0,9 9 0 0,2-10 0 0,9-10-1 0,-11 0 1 0,2-10 0 0,-11-10 1 0,9 9-1 0,-9-8 0 0,0 9 0 0,11-10 0 0,-11 9 1 0,-11 2-2 0,11-2 2 0,0 2-1 0,0 9 0 0,0 0 3 0,0 9-2 0,0 2 0 0,0 9-1 0,11-10 0 0,0 0 0 0,-2 0 1 0,2-10-1 0,-1-10 1 0,-1 0 0 0,1 0 0 0,-10-10 1 0,0-10 4 0,0 20-5 0,-10-1 1 0,1 2-2 0,-1 9 0 0,-1 0-1 0,2 0-3 0,-2 9-10 0,11 12-5 0,0-11 14 0,0-1 5 0,0-9-11 0</inkml:trace>
  <inkml:trace contextRef="#ctx0" brushRef="#br0" timeOffset="84">7351 6687 11 0,'0'0'0'0,"0"-20"0"0,-11-10 0 0,11 20 1 0,0 1 1 0,11 9 3 0,-11 0 1 0,9 0-1 0,2 19-2 0,-1 11-3 0,-10-10 1 0,9 20-2 0,1-9 2 0,1-11-1 0,-2-9-1 0,2 7 1 0,-11-7 0 0,0-11 0 0,10 11 0 0,-10-11-1 0,0-11 1 0,0-9 0 0,0 11 0 0,0-2 0 0,10-9 0 0,-10 0-1 0,9-1 1 0,2 2 0 0,-2 8 0 0,2 11-1 0,-1 0 1 0,0 11 0 0,0 0 0 0,-10 7 1 0,0 2 0 0,0 2 1 0,-10-2-1 0,10-11 0 0,-10 11 0 0,10 0-2 0,-10-9 1 0,-1-11 0 0,11 10-3 0,0-10-11 0,0 0 7 0,0-10 6 0,0 10-10 0</inkml:trace>
  <inkml:trace contextRef="#ctx0" brushRef="#br0" timeOffset="85">7491 6618 12 0,'0'0'0'0,"0"9"0"0,0-9 2 0,0 0 3 0,10 10-1 0,10 10-1 0,-10-10-1 0,-1 10 0 0,2 2-1 0,9-14 0 0,-20 13 1 0,10-1 1 0,-10-9 2 0,0-2-1 0,-10-9 0 0,10 0 0 0,-10-9 0 0,0-13-3 0,-1 13-1 0,11-20 1 0,-9 7-2 0,9 2 0 0,0 0-3 0,0 10-7 0,0 0-6 0,0 1 5 0,0 9 10 0,0 0 2 0,9 0-1 0,-9 0-10 0</inkml:trace>
  <inkml:trace contextRef="#ctx0" brushRef="#br0" timeOffset="86">7581 6627 10 0,'0'0'2'0,"10"0"-2"0,-10 0 0 0,10 0 1 0,1-9-1 0,-11-12 1 0,8-10 0 0,3 12 0 0,-11-11 1 0,0 10 0 0,-11-1 2 0,11 12 1 0,-8 9 2 0,-3 0 1 0,1 9-5 0,-10 12 0 0,10 9-1 0,10 0 0 0,0 10-3 0,10-30 1 0,10 1 1 0,9-11-2 0,-8-11 2 0,10-9-3 0,-2-10-2 0,-9 10-6 0,0-11-6 0,-9 1 6 0,-1 11 10 0,-10-1-12 0</inkml:trace>
  <inkml:trace contextRef="#ctx0" brushRef="#br0" timeOffset="87">13417 7939 0 0,'0'0'1'0,"0"0"4"0,-11 9-2 0,11 2-3 0,0 0 0 0,0 0 0 0,0-11 0 0,0 11 0 0,0-11 0 0,0 0 0 0,0 0 1 0,0 0-1 0,-12 0 0 0,12 0 0 0,0 12 0 0,-9-12 0 0,9 0 3 0,0 0 2 0,0 0 3 0,-11 0 3 0,11 0 3 0,0 0-1 0,0 0 29 0,20 0-33 0,-8 10-2 0,21 0-3 0,-12-10 0 0,11 11 0 0,1 0-1 0,11 0-1 0,-11 1 1 0,-11-2-2 0,43 11 0 0,-21-10 0 0,-12 0 0 0,1-11 0 0,-1 0 0 0,-10 0-1 0,-11 0 1 0,-11 0-1 0,0 12-2 0,-11-2-6 0,-11 11-10 0,12-9-14 0,-12 10-10 0,-1-22 10 0,13 10 27 0,-1-10-5 0</inkml:trace>
  <inkml:trace contextRef="#ctx0" brushRef="#br0" timeOffset="88">13309 8144 10 0,'0'0'0'0,"-12"0"0"0,12 0 4 0,0-10 4 0,0 10 2 0,0 0-1 0,0 0-1 0,12-12 4 0,-2 12-3 0,12 0 1 0,-1 12 4 0,2-2-1 0,9 1-3 0,1-1-3 0,-1 2-2 0,11-1-1 0,-9-11 0 0,9 0-1 0,-21 11-1 0,9-11 0 0,-19 10-1 0,-2-10-1 0,2 11 0 0,-12-11-4 0,11 0-10 0,-11 10-43 0,-11-10 22 0,11 0 12 0,-12-10 20 0,12 10-6 0</inkml:trace>
  <inkml:trace contextRef="#ctx0" brushRef="#br0" timeOffset="89">13341 8144 8 0,'0'0'0'0,"11"-10"1"0,-11 10 2 0,22-12 4 0,-11 12 0 0,10 0 0 0,0 12 1 0,2-2 0 0,9 1-1 0,1-11-1 0,11 0-3 0,-13 0-1 0,-8 0 0 0,9 0-1 0,-22 10-1 0,2-10-2 0,-12 12-3 0,0-12-6 0,0 11-4 0,-12 0-1 0,2-1 5 0,0-10 10 0,-12 11 0 0,11-11-7 0</inkml:trace>
  <inkml:trace contextRef="#ctx0" brushRef="#br0" timeOffset="90">13352 8144 8 0,'0'0'1'0,"10"0"0"0,2-10 6 0,-1 10 2 0,10 0 0 0,0 0-2 0,2 10 1 0,9-10-3 0,11 11-1 0,-20-1 1 0,9-10-1 0,-22 12-2 0,2-1-1 0,-1 0 0 0,-11-11-2 0,0 10-1 0,0-10-8 0,-11 0-7 0,11 11-5 0,-12-11 11 0,2-11 10 0,-1 11-7 0</inkml:trace>
  <inkml:trace contextRef="#ctx0" brushRef="#br0" timeOffset="91">13319 8134 9 0,'0'0'0'0,"10"10"3"0,2 1 4 0,21-1 4 0,-13 2 3 0,3-1-1 0,10 0-1 0,-11-11-1 0,10 10-2 0,1-10-4 0,-1 11-1 0,-11-11-3 0,2 10 0 0,-12-10-1 0,-11 0 0 0,0 12-3 0,0-12-7 0,0 0-8 0,0 0-4 0,-22-12 0 0,10 12 6 0,-9-21 15 0,11 11-7 0</inkml:trace>
  <inkml:trace contextRef="#ctx0" brushRef="#br0" timeOffset="92">13352 8134 8 0,'0'0'1'0,"10"-12"7"0,-10 12 2 0,32 0 2 0,-9 12 2 0,-1-12 0 0,11 10-2 0,-1 1-3 0,-11-1-2 0,23-10-2 0,-11 0-1 0,-11 0-1 0,9 12-1 0,-19-12 0 0,-12 0 0 0,0 0-1 0,0 0-7 0,-12 0-7 0,2 0-6 0,-11-12-1 0,-1 12-1 0,0-10 4 0,1-1 8 0,-13 11 8 0,13-10 1 0,-1 10 0 0,0 0 0 0,1-12 0 0,9 12 0 0,2 12 0 0,-1-12 0 0,-1 0 5 0,12 0 4 0,0 0 0 0,12 10 1 0,-1 1 3 0,-1-11 0 0,23 0-3 0,-11 10-4 0,11-10-3 0,0 0 0 0,-1 0 0 0,1 0 0 0,-11 0-1 0,10 0 1 0,-22 0-1 0,2 0-1 0,-24 0 1 0,12 0-2 0,-10 12-2 0,-2-12-6 0,-8 11-8 0,-2-11-5 0,-1 0-2 0,2 0 4 0,0 0 12 0,-45-23 6 0,44 13 1 0,-11-1-1 0,-75 11 2 0,108 0-1 0,0 0 4 0,10 0 3 0,2 11 3 0,9-11 3 0,2 0-2 0,9 0-3 0,-10 0 0 0,11 10-1 0,10-10 0 0,-21 0-1 0,10 12-2 0,-11-1-1 0,2-11-2 0,-12 11 1 0,0-11-1 0,-1 10 1 0,-10-10-1 0,0 0 0 0,0 0 0 0,0 0-2 0,-10 0-1 0,-1 0-7 0,0-10-2 0,0-1 2 0,-11 0 3 0,1-1 2 0,10-9-2 0,-22 11 4 0,10-13 1 0,3 12 1 0,8 1-1 0,12-1 1 0,-10 11 2 0,-1 0-1 0,11 0 2 0,0 0 0 0,0 0 2 0,11 11 3 0,-1-1 0 0,12 1-2 0,0-11-1 0,-1 11-2 0,13 1 1 0,-13-2 0 0,12-10-1 0,-11 11 0 0,-2-11-1 0,-8 0 0 0,-2 0-2 0,2 0 0 0,-12 0-12 0,-12 0-17 0,2 10-18 0,-22-10 28 0,21 0 11 0</inkml:trace>
  <inkml:trace contextRef="#ctx0" brushRef="#br0" timeOffset="93">19300 11373 255 0</inkml:trace>
  <inkml:trace contextRef="#ctx0" brushRef="#br0" timeOffset="94">13406 8134 6 0,'0'0'1'0,"0"0"-1"0,0 0 0 0,0 0 10 0,0 0 13 0,11 0-14 0,-11 0-1 0,10 0 0 0,13 0-3 0,-1 10 0 0,10 23-1 0,-11-1-1 0,2 1-1 0,-2 0-1 0,0-13-1 0,2 3 0 0,-1-1 0 0,-2-11 0 0,2-11 1 0,-10 0 0 0,-56-33-20 0,23 22 9 0,10-1 0 0,-22 2 1 0,12 0 3 0,-1-1 1 0,0 0 2 0,-1 0 2 0,3-1 2 0,8 2 2 0,-9-1 1 0,9 1 0 0,12-1-1 0,-10 0-1 0,10 11 3 0,10 0 1 0,23 0 5 0,-1 22-8 0,1-12-1 0,11 11-1 0,-11-9 0 0,10 10-1 0,1-22 0 0,-11 11 1 0,-13-11-1 0,3 0 3 0,-13 0-1 0,-10 0 0 0,0 0 2 0,-10-11-4 0,-13 11-3 0,-19-11-3 0,-68 0-26 0,89 11 26 0,-11-12 1 0,10 2 1 0,-1-1 2 0,13 11 1 0,0-10 0 0,10-1 1 0,0 0 0 0,0-1 0 0,10 12 1 0,12-10 2 0,-11 10 0 0,11 10 0 0,10 2-1 0,-11 10-2 0,13 9 0 0,-13-8 0 0,1-12 0 0,-12 10 0 0,13-11 0 0,-13 2 1 0,-10-1 0 0,0-11 1 0,0 0 1 0,-10-11-2 0,-77-11-2 0,54 12 1 0,1-1 0 0,9 0 0 0,-10 0 0 0,1-1-1 0,11 12-1 0,9-10 0 0,-9-1 0 0,9 11 1 0,12-10-1 0,0 10 0 0,0 0 1 0,23 0 0 0,-1 10 0 0,21 1 1 0,0-1 0 0,-9 2-1 0,9-12 1 0,-10 0 1 0,-1 0-1 0,-10 0 1 0,-11-12 0 0,-1 12 1 0,-10-10 0 0,0-1 0 0,-21 1 0 0,-13-12-1 0,3 10 0 0,-3 2 0 0,3-1-1 0,-13-11 0 0,11 11 0 0,1 0 0 0,9 1 0 0,2-1-1 0,0 1 1 0,21 10-1 0,-11-12-1 0,22 1 1 0,10 11 0 0,0-11 1 0,12 11 0 0,11 0 1 0,-11 11-1 0,-1 12 0 0,1-13 0 0,10 1 0 0,-11-11 0 0,-9 10 0 0,-1-10 0 0,-22 11 0 0,0-11 1 0,-12 0-2 0,-9 0-4 0,-13 11-1 0,3-11 1 0,-13 12 3 0,12-12 0 0,-1 0-2 0,0 0 2 0,11-12 2 0,1 12 0 0,9-11 0 0,2 0-1 0,-1 1 1 0,11 10 1 0,11 0-2 0,11 0 2 0,-11 10-1 0,21 12 0 0,1-10 0 0,0-2 0 0,-1-10-8 0</inkml:trace>
  <inkml:trace contextRef="#ctx0" brushRef="#br0" timeOffset="95">12688 7339 18 0,'0'-10'1'0,"-10"10"-1"0,10-11-1 0,-12 11 1 0,2 0 0 0,-1 0 0 0,-1 0 0 0,-8 11 1 0,-2-11 0 0,-11 21 0 0,1-11-1 0,9 2 0 0,2-1 0 0,-1 11 0 0,0-11 0 0,-11-2 0 0,12 3 0 0,-11-1 0 0,-1 22 0 0,11-11 1 0,-21 10-1 0,9 12 0 0,3-12 0 0,9 1 0 0,-11 0-1 0,11-1 2 0,12-10-2 0,-2 0 1 0,-9 10 0 0,21 1 0 0,-12 0 0 0,12 10 0 0,0 2 0 0,0-3 0 0,12 12 0 0,-12-10 0 0,11-1 0 0,-1-10 0 0,12-11 0 0,0 10 0 0,-1 1 0 0,13 0 0 0,-13-1 0 0,12 12 0 0,-1-1 0 0,0-10 0 0,1 10 0 0,-1 1 0 0,13-12-1 0,-12 1 1 0,10 0 0 0,0-1-1 0,1-21 1 0,-1 11-1 0,0-11 1 0,1-11 0 0,11 11 1 0,-12-11-1 0,0 0 0 0,1 0 0 0,10 0 0 0,-10-11 0 0,-11 0 0 0,10 0 0 0,-21-11 0 0,11-21 1 0,-1 10-1 0,1-21 0 0,10-11-1 0,1-1 1 0,-11 1 0 0,-1 0-1 0,1 0 1 0,-13-1 0 0,-8 1 1 0,-1 12-1 0,-11-3 0 0,10 13 0 0,-10-1 0 0,0 1 0 0,0-1 0 0,0-10 0 0,0 0 0 0,-21-1 0 0,-11 12-1 0,-13-1 2 0,-20 12-1 0,-10-12 1 0,-1 12 0 0,-11-1-1 0,-11 0 1 0,11 1-2 0,11-1 1 0,-1 12-1 0,2 9 1 0,9 2 1 0,1 10 0 0,0 32-1 0,11 23 0 0,10 21 0 0,11 22 0 0,22 32 0 0,11-54-22 0</inkml:trace>
  <inkml:trace contextRef="#ctx0" brushRef="#br0" timeOffset="96">14178 7720 16 0,'0'0'0'0,"-22"11"1"0,-11-11-1 0,12 11 0 0,-11 0 0 0,-2 0 1 0,13 10-1 0,-11 12 0 0,-1 0 0 0,11 10 0 0,-10-10 0 0,-1 21 0 0,0-11 0 0,-10 12 0 0,10 0 0 0,1-1 0 0,-1 11 0 0,21-11 0 0,2 22 0 0,10 11 0 0,22 0 0 0,11-11 0 0,-1-10-1 0,12 11 1 0,-2-24 0 0,24 24 0 0,-11-34 0 0,10-11-1 0,0 1 1 0,11-12 0 0,1-9 1 0,-2-2-1 0,13 2 0 0,-1-24 0 0,0-20 0 0,-11-1 0 0,-1-22 0 0,2-10-1 0,-12 0 1 0,-21-11 0 0,-2-11 0 0,-8 0 1 0,-13 0-1 0,-11 0 0 0,-10 11 0 0,0-1 0 0,-10 2 0 0,0 10 0 0,-12-11 0 0,-11 10 0 0,-10 12 0 0,-2 0 0 0,-8-1 1 0,-12 1 1 0,-12 32-1 0,23 0 0 0,-65 22 1 0,21 0-2 0,0 22 1 0,11 22 0 0,11-1-2 0,-1 1 2 0,2-1-1 0,20 1-1 0,12-1-4 0,21 11 3 0,11 33-11 0</inkml:trace>
  <inkml:trace contextRef="#ctx0" brushRef="#br0" timeOffset="97">6089 7861 3 0,'0'0'9'0,"-11"11"-9"0,-1 11-10 0,12-22 8 0</inkml:trace>
  <inkml:trace contextRef="#ctx0" brushRef="#br0" timeOffset="98">5447 9721 11 0,'0'0'0'0,"-11"0"0"0,11 0 0 0,0 0 0 0,0 0 1 0,0-10-1 0,0 10 0 0,0-12 1 0,0 12 0 0,11-11 0 0,-11 0-1 0,10-11 1 0,13 1-1 0,-13-1-1 0,12 0 1 0,-12-10 1 0,13 21-2 0,-13 0 2 0,2 0-1 0,-12 11 0 0,11 0 0 0,-11 0 1 0,0 11 0 0,9 0 0 0,-9 0 0 0,12 10 1 0,-1-10-1 0,-11 0 0 0,10-11 1 0,13 0-1 0,-13 0-1 0,2 0 1 0,-2-11 0 0,0-21-1 0,-10 21 0 0,0-11-6 0,0-11-4 0,0 12 8 0,0-1 2 0,0 22-11 0</inkml:trace>
  <inkml:trace contextRef="#ctx0" brushRef="#br0" timeOffset="99">5795 9362 9 0,'0'-11'2'0,"0"0"-1"0,0-11-1 0,0 12 0 0,0-1 1 0,0 11-1 0,0 11 1 0,0 21-1 0,11 1 0 0,-11 10 0 0,11-10 0 0,0-11 0 0,-1 10 0 0,-10-10 0 0,10 11 0 0,2-1 1 0,-12 1-1 0,11-10-1 0,0-3-1 0,-11-9 2 0,11-11-1 0,-11 0-10 0</inkml:trace>
  <inkml:trace contextRef="#ctx0" brushRef="#br0" timeOffset="100">5893 9340 11 0,'0'0'0'0,"-11"-11"0"0,11 11 0 0,0 0 0 0,0-11 0 0,0 22 1 0,0-11-1 0,11 22 1 0,-11 11-1 0,10-12 0 0,2 12 0 0,-1-11 0 0,-1-22 1 0,1 11 0 0,0-11-1 0,-1 0 1 0,13-11-1 0,-13 0 0 0,2-11 0 0,-2 0 0 0,0 1 0 0,-10-12 0 0,0 11 1 0,0 1-1 0,-10-12 0 0,0 0 1 0,-2 12-1 0,2 10 0 0,-1 0 0 0,-1 11 1 0,2 22-2 0,-1-1 1 0,0 12-1 0,11 0-3 0,0-1 2 0,22-10 2 0,-22-11-11 0</inkml:trace>
  <inkml:trace contextRef="#ctx0" brushRef="#br0" timeOffset="101">6099 9230 10 0,'0'0'0'0,"-10"-9"1"0,-1 9 1 0,-1-11 1 0,2 11 0 0,10 0-2 0,-11 0 0 0,11 11-1 0,0-2 0 0,0 25 0 0,0-1 0 0,11-1-1 0,-1 1 1 0,2-11 0 0,-1-11-1 0,10-1 1 0,0-10 0 0,-21-10 1 0,12-12-1 0,-1 0 0 0,-1-11 1 0,2-10 0 0,-12 10-1 0,0 1 1 0,-12 21 0 0,-9-11 1 0,-12 22-2 0,12 0 0 0,10 0-2 0,-11 11 0 0,11 0-3 0,-1 11 0 0,2-13 4 0,10 3 1 0,0-1-11 0</inkml:trace>
  <inkml:trace contextRef="#ctx0" brushRef="#br0" timeOffset="102">6371 9221 11 0,'0'0'0'0,"0"0"0"0,-12 0 0 0,12 0 0 0,-10 0 1 0,0 9-2 0,-1 3 1 0,0-1 1 0,-12 11-1 0,13-11 0 0,-1 0 0 0,11 0 0 0,0-11 0 0,0 0 0 0,21 10 0 0,2-10 0 0,-1 11 0 0,10-11 0 0,-10 0 0 0,-1 11 0 0,-9 0 0 0,-1 0 0 0,-11 11 1 0,-11-1 1 0,-1-10 0 0,2 11 1 0,-12-11-1 0,-1 0-1 0,13-11 0 0,0 0-4 0,-12-11-6 0,22 11 7 0,-11-11-8 0</inkml:trace>
  <inkml:trace contextRef="#ctx0" brushRef="#br0" timeOffset="103">5599 9308 8 0,'0'-11'3'0,"0"0"-3"0,-12 0 0 0,12 11 0 0,0 0 0 0,-9 0 0 0,-2 0 1 0,-1 11-1 0,2-11 0 0,-1 11 0 0,-11 0 0 0,11-1 0 0,0 12 0 0,11-22 1 0,-10 11-2 0,10 0 1 0,10-11 0 0,-10 0 0 0,22 0 1 0,11-11-1 0,-11 0 0 0,10 11 0 0,1 0 0 0,-12 11 0 0,-9 11 0 0,-2 0 0 0,-10-1 0 0,0 1 1 0,-22 0 0 0,12 0 0 0,-13-12 0 0,13 1 0 0,-1 0-1 0,-1-11 0 0,12 0 0 0,-9 0-1 0,9-11-4 0,0 0 4 0,0 1 1 0,0 10-11 0</inkml:trace>
  <inkml:trace contextRef="#ctx0" brushRef="#br0" timeOffset="104">5567 9188 12 0,'0'0'1'0,"0"-11"-1"0,-12 11 1 0,12 0 1 0,0 11-1 0,0 11 0 0,0 10 0 0,0 12-1 0,0-1 1 0,0 1-2 0,0-12 1 0,0 12 0 0,0-1 0 0,0-21 0 0,0 11 0 0,0-22 0 0,12-1-2 0,-12 1-2 0,11-11 3 0,-2 0 0 0,-9 0-10 0</inkml:trace>
  <inkml:trace contextRef="#ctx0" brushRef="#br0" timeOffset="105">5534 9230 13 0,'0'-9'0'0,"11"9"0"0,-1 9 0 0,2 14 0 0,-1 21 0 0,-11-1 0 0,0 12 1 0,0-1 0 0,0 11-1 0,0-11-2 0,0 1-1 0,9-44-7 0</inkml:trace>
  <inkml:trace contextRef="#ctx0" brushRef="#br0" timeOffset="106">9851 9525 8 0,'0'0'0'0,"10"-11"0"0,-10 11 0 0,0 0 1 0,0-11 3 0,-10 11 6 0,-1 0 2 0,-1 0 3 0,2 11-1 0,-13 11-6 0,3 0-4 0,-2 10-2 0,-11 1-2 0,22-10 0 0,0-3-2 0,11-9-3 0,11-11-4 0,10 11-2 0,2-22 2 0,-1 11 3 0,10-11 4 0,1 11 0 0,-12 0 2 0,1 0 1 0,-12 0 0 0,2 11 1 0,-12 11 1 0,-22 11 2 0,0-1 2 0,1-10 1 0,-1 11-1 0,-1-11-4 0,3-12-2 0,8-10-2 0,2 0-2 0,-1 0-8 0,11-10-7 0,-12-2-2 0,12 2 11 0,0-12 8 0,0 11-6 0</inkml:trace>
  <inkml:trace contextRef="#ctx0" brushRef="#br0" timeOffset="107">9709 9503 8 0,'0'-11'0'0,"-11"1"1"0,11-1 8 0,0-11 6 0,0 11 4 0,0 0 0 0,0 11-5 0,0 0-1 0,0 22-8 0,11 11-2 0,0 21-1 0,11 0 0 0,-11 22-1 0,-1-21-1 0,2 21 0 0,-12-11-1 0,0 0-8 0,0-21-15 0,11-13-10 0,-11-19 7 0,9-12 19 0,3-12 7 0,-12 3-6 0</inkml:trace>
  <inkml:trace contextRef="#ctx0" brushRef="#br0" timeOffset="108">9992 9471 8 0,'0'0'0'0,"0"0"0"0,0 0 0 0,0-11 0 0,0 11 2 0,0 0 2 0,0-11 3 0,0 11 1 0,0 0 1 0,11 0 23 0,-11 22-29 0,0 10-1 0,10 1-2 0,-10-1 0 0,12-10 0 0,-12 11-1 0,11-10-2 0,-1-3-8 0,1-9-12 0,-11 0 0 0,11 0 17 0,-11-11-2 0</inkml:trace>
  <inkml:trace contextRef="#ctx0" brushRef="#br0" timeOffset="109">10111 9601 9 0,'0'11'5'0,"0"0"0"0,0 12 0 0,0-3-2 0,12-9-2 0,-12 11-2 0,0-10-1 0,11-2-7 0,-11-10 1 0,9 11 8 0,-9-22-8 0</inkml:trace>
  <inkml:trace contextRef="#ctx0" brushRef="#br0" timeOffset="110">10166 9384 8 0,'0'0'0'0,"0"11"1"0,-11 10 1 0,11 1 3 0,0 22 0 0,0 10-3 0,11-22-2 0,-1-10 0 0,13 0 0 0,-2-11 0 0,-10-11 0 0,-1-11 1 0,2 0 0 0,-1-11 0 0,-11 11 2 0,0-10 1 0,-23-1-1 0,13 11 0 0,-1 0 0 0,-10 0-1 0,10 1-1 0,-1-1-2 0,2 11 0 0,-1 0-5 0,-1 0-14 0,12 21 11 0,0-10 9 0,0 11-8 0</inkml:trace>
  <inkml:trace contextRef="#ctx0" brushRef="#br0" timeOffset="111">10297 9427 7 0,'0'0'1'0,"-11"-11"0"0,11 11 3 0,-12-11 4 0,2 22 0 0,10 0-3 0,0 0-2 0,0 11-1 0,0 0-1 0,10-1-2 0,13-10 1 0,-2 0-1 0,0-11 0 0,2 0 1 0,-12 0 1 0,10 0 0 0,-11-11 1 0,-10 0 0 0,12-10 1 0,-12 10 1 0,-12-11-2 0,2 0 1 0,-11 0-1 0,-1 22 0 0,0-10 0 0,-1 10-2 0,14 0-4 0,-2 0-3 0,11 21-9 0,-12 1-5 0,12 0 16 0,0 10 4 0,12-21-6 0</inkml:trace>
  <inkml:trace contextRef="#ctx0" brushRef="#br0" timeOffset="112">10438 9297 8 0,'0'0'-1'0,"-11"-11"2"0,11 11 4 0,-11 11 6 0,-1 0-2 0,12 10-3 0,0 1 2 0,-10 11 0 0,20-1-3 0,2-10-3 0,10-11-3 0,-1 0 1 0,1-11 0 0,11 0 0 0,-11-22 1 0,-1 11 0 0,1-21 0 0,0 10 0 0,-22-11 1 0,0 11 1 0,-12 1 0 0,-9-12-2 0,0 22-2 0,-2 0 0 0,2-1-4 0,10 3-8 0,-10 9-9 0,21 9 1 0,-12 25 17 0,12-1-3 0</inkml:trace>
  <inkml:trace contextRef="#ctx0" brushRef="#br0" timeOffset="113">10764 9297 7 0,'0'0'1'0,"0"-11"-1"0,0-11 3 0,0 22 6 0,0-11 1 0,-12 11 2 0,2 0-2 0,-12 11-3 0,12 0-3 0,-1 11-3 0,-1-11 0 0,12-1-2 0,0-10 0 0,0 11-1 0,12-11 0 0,-12 0 2 0,11 0-1 0,-1 0 1 0,12 0 0 0,-12-11-1 0,13 11 1 0,-13 0 0 0,13 0 0 0,-12 11 1 0,-11 0 1 0,0 11 2 0,-11 11 9 0,0-1-2 0,-11-10 2 0,11-11-3 0,-1 0-4 0,2 0-3 0,10-11-2 0,-10 0-2 0,10 0-3 0,0-11-10 0,-12 0-18 0,24 11-20 0,-12-11 34 0</inkml:trace>
  <inkml:trace contextRef="#ctx0" brushRef="#br0" timeOffset="114">14265 8394 9 0,'0'0'-9'0</inkml:trace>
  <inkml:trace contextRef="#ctx0" brushRef="#br0" timeOffset="115">13079 6328 11 0,'-10'0'3'0,"10"-11"-2"0,-11 1 3 0,0-12 4 0,1 22 1 0,10-11-1 0,-11 11-2 0,-1-10-1 0,2 20 0 0,-13-10-2 0,-9 23-1 0,11-3-2 0,-1 13 1 0,11 0-2 0,-10-1 1 0,21-20-2 0,0 9 1 0,9-11-2 0,3-10 0 0,9 0 0 0,12-10 1 0,-1 10 2 0,-9-11 0 0,10 1-1 0,-23 10 1 0,12 0 1 0,-12 10-1 0,2 1 0 0,-12-1 0 0,0 24 1 0,-12-13 0 0,2 1-1 0,-1 0 2 0,-10 9-1 0,10-19-1 0,-1-1 0 0,2 0-2 0,-1-11-14 0,11 0-4 0,-12-11 16 0,12 11-10 0</inkml:trace>
  <inkml:trace contextRef="#ctx0" brushRef="#br0" timeOffset="116">12883 6176 15 0,'0'0'0'0,"-9"-11"0"0,-2 11 1 0,11-11 0 0,-12 11 3 0,12-11-1 0,0 2 2 0,0 9-1 0,0 0 0 0,0 0-1 0,12 20 1 0,8 35-1 0,-8 0-1 0,9 9-2 0,2-9 1 0,-13 10-1 0,12-11-1 0,0 1-1 0,-11-12-3 0,-1-21-4 0,-10 9-3 0,12-8 6 0,-12-23 5 0,0 0 1 0,0-11-14 0</inkml:trace>
  <inkml:trace contextRef="#ctx0" brushRef="#br0" timeOffset="117">12916 6154 14 0,'-10'-11'1'0,"10"2"0"0,0 9 5 0,0 9-3 0,0 2-1 0,10 11 0 0,13 22 1 0,-1 10-2 0,10-11-1 0,1 2 0 0,-12-3-2 0,11 2-9 0,-20 0 5 0,10-1-8 0</inkml:trace>
  <inkml:trace contextRef="#ctx0" brushRef="#br0" timeOffset="118">13124 6089 14 0,'0'0'0'0,"0"-11"0"0,0 0 1 0,0 0-1 0,0 11 0 0,0-10 1 0,0 10 0 0,0 0 0 0,0 0 2 0,0 10-1 0,0 1 1 0,10 11-1 0,0 11 0 0,13 10-1 0,-12 12 1 0,0-1-2 0,-1-11 0 0,2 12-6 0,-1-23-6 0,-1 1 11 0,-10-22-13 0</inkml:trace>
  <inkml:trace contextRef="#ctx0" brushRef="#br0" timeOffset="119">13276 6209 14 0,'0'0'0'0,"0"11"1"0,0-1 0 0,0 1-1 0,11 12 1 0,-11 10-1 0,10-13 0 0,2 2 0 0,-12-11 0 0,0 1 0 0,10-2-2 0,-10-10 1 0,0 0 0 0</inkml:trace>
  <inkml:trace contextRef="#ctx0" brushRef="#br0" timeOffset="120">13287 5991 14 0,'-11'0'0'0,"11"0"0"0,0 0 1 0,0 11 1 0,0 11 0 0,0 0-1 0,11 10 1 0,-11 12-2 0,10-23 0 0,2 12 1 0,8-22-1 0,-8 11-1 0,-1-22 1 0,-1 0 2 0,2-10 0 0,-12-2 0 0,0-10 0 0,0-9 0 0,-12 8 0 0,12 1 0 0,-10-11-1 0,-1 12 0 0,-11-12-1 0,12 33-1 0,-2-11-3 0,2 11-3 0,-1 11-2 0,11 11 6 0,0 0 3 0,-12 10-1 0,12-32-12 0</inkml:trace>
  <inkml:trace contextRef="#ctx0" brushRef="#br0" timeOffset="121">13406 5904 13 0,'0'0'0'0,"-12"0"0"0,3 0 0 0,9 0 1 0,-11 11-1 0,11 0 2 0,0 22-2 0,11-12 1 0,-2 12-1 0,3 0 0 0,-1-12 0 0,-1-10 0 0,13-11 1 0,-13-11-1 0,12 0 1 0,-12-21-1 0,-10 10 1 0,12-11 1 0,-24 1 1 0,-8-1-1 0,8 11-1 0,2 1-1 0,-13 10 1 0,13 0 0 0,-1 11-1 0,11 0-3 0,-12 22-5 0,12-1 3 0,0 12 3 0,0-11-10 0</inkml:trace>
  <inkml:trace contextRef="#ctx0" brushRef="#br0" timeOffset="122">13537 5817 13 0,'0'0'0'0,"-12"33"1"0,12-1-1 0,0-10 0 0,12 11 0 0,-1-11 0 0,10-12 0 0,0 1 0 0,2-22 0 0,-12-10 1 0,10-1-1 0,-11 0 0 0,-10-10 2 0,-10 21 0 0,-11-11-1 0,-1 0 0 0,0 0-1 0,1 12 1 0,10 10-1 0,0 0-3 0,-1 0-2 0,2 10 4 0,10 1 1 0,0 0-13 0</inkml:trace>
  <inkml:trace contextRef="#ctx0" brushRef="#br0" timeOffset="123">13700 5893 13 0,'0'0'0'0,"0"0"7"0,0 0-3 0,0 11 1 0,0 11-4 0,0 0 0 0,0-1-1 0,0 12 0 0,10-11-3 0,-10-11-7 0,0 0 6 0,12-1 3 0,-12-10-12 0</inkml:trace>
  <inkml:trace contextRef="#ctx0" brushRef="#br0" timeOffset="124">13733 5653 10 0,'-11'0'3'0,"11"-10"-3"0,0 10 0 0,0-11 0 0,-12 11 1 0,12-10-1 0,0-1 1 0,0 11 0 0,0-11 3 0,0 11 1 0,0 0 2 0,0 22-5 0,0 21-1 0,0 0 0 0,12-10-1 0,-1 0 0 0,-2-12-1 0,3-10 1 0,-1 0 0 0,-1-11 0 0,2-11 0 0,-1 0 0 0,-1 1 0 0,-10-23 0 0,12 11 0 0,-12 0 1 0,-12 1-1 0,2-13 0 0,-1 13 0 0,-11 0 1 0,11 10-1 0,-10-1 1 0,10 12 0 0,-1 23-3 0,2-2-1 0,-1 12-3 0,11 0-4 0,0-13 7 0,0 3 2 0,21-12-13 0</inkml:trace>
  <inkml:trace contextRef="#ctx0" brushRef="#br0" timeOffset="125">13840 5469 13 0,'0'0'1'0,"-10"0"-1"0,10 0 0 0,0 11 1 0,0 11 0 0,0 11 2 0,0-1 0 0,0 12-1 0,0-12-1 0,10 1 0 0,2-11-1 0,9-12 0 0,-9-10-1 0,9 0 2 0,-10 0-1 0,0-10 0 0,-1-1 0 0,2-11 1 0,-12 0 0 0,0 1 1 0,0-1 0 0,-12-11-1 0,2 1 1 0,-12 10-1 0,12-11 0 0,-13 22 0 0,13 11-1 0,-13 0-1 0,13 23-2 0,0-2-4 0,10 1-3 0,0 0 7 0,0 9 3 0,0-19-14 0</inkml:trace>
  <inkml:trace contextRef="#ctx0" brushRef="#br0" timeOffset="126">13950 5393 14 0,'0'22'0'0,"0"11"1"0,0-1-1 0,0 1 0 0,11-11 0 0,-1-12 0 0,13 2 0 0,-14-2 0 0,24-20 0 0,-21-2 1 0,10-10 1 0,-11 1 0 0,10-12 1 0,-21 12 1 0,0 0-1 0,0-13 0 0,-11 12-1 0,1 1 0 0,-13-1 1 0,1 22-2 0,-11 0-1 0,13 11 1 0,-2 12-5 0,11-3-8 0,-11 13 1 0,11 0 9 0,11-33-11 0</inkml:trace>
  <inkml:trace contextRef="#ctx0" brushRef="#br0" timeOffset="127">14253 5230 13 0,'0'-11'1'0,"0"0"1"0,0 11 4 0,-9-11 1 0,9 11 1 0,0 0-2 0,-11 0-2 0,-1 22-2 0,2-11 0 0,-1 11-1 0,-1-11-1 0,12 10 0 0,-10 1 1 0,10-11-2 0,0 11 1 0,10-22 0 0,-10 11 0 0,12-11 0 0,-1 0 0 0,-1 0 0 0,13 0 0 0,-2-11 0 0,-10 11 1 0,-1 11 3 0,-10 1 2 0,12 8-1 0,-24 2 0 0,2 1 1 0,-1 8 2 0,-10-9 0 0,-2 0 2 0,13-11-7 0,-13-1 3 0,23-10-4 0,-10 0-2 0,10 0-2 0,0-10-7 0,10-1-29 0,2 11-9 0,-12 0 27 0</inkml:trace>
  <inkml:trace contextRef="#ctx0" brushRef="#br0" timeOffset="128">6023 9862 11 0,'0'-11'-1'0,"0"11"2"0,0-10-1 0,0-2 2 0,10 2 4 0,-10-2 1 0,12 12 0 0,-12-10 1 0,0 10 1 0,0 0-1 0,11 0 0 0,-11 0-2 0,0 22-1 0,0 0-2 0,0 9 0 0,0 3-3 0,0 9 1 0,0-10-1 0,10-13 0 0,-10-8 0 0,12-1 0 0,-1 0-1 0,-1-11 0 0,12-11 1 0,-12 0 0 0,2-1 0 0,-1 3 0 0,-1-2 0 0,2 11-3 0,-12 0-5 0,0 0-6 0,0 0-4 0,11-11 0 0,-11 11 8 0,0 0 9 0,0-11-9 0</inkml:trace>
  <inkml:trace contextRef="#ctx0" brushRef="#br0" timeOffset="129">6154 9764 10 0,'0'-11'0'0,"0"11"0"0,0-11 1 0,0 11 1 0,10-10 1 0,2-1 1 0,-12 1 0 0,11-2 0 0,-2 1-1 0,3 11 1 0,-12 0 5 0,0 11-6 0,0 1-1 0,0-2-1 0,-12 1 0 0,12 10-1 0,0-10 0 0,0 1-1 0,0-2-1 0,12-10 0 0,-12 0 0 0,11 0 0 0,-1 0 1 0,13 0 0 0,-12 0 1 0,-1 0-1 0,1 11 1 0,-1-1 1 0,-10 2 0 0,0-2 0 0,-10 12 0 0,10 11 1 0,-21-11 1 0,10-12 2 0,0 1 1 0,-1-1 0 0,2-10-2 0,10 0-5 0,-11 0-2 0,11 0-8 0,0-10-8 0,0 10-1 0,11 0 15 0,-11 0-5 0</inkml:trace>
  <inkml:trace contextRef="#ctx0" brushRef="#br0" timeOffset="130">10166 9960 7 0,'0'0'0'0,"0"-11"0"0,0 11 0 0,0-12 0 0,10 2 0 0,-10 10 3 0,0-11 4 0,12 11 3 0,-12 0-2 0,0 11 1 0,0-1-2 0,0 13-1 0,0-1 0 0,0-2-1 0,0 14 2 0,0-12-3 0,0 0-2 0,0-1-2 0,0-10 0 0,11 0-1 0,-1-11-1 0,1 0-1 0,0 0 1 0,-1-22-1 0,2 1 1 0,9 10 1 0,-9-11 0 0,-1 11 0 0,-2 0-3 0,-9 0-2 0,0 11-3 0,0-12-3 0,0 12-14 0,0 0 25 0,0 0-6 0</inkml:trace>
  <inkml:trace contextRef="#ctx0" brushRef="#br0" timeOffset="131">10264 9851 7 0,'0'0'0'0,"0"0"0"0,0 0 0 0,0 0 0 0,0-10 10 0,0-2-7 0,10 12 0 0,2-22 0 0,-1 1 1 0,-2 11 0 0,14-2-1 0,-13 1 1 0,-10 11 3 0,0 0 1 0,0 11 0 0,0 11-5 0,-10-1-2 0,-1 13-1 0,-1-3-1 0,3-8 0 0,9-12-1 0,0-1-2 0,0 1-1 0,9-11 0 0,3 0 1 0,-1-11 3 0,11 1 0 0,-11-1 0 0,0 11 1 0,10-11 0 0,-11 22 1 0,2 0 2 0,-1-1 0 0,-11 1 2 0,0 11 0 0,0 0 1 0,0 0-1 0,-11-1-1 0,-1-10-1 0,2 11-1 0,10-22-2 0,-10 11-2 0,-12-11-2 0,11-11-8 0,-1 11-18 0,2-11 5 0,-1 11 18 0</inkml:trace>
  <inkml:trace contextRef="#ctx0" brushRef="#br0" timeOffset="132">13645 6285 8 0,'0'-21'4'0,"10"21"-2"0,-10 0 5 0,0 0 18 0,0 21-21 0,0 1-2 0,-10 10 0 0,10-9-2 0,0 8 0 0,0-9 0 0,0 11-1 0,0-11 0 0,10 0 0 0,2-12 0 0,-2 1 0 0,2-11-2 0,-12 0 2 0,21-11 0 0,-9 1 1 0,8-24 0 0,-8 24 0 0,-1-11 1 0,-1 9-1 0,-10 12 1 0,0 0-4 0,0 0-12 0,0 12-2 0,0-12 14 0</inkml:trace>
  <inkml:trace contextRef="#ctx0" brushRef="#br0" timeOffset="133">13787 6176 7 0,'0'0'0'0,"0"-11"0"0,0 11 0 0,0-11 0 0,0 0 2 0,0 11 0 0,11-9 0 0,-11 9 1 0,10-12 1 0,2 12 1 0,-2-11 1 0,0 11 0 0,-10 0 0 0,0 11 10 0,0-11-12 0,0 21-3 0,0 1-1 0,-10-11 0 0,10 0-3 0,0 1-3 0,10-12-3 0,2 0 4 0,-1-12 1 0,11 12 1 0,-11 0 2 0,-1 0 0 0,1 0 1 0,0 0 1 0,-11 0 2 0,0 12 2 0,0 9 3 0,-11 0-3 0,0 2-1 0,1-2-1 0,-1-9-2 0,-1 8-1 0,2-20 0 0,10 11-2 0,0-11-2 0,0-11-26 0,0 11 14 0,10-10 13 0,2-12 3 0,-12 11-7 0</inkml:trace>
  <inkml:trace contextRef="#ctx0" brushRef="#br0" timeOffset="134">13983 5861 7 0,'0'0'0'0,"0"0"4"0,0 0 9 0,0 11 9 0,0-1-3 0,0 23-8 0,0-11-4 0,0 10 0 0,0 12-3 0,0-1-2 0,11 1 0 0,-11 10-2 0,9 1-1 0,-9-12-1 0,12-10-5 0,-1-11-12 0,-1-1-4 0,-10-10 2 0,0-11 6 0,12 0 11 0,-12-22 4 0,0 12-6 0</inkml:trace>
  <inkml:trace contextRef="#ctx0" brushRef="#br0" timeOffset="135">14113 5937 6 0,'0'0'0'0,"0"-11"0"0,10 11 1 0,-10-11-1 0,12 11 6 0,-12-11 5 0,0 11 4 0,0 0 4 0,0 11-3 0,0 11-6 0,0 0-5 0,0 21-2 0,-12-10 0 0,2 21-4 0,10-43 0 0,0 11-1 0,10-22-1 0,2 0 1 0,-1 0 0 0,-1-22-1 0,1 11 2 0,0-11 0 0,-1 11 1 0,-10 1-1 0,12-1-5 0,-12 0-5 0,11 0-7 0,-11 0-5 0,0 11 10 0,0-11 12 0,0 11-5 0</inkml:trace>
  <inkml:trace contextRef="#ctx0" brushRef="#br0" timeOffset="136">14221 5850 6 0,'0'-11'1'0,"0"11"-1"0,12-11-1 0,-12 11 1 0,11-11 1 0,-11 11-1 0,9 0 0 0,-9-11 2 0,12 11 2 0,-12 0 9 0,0 0-8 0,0 11-1 0,-12 11-2 0,3-11-1 0,9 11-1 0,-11-12 1 0,11 12-2 0,0 0 1 0,0-11-1 0,0 0 0 0,0 0 0 0,11-1 0 0,-11-10 1 0,9 0 0 0,3 0-1 0,-1-10 1 0,-1 10 1 0,2-11-1 0,-1 0 0 0,-11 0 0 0,0 11 0 0,0-11-2 0,0 11-5 0,0-11-5 0,0 11 6 0,0 0 6 0,0-11-1 0,0 11-5 0</inkml:trace>
  <inkml:trace contextRef="#ctx0" brushRef="#br0" timeOffset="137">14253 5774 7 0,'0'0'0'0,"0"11"0"0,0-11 0 0,0 10 0 0,0 1 1 0,12 11-1 0,-12 0 1 0,11 0 0 0,-1-1 0 0,13 1 0 0,-13 0-1 0,-10 10 0 0,12-10 0 0,-12-11-2 0,0 11 0 0,0-22 1 0,0 11 1 0,0 0 0 0,0-11-1 0,10-11-5 0</inkml:trace>
  <inkml:trace contextRef="#ctx0" brushRef="#br0" timeOffset="138">13156 6828 21 0,'0'0'0'0,"22"-32"2"0,-11 21-2 0,-1 11 0 0,-10 0-23 0</inkml:trace>
  <inkml:trace contextRef="#ctx0" brushRef="#br0" timeOffset="139">12939 7448 24 0,'0'0'0'0,"0"-54"0"0,0 20 0 0,0 34 0 0,0 23-1 0,0-23-22 0</inkml:trace>
  <inkml:trace contextRef="#ctx0" brushRef="#br0" timeOffset="140">14559 5306 13 0,'0'0'0'0,"-11"0"-1"0,11 0 1 0,0 11-2 0,0-11-8 0</inkml:trace>
  <inkml:trace contextRef="#ctx0" brushRef="#br0" timeOffset="141">14581 5393 13 0,'0'0'0'0,"0"-22"0"0,0 13 0 0,11 9 0 0,10 0-13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8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7904 7600 7 0,'-10'11'2'0,"10"22"-2"0,0 0-1 0,0 21 1 0,10-21 0 0,0 10 0 0,2 11 0 0,9-10 0 0,-9 10 0 0,9-9 0 0,1-3 0 0,-12-9-1 0,2 10 1 0,-12-21 1 0,11 22-2 0,-11-12 1 0,0-10 0 0,0 11-7 0</inkml:trace>
  <inkml:trace contextRef="#ctx0" brushRef="#br0" timeOffset="1">8068 8906 0 0,'0'0'0'0,"0"31"0"0,0 3 0 0,0-13 0 0</inkml:trace>
  <inkml:trace contextRef="#ctx0" brushRef="#br0" timeOffset="2">8110 9579 0 0,'0'0'0'0,"0"11"0"0,0 0 0 0,0 22 2 0,0-12-1 0,0-10 1 0,0 11-1 0,-10-11-1 0,10 1 0 0,0-2 0 0,0 1 0 0,0-1 0 0,0 1 0 0,10 12 0 0,-10-13-6 0</inkml:trace>
  <inkml:trace contextRef="#ctx0" brushRef="#br0" timeOffset="3">8089 9829 5 0,'0'0'0'0,"0"0"1"0,0 12-1 0,0-12 0 0,11 0 0 0,-11 0 0 0</inkml:trace>
  <inkml:trace contextRef="#ctx0" brushRef="#br0" timeOffset="4">9284 8340 1 0,'0'11'2'0,"12"0"-1"0,-12 10-3 0,11 1 1 0,-1-11 0 0,-10 11 1 0,12-1 0 0,-12 23 3 0,0-22 5 0,-12-1-8 0,12 12 0 0,0-11 0 0,-10 0 0 0,20-1-1 0,-10 1 1 0,0 0 0 0,12 1 0 0,-12 8 0 0,0 3 0 0,0 8 0 0,0 2 0 0,0 0 0 0,0-1 0 0,0 0 0 0,-12 0 0 0,12 1 0 0,0 11 0 0,0-12 0 0,-10-10 0 0,10-1 0 0,0 1 0 0,0-11 0 0,0 10 0 0,0 12 0 0,10-1 0 0,2 1 0 0,-1 10 0 0,-11-10-1 0,10 21 1 0,2-22 0 0,-12 12 0 0,0-12 0 0,0-10 0 0,10 11 0 0,-10-13 0 0,10-8 0 0,-10-2-9 0</inkml:trace>
  <inkml:trace contextRef="#ctx0" brushRef="#br0" timeOffset="5">9612 9851 9 0,'0'0'0'0,"10"0"-1"0,0 11 1 0,2-11 0 0,-1 10 1 0,-1-10-2 0,13 0 1 0,-13 0 0 0,1-10 0 0,0-1 0 0,11 11 0 0,-11-22 0 0,11 22 0 0,-11-10 0 0,10-2 0 0,12 2 0 0,-22 10 0 0,-1 0 0 0,2 0 0 0,-2 0 1 0,0 0-1 0,13 0 0 0,-12 10 0 0,0 2 0 0,11-2 0 0,-12-10 0 0,23 12 0 0,-23-12 0 0,13 0 0 0,-2 0 0 0,0-12 0 0,2 12 0 0,-1-10 0 0,-2-2 0 0,3 12 0 0,-1 0 0 0,-1-10 0 0,11 10 0 0,-9-11 0 0,-13 1 0 0,13-2 0 0,9 1 0 0,-22 11 0 0,13-11 0 0,-1 11 0 0,-12 0 0 0,12 11 0 0,11 0-1 0,-23 1 1 0,12-2 0 0,0 1 0 0,-1-1 0 0,2 2 0 0,9-12 0 0,11 10 1 0,-11-10-1 0,13 0 0 0,-2 0 0 0,-10 0 0 0,11 0 0 0,-23 0 0 0,12 0 0 0,-11 0 0 0,-1 12 0 0,12-12 0 0,0 0 0 0,-1-12 0 0,1 2 0 0,-1-2-1 0,1 2 1 0,11-11 0 0,-12 9 0 0,11 12 0 0,-21 0 0 0,11 12 0 0,-1-2 0 0,12-10 0 0,0 11 0 0,-2-1 0 0,3-10 0 0,8-10 0 0,12-1 1 0,-9 1-1 0,-2-2-1 0,-1 12 1 0,2-11 0 0,-11 11-1 0,-33 0-6 0</inkml:trace>
  <inkml:trace contextRef="#ctx0" brushRef="#br0" timeOffset="6">12090 9807 9 0,'0'0'0'0,"-10"-21"0"0,10 21 0 0,10 0 0 0,2-10 0 0,-2-2 0 0,0 12 0 0,2-11 0 0,-1 11 0 0,-11 0 0 0,10 0 0 0,2 0 0 0,-1 11 0 0,0 1 0 0,-1-2 0 0,1-10 1 0,11 11-2 0,-11-11 2 0,21-11-1 0,-10 1 0 0,0-2 0 0,-11 1-1 0,11-10 1 0,-11 10 0 0,10 1 0 0,-10-2 0 0,-1 1 0 0,2 11 0 0,-12 0 1 0,11 11-1 0,-11 1 0 0,10-12 0 0,2 21-1 0,20-11 1 0,-11-10 0 0,12 0 0 0,-1 0 0 0,1-10 0 0,-1-1 0 0,1 1 0 0,1-2 0 0,-2 1 0 0,-11 0 0 0,-9 11 0 0,-1 0 0 0,-1 0 0 0,1 0 0 0,10 11 0 0,-9-11 0 0,9 0 0 0,2 0 0 0,-14 11 0 0,14-11 0 0,-1 0 0 0,-11 12 0 0,11-12 0 0,-12 10 0 0,0 1 0 0,13-11 0 0,10 0 0 0,-1 0 1 0,1-11-2 0,9-11 1 0,3 11 0 0,-2 0-9 0</inkml:trace>
  <inkml:trace contextRef="#ctx0" brushRef="#br0" timeOffset="7">18408 9906 7 0,'0'0'0'0,"21"0"0"0,2 0 0 0,9 0 0 0,1-11 0 0,21 11 1 0,11-11-1 0,11 11 1 0,21-12-1 0,-9 12 0 0,-13-10 0 0,-8 10 0 0,-2 0 0 0,-22-11 0 0,12 11-1 0,-23 0 1 0,-11 0 1 0,-21-10-1 0,12 10 2 0,-12 0 3 0,-12 10-6 0,12-10-2 0,0 0-1 0,-10 0 3 0,10 0 1 0,0 0-3 0</inkml:trace>
  <inkml:trace contextRef="#ctx0" brushRef="#br0" timeOffset="8">19766 9764 7 0,'12'0'0'0,"21"-11"0"0,20 0 1 0,24 1-1 0,21-1 2 0,0 1 0 0,10-2-1 0,1 1-1 0,-23 11 0 0,13 0 0 0,-1 0-1 0,-12 0-3 0,12 11 2 0,-33-11-4 0</inkml:trace>
  <inkml:trace contextRef="#ctx0" brushRef="#br0" timeOffset="9">5328 9732 11 0,'0'0'0'0,"-11"0"2"0,11 0-2 0,0 0 0 0,0-11 0 0,11 11 0 0,-11-10-1 0,9 10 1 0,-9-12 1 0,12 12-1 0,-12 0 0 0,0 0 0 0,0 0 0 0,0 0 0 0,0 12 0 0,0-2 0 0,0 1 0 0,0 10 0 0,11 2 0 0,-11-13 0 0,0 11 0 0,0-9 0 0,10-2 0 0,-10 2 0 0,12-2 0 0,-1 1 0 0,11-1 0 0,-1-10 0 0,0 0 0 0,2 0 0 0,-2-10 0 0,0-11 0 0,2 9 0 0,10-10 0 0,-12 12 0 0,12-1 0 0,10-11 0 0,0 11 0 0,-10 0 0 0,11-10 1 0,-1 11-1 0,12-2-1 0,-22 12 1 0,21 0 0 0,-21 12 0 0,10 9-1 0,-10 0 1 0,-1 2 0 0,1-2 0 0,9-11 0 0,-9 2 0 0,1-2 0 0,-3-10 1 0,-8 0-1 0,-1-10 0 0,-2-12 0 0,3 1-1 0,-1 9 1 0,-22 1 0 0,10 11 0 0,2-11 0 0,-12 11 0 0,0 0 0 0,11 0 0 0,-11-10 0 0,0 10 0 0,0-11 0 0,0 1 0 0,9-2 0 0,-9 1 0 0,0 0 0 0,12 11 0 0,-12-11 0 0,0 11 0 0,11 0 0 0,-11 0 0 0,0 0 0 0,10-11 0 0,-10 11-12 0</inkml:trace>
  <inkml:trace contextRef="#ctx0" brushRef="#br0" timeOffset="10">1359 12809 0 0,'0'0'0'0,"0"-11"0"0,0 22 4 0,0 10 6 0,0 12-1 0,0 11-3 0,-12 10 0 0,12 11-1 0,0 0 0 0,-10 0-3 0,10-10-4 0,-11-1 1 0,11-10-2 0,-11-11-1 0,11-1-3 0,0-22-6 0,-11-10-1 0,11 0 11 0,0-31 3 0,-10-13 0 0</inkml:trace>
  <inkml:trace contextRef="#ctx0" brushRef="#br0" timeOffset="11">1195 12863 0 0,'0'0'0'0,"12"-11"1"0,8 11 5 0,13-11 6 0,11-10-5 0,-1 10-5 0,1 11-1 0,0 0-1 0,-12-11 0 0,1 22-3 0,-11-11-4 0,-11 11-7 0,-11-1 9 0,-23 23 5 0,13-11 0 0</inkml:trace>
  <inkml:trace contextRef="#ctx0" brushRef="#br0" timeOffset="12">1109 13276 0 0,'0'0'0'0,"20"0"0"0,3-11 1 0,10 11 5 0,-1 0-1 0,1 0-1 0,0 0-3 0,-1 11-1 0,-10-11-1 0,-12 0-1 0,2 0-3 0,-1 0-2 0,-22 0 5 0,-22 12 2 0,1 9 0 0</inkml:trace>
  <inkml:trace contextRef="#ctx0" brushRef="#br0" timeOffset="13">1087 13514 0 0,'0'0'0'0,"22"0"0"0,10 0 0 0,-11 0 0 0,24-9 3 0,-2 9-1 0,1 0-2 0,-12-11 0 0,1 22-3 0,-22-11 1 0,10 21 2 0,-21-21 0 0</inkml:trace>
  <inkml:trace contextRef="#ctx0" brushRef="#br0" timeOffset="14">1533 13298 0 0,'0'0'0'0,"0"0"0"0,10 0 2 0,12 0 3 0,-12 11-1 0,23-1-1 0,-10 13-2 0,9-12-1 0,1 10 0 0,-11-11 0 0,-2 13-1 0,3-12-2 0,-12 10-3 0,-11-11 1 0,11-10 5 0</inkml:trace>
  <inkml:trace contextRef="#ctx0" brushRef="#br0" timeOffset="15">1761 13211 0 0,'-11'22'1'0,"-21"33"3"0,-1-1-2 0,0 0 0 0,12-11-2 0,-2-10-1 0,2-11 1 0,21-2-3 0,0-20-2 0</inkml:trace>
  <inkml:trace contextRef="#ctx0" brushRef="#br0" timeOffset="16">2369 13276 0 0,'0'0'0'0,"0"12"0"0,0-2 0 0,12 1 0 0,-1-1 0 0,-11-10 0 0,10 0 3 0,-10 0 2 0,11 0-1 0,0-10 0 0,-1-1-1 0,2-11-1 0,-1-10 0 0,-11 11-1 0,0-2 1 0,0 1 0 0,-11 0-1 0,-22 1 1 0,12 11-2 0,-2 10-1 0,2 10 0 0,-1 11-1 0,12 13 0 0,-12 9 1 0,22-11-1 0,-11 1 0 0,22 0 0 0,-1-11 1 0,12-12-1 0,0 11 1 0,-1-9 0 0,12-1 1 0,-22-11-1 0,10 0-4 0,2 0-2 0,-13 0 7 0,-10 0 0 0,12-11 0 0,-12-1 0 0</inkml:trace>
  <inkml:trace contextRef="#ctx0" brushRef="#br0" timeOffset="17">2620 13156 0 0,'0'0'0'0,"0"-10"0"0,0-1 0 0,0-11 0 0,0 11 0 0,0 11 2 0,0 0 2 0,-23 0 1 0,13 0-1 0,-12 23-2 0,12-2-2 0,-1 1 0 0,-1-12-1 0,2 2 0 0,10-2 0 0,10 1-1 0,13-11 0 0,-13 12 0 0,22-12 1 0,-9 0 1 0,21 0 0 0,-23 10 1 0,1 1 0 0,-22 10 1 0,0 2 1 0,0-2-2 0,-22 1 1 0,11 0-1 0,-10-1 1 0,-12 1 1 0,10-11-3 0,13-11 1 0,-12 0-1 0,12-11-2 0,-1-11-1 0,11 1-2 0,11 10-2 0,-11-12 0 0,22 23 7 0,-12-10 0 0,12 10 0 0,-11 0 0 0</inkml:trace>
  <inkml:trace contextRef="#ctx0" brushRef="#br0" timeOffset="18">2935 13156 0 0,'-10'0'0'0,"-12"0"0"0,-1 0 0 0,2 0 3 0,0 12 3 0,-2-2 0 0,2 2-1 0,9 9-1 0,12 1-1 0,0 10-3 0,0-9 0 0,12-2-1 0,9 1 1 0,2 0 0 0,9-1-1 0,1-11 2 0,-11-10-1 0,10 0 0 0,-21 0-1 0,11-21-7 0,-11 11-7 0,-1-12 13 0,1 0 2 0,-11 11 0 0</inkml:trace>
  <inkml:trace contextRef="#ctx0" brushRef="#br0" timeOffset="19">3153 13178 1 0,'0'0'-1'0,"-11"-10"4"0,-11 10 7 0,10 0-1 0,-8 0-2 0,9 22-2 0,0-1-2 0,0-9-1 0,11 9-2 0,0 11 0 0,0-10-1 0,11-1-1 0,0 2 1 0,10-12-1 0,1-11 1 0,0 0 0 0,-11 0 2 0,21-11 0 0,-32-12-1 0,11 2 1 0,0 11 0 0,-11-24 0 0,0 13-1 0,0-1 1 0,-11 11 2 0,0 1 1 0,11 10 2 0,0 0 0 0,0 10-2 0,0 1-3 0,0 11-1 0,0-1 0 0,11 1 1 0,0 0-2 0,0-11-3 0,-1 11-7 0,2-11-11 0,-1 0 4 0,-11-1 15 0,10-10 0 0,1 11 3 0,-11-11 0 0</inkml:trace>
  <inkml:trace contextRef="#ctx0" brushRef="#br0" timeOffset="20">3403 13135 2 0,'0'0'0'0,"0"-10"0"0,0-2 2 0,-12 12 14 0,12 12 5 0,0 9-6 0,0 11-4 0,0 1-5 0,0 0-3 0,0 11-2 0,12-1-1 0,9 10 0 0,-9-8 0 0,-2 9 1 0,0 0-1 0,2 1 0 0,-12-1 0 0,0-21 0 0,0-12 0 0,0-10-1 0,-12-11-5 0,2 0-6 0,0-22 3 0,-2-10 3 0,-9-12-2 0,9 1 1 0,2-22 0 0,-1 9 1 0,-1-19 2 0,12 10 2 0,0 0 1 0,12-1 1 0,9 23 0 0,-9-11 1 0,9 21 0 0,11 11 0 0,1 11 8 0,-10 11 5 0,9 11-1 0,-22 11-1 0,-10 11-3 0,0 11-3 0,-10-1-1 0,-1 0-3 0,-10-10-1 0,-12-1-2 0,10-20 1 0,3 9-2 0,8-11-3 0,-9-10-8 0,21-10-9 0,0-1-5 0,0-11 16 0,11 11 10 0,-1-10 1 0,2 0-1 0</inkml:trace>
  <inkml:trace contextRef="#ctx0" brushRef="#br0" timeOffset="21">3619 13091 3 0,'0'-10'0'0,"0"10"0"0,-10 0 1 0,0 0 10 0,-1 0 7 0,11 0-1 0,-11 10-4 0,11 1-3 0,-11 0-1 0,11 11-5 0,-12-1-3 0,12 1-1 0,0-10-1 0,0-2 0 0,0 1-4 0,12-11-4 0,-1-11-15 0,0-11-8 0,-11 12 20 0,11-2 11 0,-11 2 1 0,10-11 0 0,-10 21-2 0</inkml:trace>
  <inkml:trace contextRef="#ctx0" brushRef="#br0" timeOffset="22">3599 13113 3 0,'0'0'-1'0,"-11"12"1"0,0-12 0 0,11 0 1 0,-11 0 1 0,11 10 8 0,0-10 3 0,0 11 0 0,11-1-5 0,0 2-1 0,0-2-3 0,-1 2-1 0,23-12 0 0,-11 0 1 0,0-12 2 0,10 2 0 0,-21-12-1 0,-1 1-1 0,2-2-2 0,-12-9 1 0,-12 22-1 0,2-13-1 0,-13 12 0 0,3 0 0 0,-2 11 0 0,-11 22-1 0,21 11 0 0,2-12 0 0,0 23-1 0,10-23 2 0,10 13-2 0,0-1 1 0,13-23-1 0,-1 11 1 0,11-10-3 0,-1-11-7 0,-10 0-18 0,11 0-13 0,-1-11 26 0,-11 11 15 0,-9 0-3 0</inkml:trace>
  <inkml:trace contextRef="#ctx0" brushRef="#br0" timeOffset="23">3990 13060 5 0,'0'-12'13'0,"0"12"2"0,0 0 35 0,-11 0-45 0,11 12-4 0,0-12-2 0,-12 10-17 0,12 1-34 0,0-1 37 0,0-10 12 0</inkml:trace>
  <inkml:trace contextRef="#ctx0" brushRef="#br0" timeOffset="24">4023 13223 64 0,'0'0'26'0,"0"10"-5"0,0-10 1 0,-11 0 0 0,-1 0-54 0,-9 0-61 0,-11 11 63 0</inkml:trace>
  <inkml:trace contextRef="#ctx0" brushRef="#br0" timeOffset="25">3446 14657 1 0,'0'0'0'0,"0"11"0"0,0-11 0 0,0-11 0 0,0 11 0 0,0-11 1 0,0 0 2 0,-10 1 4 0,10 10 7 0,0-11 3 0,-12 0-5 0,2 11 0 0,-1-11-2 0,-1 11-3 0,-9 0-2 0,0 11-1 0,10 0-1 0,-11 10-3 0,11 1 1 0,-11 11-1 0,22-11 0 0,0 10 0 0,22-10 0 0,-11 0-1 0,11-10 1 0,10-12-2 0,12 0-2 0,-12-23-6 0,1 1-9 0,-11 0-14 0,0 1 8 0,-12-1 24 0,-10-11 1 0,0 33-2 0</inkml:trace>
  <inkml:trace contextRef="#ctx0" brushRef="#br0" timeOffset="26">3501 14244 1 0,'0'0'0'0,"0"-23"0"0,0 13 5 0,0 10 10 0,0 0 3 0,11 10-6 0,-11 24-4 0,0 20-2 0,0 1-1 0,0-1-2 0,0 11-2 0,0 11-1 0,0-10 1 0,0-12 1 0,11-11-2 0,-11 1 0 0,10-10 1 0,-10-25-2 0,11-9 0 0,-11 0-5 0,10-9-5 0,2-25 0 0,-1-10 2 0,0-10 0 0,10 0 3 0,-11 10 4 0,13 22 2 0,-12 12 1 0,-11 10 2 0,11 10 4 0,-11 12-4 0,10 11 0 0,-10-11-1 0,12 10-1 0,-12-10-1 0,11 11 0 0,-2-23-4 0,3 1-12 0,-12-11-1 0,11 11 14 0,-11 0 3 0,0-11-2 0</inkml:trace>
  <inkml:trace contextRef="#ctx0" brushRef="#br0" timeOffset="27">3860 14625 2 0,'0'0'0'0,"0"-22"0"0,0 11 0 0,0-11 1 0,0 11 5 0,-11-10 23 0,-1 21-15 0,2 10-1 0,-13 12-8 0,23 0-2 0,-10 11-1 0,10-1-2 0,0 1 1 0,0-1-2 0,10-10 1 0,2-11 0 0,-1 0-2 0,11 0-4 0,-2-22-2 0,-8 0-1 0,-1-11-5 0,11-10-2 0,-11-1 6 0,-11 0 5 0,0 1 3 0,0 10 1 0,0 0 1 0,-11 11 0 0,-1 11 1 0,12 0 2 0,0 11 2 0,-10 0 0 0,10 11 0 0,10 0-2 0,-10-1-1 0,12 1-2 0,-1 0 1 0,-1-11-1 0,2 11 0 0,8-12-14 0,-8 1 4 0,9-11 10 0,-9 11 0 0,-1-11-3 0</inkml:trace>
  <inkml:trace contextRef="#ctx0" brushRef="#br0" timeOffset="28">4087 14570 3 0,'0'0'0'0,"-10"-11"0"0,10 11 0 0,0 0 2 0,0 0 3 0,10 0 6 0,2 11 0 0,-1 0-4 0,-1 0-1 0,1 11 0 0,0 10 0 0,-1 1 1 0,2 0-2 0,-12-12-1 0,0 1-1 0,0 0 0 0,0-22 1 0,0 0-2 0,0-22-1 0,0 0-1 0,0-21 0 0,11-1-2 0,-11 1 0 0,10 10 0 0,13 1-1 0,-14 10-5 0,3 11-12 0,-1 0-14 0,-1 0 23 0,2 11 7 0</inkml:trace>
  <inkml:trace contextRef="#ctx0" brushRef="#br0" timeOffset="29">4686 14570 3 0,'0'-11'0'0,"0"-10"0"0,0 10 0 0,0 0 1 0,0 0 0 0,0 0 4 0,0 11 9 0,0-11 4 0,0 22 6 0,10-11-17 0,2 11-2 0,-1 11-2 0,21-1 1 0,-22 1 0 0,23 22 1 0,-11-23-2 0,0 12 1 0,-1-11-3 0,-9 0-1 0,-1-1 0 0,-11-10-1 0,11 11-10 0,-11-11-12 0,-11-11-10 0,11 0 6 0,-11-11 25 0,-1-11 1 0,2 0-3 0</inkml:trace>
  <inkml:trace contextRef="#ctx0" brushRef="#br0" timeOffset="30">4849 14505 4 0,'0'0'0'0,"0"0"1"0,0-11 3 0,0 11 15 0,-23 11 5 0,13 11-6 0,0-1-4 0,-12 12-5 0,-11 11-5 0,10-1-3 0,3-10-1 0,8-1-7 0,2-10-21 0,10-11-19 0,0 11 35 0,10-22 8 0</inkml:trace>
  <inkml:trace contextRef="#ctx0" brushRef="#br0" timeOffset="31">5207 14538 5 0,'0'0'0'0,"0"0"21"0,0 0 6 0,12 0-7 0,-1 0-2 0,-11 0-5 0,10 0-3 0,12 0-6 0,0 0-2 0,-1 0-2 0,2 0 1 0,-2 0-1 0,0 0-1 0,-9 0-3 0,-12 10-15 0,0-10-20 0,0 11-1 0,-12-11 27 0,12 0 12 0,-10 0 1 0,-13 0-4 0</inkml:trace>
  <inkml:trace contextRef="#ctx0" brushRef="#br0" timeOffset="32">5230 14635 5 0,'0'0'0'0,"0"0"0"0,0 11 3 0,0-11 11 0,10 11 7 0,1-11-1 0,10 0-2 0,-9 0 0 0,9 0-5 0,2 0-9 0,-14 0-3 0,14 0-1 0,-13 0-5 0,2 0-30 0,-1 0-24 0,0 0 46 0,-11 0 8 0</inkml:trace>
  <inkml:trace contextRef="#ctx0" brushRef="#br0" timeOffset="33">5947 14353 3 0,'0'-11'0'0,"11"11"0"0,-11-11 0 0,0 0 0 0,0 11 2 0,0-11 3 0,0 11 7 0,0-11 6 0,10 11-1 0,-10-10-4 0,0 10-3 0,0 0-3 0,0 0 8 0,0 0-7 0,0 10-2 0,0 1-2 0,0 0-2 0,12 11-1 0,-12 0 0 0,0-12-1 0,0 12 0 0,11-11 0 0,-11 0 0 0,10 0-1 0,-10-11 0 0,0 0-1 0,0 11-7 0,0-11-9 0,0 0-8 0,0 0-5 0,0 0-2 0,0-11 33 0,0 11-3 0</inkml:trace>
  <inkml:trace contextRef="#ctx0" brushRef="#br0" timeOffset="34">6045 14277 2 0,'0'0'0'0,"11"0"0"0,-11-11 0 0,0 11 1 0,0 0 2 0,10 0 9 0,-10 0 25 0,0 11-21 0,0-11 0 0,0 21 0 0,0-10 0 0,0 0-5 0,0 11-3 0,0-11-1 0,0 10-4 0,0-10-3 0,0 11 0 0,0-11-3 0,0 0-28 0,0-11-52 0,0 0 54 0,0-11 27 0</inkml:trace>
  <inkml:trace contextRef="#ctx0" brushRef="#br0" timeOffset="35">5675 14309 5 0,'0'0'0'0,"-10"0"0"0,10-11 1 0,0 11 5 0,0 0 9 0,0-10 1 0,10 10 6 0,-10 10-12 0,0-10-1 0,10 11-4 0,2 0-1 0,-1 0-1 0,11 22-1 0,-11-1 0 0,10 1-1 0,0-1 0 0,2 12-1 0,-1-11 0 0,-2-1 0 0,14-10 0 0,-23 11 0 0,11-12 0 0,-1 1 0 0,-10 0 0 0,10 0-20 0,-9-1 12 0,-12-10 8 0,11 11 0 0,-11-22 0 0,10 11 0 0,-10-11 1 0,-10 0-2 0,10 0-1 0,-11-11-1 0,11 0 0 0,0 11-2 0,-12-11-3 0,2 0-3 0,-1-10-2 0,0-1-5 0,1 11 9 0,-13-11 8 0,2 0 0 0</inkml:trace>
  <inkml:trace contextRef="#ctx0" brushRef="#br0" timeOffset="36">15972 18615 255 0,'0'0'0'0,"0"-33"0"0</inkml:trace>
  <inkml:trace contextRef="#ctx0" brushRef="#br0" timeOffset="37">5382 14277 3 0,'0'0'1'0,"0"-11"-1"0,11 0 0 0,-11 11 0 0,0-11 0 0,11 0 1 0,-11-1-1 0,0 2 4 0,11 10 7 0,-11-10 4 0,0 10 1 0,0 0-1 0,10 0-2 0,-10 0-2 0,11 10 0 0,-11 0-2 0,0 2-1 0,0-1-2 0,0 11 0 0,0 0-3 0,0-1-2 0,0-10 0 0,0 0-1 0,0 0 0 0,0-11-2 0,0 0 0 0,0 11-2 0,0-11-4 0,0 0-8 0,0 0-61 0,0 0 56 0,0-11 20 0,0 0-3 0</inkml:trace>
  <inkml:trace contextRef="#ctx0" brushRef="#br0" timeOffset="38">5501 14146 5 0,'0'0'-1'0,"0"0"2"0,0 0 11 0,0 10 1 0,0 2 1 0,0 10 0 0,0-11 0 0,0 9 0 0,0-8-1 0,0 10-2 0,0-11-5 0,0 0-3 0,0 0-3 0,0-11-3 0,0 0-23 0,0 0-46 0,0 0 57 0,0 0 12 0</inkml:trace>
  <inkml:trace contextRef="#ctx0" brushRef="#br0" timeOffset="39">16776 18767 255 0,'0'0'0'0</inkml:trace>
  <inkml:trace contextRef="#ctx0" brushRef="#br0" timeOffset="40">6252 14179 2 0,'0'0'0'0,"0"0"20"0,0 11-8 0,0 0-2 0,0 9-1 0,0-8-1 0,11 10-1 0,-11 0-3 0,0-11-3 0,0-1 0 0,0 1-1 0,0-11 0 0,0 0-4 0,10 0-23 0,-10-11 0 0,0-10 13 0,11-1 13 0,-1 0 0 0</inkml:trace>
  <inkml:trace contextRef="#ctx0" brushRef="#br0" timeOffset="41">6393 14103 1 0,'0'0'0'0,"0"0"1"0,0 11 10 0,11 10 15 0,-11 0 0 0,0 2-6 0,0-1-5 0,0-2-9 0,0 3-6 0,10-12-3 0,-10 0-20 0,12 0-40 0,-12-11 46 0,0 0 17 0</inkml:trace>
  <inkml:trace contextRef="#ctx0" brushRef="#br0" timeOffset="42">5578 14973 11 0,'0'0'0'0,"0"0"0"0,0 0 0 0,9 0 0 0,-9 0 0 0,12-12 1 0,-12 12-1 0,11 0 0 0,-1 0 0 0,2 0 2 0,-1 0 1 0,21 0 0 0,-10 0-1 0,22 0-1 0,-2 0 0 0,-8 0-1 0,-3 0 0 0,3 12 0 0,-1-12 0 0,-12 0 0 0,11 0 0 0,-20 0 0 0,9 0 0 0,-21 0 0 0,0 0 3 0,0 0-3 0,-21 0 0 0,9 0 0 0,2 0 1 0,-12 10-2 0,12-10 1 0,-1 12 0 0,-1-12-1 0,-9 0 0 0,-1 0 0 0,-10 10-2 0,-1-10 0 0,11 11 0 0,-10-11 2 0,9 0 1 0,13 0-1 0,-1 0 1 0,-11 0 0 0,0 0 0 0,12 0 0 0,-1-11 1 0,-1 11 0 0,12-10-1 0,0 10 1 0,0 0 0 0,0-12 0 0,0 12-1 0,12 0 0 0,-1 0 1 0,-1 0-1 0,12 0 2 0,11 0-1 0,10 0 0 0,1 0 0 0,-1 0 0 0,1 0 0 0,0 0 0 0,-2 0-1 0,-9 0 1 0,-11 0 1 0,0 0-1 0,-11-10 1 0,-1 10 1 0,-10 0 1 0,-10 0-2 0,-13 0-2 0,3 0 1 0,-2 0-1 0,-11 0 1 0,11 10-1 0,1-10 0 0,-1 0 0 0,-23 12-1 0,14-12 1 0,-13 0-3 0,1 10-3 0,-2-10 2 0,13 11 1 0,32-1 0 0,-10-10 2 0,-1 0-1 0,11 12 1 0,11-12-1 0,11 0 1 0,-2-12 1 0,13 12-1 0,11 0 1 0,-11 0 0 0,20-10 0 0,-8 10 0 0,-2-11-1 0,1 11 1 0,-23-10 1 0,11 10-1 0,-9 0 1 0,-23-12 1 0,0 12 2 0,-11 0-2 0,-21 0 0 0,-13 0-1 0,3 0-1 0,-13 0 0 0,12 12-3 0,-2-2 0 0,24-10-2 0,21 11 0 0,0-11 4 0,11 10 0 0,-11-10-9 0</inkml:trace>
  <inkml:trace contextRef="#ctx0" brushRef="#br0" timeOffset="43">15418 8285 6 0,'0'0'0'0,"0"0"1"0,0 0-1 0,0 0 31 0,0 10-21 0,0 2-3 0,0-1 0 0,-12 11-3 0,12 21-1 0,0-10-1 0,-10 10-1 0,10 1-1 0,0-11 0 0,0-12-1 0,-11-10-2 0,11 0-5 0,0 0-11 0,0-22-9 0,0 0 22 0,0-11 6 0,0-10-1 0,0 21-5 0</inkml:trace>
  <inkml:trace contextRef="#ctx0" brushRef="#br0" timeOffset="44">15353 8295 7 0,'0'0'0'0,"11"0"0"0,-11 0 1 0,21 0-1 0,-10 0 1 0,21-10-1 0,-9 0 0 0,-2-1 0 0,0 11-1 0,2 0 0 0,-13 0 1 0,2 11-1 0,-12-11 1 0,-12 10 0 0,2 0-6 0</inkml:trace>
  <inkml:trace contextRef="#ctx0" brushRef="#br0" timeOffset="45">15341 8481 7 0,'0'0'0'0,"12"-11"0"0,-1 0 1 0,-2 11 0 0,3-10 0 0,-1 10-1 0,-1 0-1 0,-10 0 0 0,12 0 0 0,-12 10 1 0,0-10 0 0,0 11-1 0,0-11 1 0,-12 11-6 0</inkml:trace>
  <inkml:trace contextRef="#ctx0" brushRef="#br0" timeOffset="46">15233 8644 7 0,'0'0'0'0,"22"0"0"0,-1-11 0 0,1-10 0 0,11-1 0 0,0 11 0 0,-12-11 0 0,0 22-1 0,1-11 1 0,-10 1-6 0</inkml:trace>
  <inkml:trace contextRef="#ctx0" brushRef="#br0" timeOffset="47">15624 8307 6 0,'0'0'0'0,"0"-12"1"0,0 12 0 0,0 0 7 0,0 12 3 0,0 10-4 0,0 0-3 0,0 10-2 0,-10 12-1 0,10-12-1 0,0-10-1 0,0 0 0 0,0-11-3 0,0 0-1 0,0 0-4 0,0-11-1 0,0 10 6 0,0-10 3 0,-11 0 1 0,11 0-6 0</inkml:trace>
  <inkml:trace contextRef="#ctx0" brushRef="#br0" timeOffset="48">15505 8372 7 0,'0'0'0'0,"11"-10"8"0,11 10 12 0,-12 0 1 0,23 0-8 0,-11 0-9 0,-1 0-3 0,11 0-2 0,-20 0-5 0,-1 10-12 0,11-10-13 0,-11 0 20 0,-2 0 10 0,3 0-5 0</inkml:trace>
  <inkml:trace contextRef="#ctx0" brushRef="#br0" timeOffset="49">15733 8372 7 0,'0'0'0'0,"11"0"2"0,-1 0 9 0,2 0 5 0,9 11-7 0,-10 0-6 0,22 11-2 0,-22-22-1 0,21 11 0 0,-22 0 0 0,13-11 0 0,-12 0-4 0,-11 0-9 0,11 0-8 0,-11 0 16 0,0 0 5 0,-11 0-6 0</inkml:trace>
  <inkml:trace contextRef="#ctx0" brushRef="#br0" timeOffset="50">15907 8275 7 0,'0'0'0'0,"-11"10"17"0,-1 12 9 0,-8 11-4 0,-2 10-8 0,-1 1-5 0,2-1-6 0,0 1-3 0,-2-1-5 0,23-21-14 0,-10 0-34 0,20-11 38 0,-10-11 9 0</inkml:trace>
  <inkml:trace contextRef="#ctx0" brushRef="#br0" timeOffset="51">15255 8057 6 0,'0'0'1'0,"0"0"-1"0,0 0 0 0,0 12 0 0,0-12 0 0,0 0 0 0,0 0 0 0,0 0-1 0,11 0 2 0,-11 0-1 0,10 0-1 0,-10 0 1 0,0 0 1 0,0 0-2 0,11 0 2 0</inkml:trace>
  <inkml:trace contextRef="#ctx0" brushRef="#br0" timeOffset="52">15124 8220 7 0,'0'0'0'0,"0"-11"0"0,-12 11 0 0,12 0 0 0,0-10 0 0,-9 10 0 0,9-11 0 0,0 0 0 0,0-1 0 0,0 2 0 0,0 10 1 0,0-11 1 0,0 11 1 0,0 0 0 0,0-10 0 0,0 10-2 0,0 0 0 0,0 10 1 0,0-10 1 0,0 11 0 0,0 11-1 0,0 10 0 0,0 23-2 0,9-12 0 0,-9 12 0 0,12 10 0 0,-1 0-1 0,-11 11 0 0,10 0-1 0,-10 0 1 0,0 0 0 0,12 11 1 0,-12-21 0 0,11 10 0 0,-1-1 0 0,2-10 0 0,-2 0-2 0,-10-9-1 0,10-2 0 0,2-10 3 0,-12-23 0 0,0 12-1 0,0-22-2 0,11-11-2 0,-11 0 2 0,10 0 3 0,2 0 0 0,-12-11-1 0,0 0 1 0,0 11-6 0</inkml:trace>
  <inkml:trace contextRef="#ctx0" brushRef="#br0" timeOffset="53">15951 8122 5 0,'0'0'2'0,"-12"-11"-3"0,12 0 2 0,0 1-2 0,0-1 2 0,-10 1-1 0,10 10 0 0,0-12 0 0,0 12 0 0,0 0 2 0,0 0 13 0,0 0-12 0,10 12 1 0,-10-2 1 0,12 11 0 0,-12 1-1 0,0 21 1 0,0 1-2 0,11 11-1 0,-11-1-1 0,0 0 1 0,10 23-1 0,-10-1-1 0,0 0 1 0,11 0-1 0,-11 0 0 0,0 12-1 0,0 8 2 0,0-8-1 0,0-13 0 0,0 2 0 0,0-12-1 0,0-10-2 0,0-1-1 0,-11-21-1 0,11-12-2 0,-10-21-2 0,10 11 0 0,0-11-1 0,0-11 6 0,0 1 4 0,0-1-1 0,10-11 1 0,-10 11 0 0,11 0 0 0,-11-11-1 0,0 22-5 0</inkml:trace>
  <inkml:trace contextRef="#ctx0" brushRef="#br0" timeOffset="54">16863 8090 4 0,'0'0'2'0,"0"0"-2"0,0 0 0 0,12 10 0 0,-12 1 0 0,11 0 0 0,-1 22 0 0,-10 0 0 0,22 21 0 0,-12 11 0 0,13 11 0 0,-1 22-1 0,-11 0 1 0,-1 11 0 0,-10-11 0 0,11 10 0 0,0-21 0 0,-1 1 0 0,2-13 0 0,-1-9 0 0,-1-46-5 0</inkml:trace>
  <inkml:trace contextRef="#ctx0" brushRef="#br0" timeOffset="55">16330 8438 5 0,'0'0'1'0,"0"-11"-1"0,0 11-1 0,0-11 1 0,12 11 1 0,-12 0-1 0,0-11 0 0,0 11 0 0,0 0 0 0,0-11 0 0,0 11 0 0,0 0 0 0,-12 0 1 0,2 0 1 0,-11 0 1 0,-1 11 3 0,-11 11-1 0,12 10 1 0,-12 1-3 0,22 11-2 0,-11-1-2 0,22-10-1 0,10-12-1 0,13-10-1 0,10 0-2 0,9-11 2 0,-19 0 1 0,9-11 0 0,1 0 2 0,-11-10 1 0,-12 21 0 0,2-11-1 0,-12 11-4 0</inkml:trace>
  <inkml:trace contextRef="#ctx0" brushRef="#br0" timeOffset="56">16440 8416 6 0,'0'0'0'0,"-11"0"1"0,11 0 0 0,0 11 1 0,0 0-1 0,0 10-2 0,0 1 1 0,0 11 0 0,0-11 0 0,0-1 0 0,0 1 0 0,0-11 0 0,0-11 0 0,0 11-1 0,-12-11 0 0,2-11-1 0,0 0 2 0,-2-11 0 0,2 1 0 0,10-1 0 0,0 11 0 0,0-11 0 0,0 11 0 0,10 0 0 0,2 1 0 0,20 10 0 0,-21-11 0 0,-1 11 0 0,2 0 0 0,-1 11 1 0,-11-1-1 0,0 23 1 0,-23-11 4 0,13 10 0 0,-13 1 0 0,13-11 0 0,10 0-4 0,0-12-1 0,10 1-1 0,13-11 0 0,-13 11-2 0,2-11-1 0,-1 0-3 0,-1-11 2 0,1 11 3 0,-11 0 2 0,11-11 0 0,-1 11 0 0,2-10-6 0</inkml:trace>
  <inkml:trace contextRef="#ctx0" brushRef="#br0" timeOffset="57">16580 8492 6 0,'0'0'0'0,"0"-11"0"0,0 0 1 0,0 11 2 0,0-11 4 0,-10 11 1 0,10 11-2 0,-32 11 5 0,9 0-1 0,2 43-5 0,21-32-7 0,11-12-2 0,11-10-5 0,11 0-3 0,-1-11 0 0,1-11 4 0,10 0 5 0,-33 1 2 0,2-12 1 0,-1 22-6 0</inkml:trace>
  <inkml:trace contextRef="#ctx0" brushRef="#br0" timeOffset="58">14874 8601 7 0,'0'0'0'0,"-12"0"1"0,12 0-1 0,0 0 0 0,0 0 0 0,0 0 0 0,0-11 0 0,12 0 0 0,-1 0 1 0,11-21 0 0,0-1 1 0,9 0 0 0,3-10 0 0,-13 10-1 0,11 11 0 0,13-10-1 0,-13 10 1 0,-11 11 0 0,12-1 1 0,-1 12 1 0,-9 12 3 0,-1 10-2 0,-1 11 1 0,1-12-2 0,11 23-1 0,-11-12-1 0,10 1-1 0,1-11 0 0,10 0 0 0,-11-12 0 0,13-10 0 0,-25 0 0 0,13-10 0 0,-10-1 0 0,-2 0 0 0,-10-22 1 0,11 11-1 0,-1-21 0 0,2 10 0 0,-2 12 0 0,0-12 0 0,-9 22 0 0,9 0 1 0,-10 11 0 0,-11 22 3 0,11 0 2 0,-1 10-2 0,-10 12-2 0,12-12-1 0,-1 1-1 0,21-22 1 0,1 11-1 0,22-22 0 0,-23 0 0 0,11-11 0 0,1-11 0 0,0 0-1 0,-12-10-1 0,11-1 2 0,-11 0 0 0,-9 1 0 0,10 10 0 0,-11-1 0 0,10 23 1 0,-21 0-1 0,11 0 2 0,10 12 0 0,-22 21-1 0,13-1 1 0,10 1-2 0,-12 0 0 0,12-12 0 0,0 1 0 0,-1 0 1 0,12 0-1 0,-12-11 1 0,1-1-1 0,0 12 0 0,9 0 0 0,-8-11-2 0,19 0-6 0,12-11-43 0,12-44 38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8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12732 6002 10 0,'0'0'-1'0,"-11"-11"1"0,0 11 0 0,1-11 0 0,10 11 0 0,0 0 0 0,10 0 0 0,1 0 0 0,11 0 1 0,11 0-1 0,9 0 0 0,3 0 0 0,8 0 0 0,45 0 0 0,-10-11 0 0,9 1 0 0,23-1 0 0,11 0-1 0,-1 0 1 0,12 11 1 0,-1 22-1 0,11-11-1 0,0 10 1 0,22 1 0 0,22-11 0 0,11 0-9 0</inkml:trace>
  <inkml:trace contextRef="#ctx0" brushRef="#br0" timeOffset="1">5197 8720 12 0,'0'0'1'0,"0"0"-1"0,0 0 0 0,0 0 0 0,0-9 1 0,10 9-1 0,13-12 0 0,-13 12 0 0,22 0 0 0,1-11 0 0,-1 11 0 0,1-11-1 0,-10 11 1 0,9 0 0 0,0 0 1 0,1 0-1 0,11-11 1 0,0 11 2 0,-2-11 0 0,3 11-1 0,-2 0-1 0,0 0-1 0,1 0 0 0,-1 0 0 0,12 0 0 0,-12-11 0 0,-11 11 1 0,13-11 1 0,-13 11 0 0,12 0 0 0,-12 0-2 0,11-10 0 0,1 10 1 0,0 0-1 0,-2 0 1 0,13 0-1 0,-11 0 1 0,9 0 0 0,3 0 0 0,-2 0-1 0,-10 0 1 0,-2 10-1 0,3-10 0 0,8 0 1 0,-8 0-1 0,9 0 0 0,-11 0 0 0,12-10 1 0,-12 10-1 0,0 0 0 0,1 0 0 0,-11-11 0 0,10 11 1 0,1 0-1 0,-1 0 0 0,23 0 0 0,-34 0 0 0,11-11 0 0,-11 11 1 0,1 0 0 0,11 0 0 0,0 0 0 0,-11-11 0 0,9 11 1 0,13 0 0 0,-11 0 0 0,10-11-1 0,1 11 0 0,10 0 0 0,0-11-1 0,0 11 0 0,1-11 0 0,-12 11 0 0,0 0 0 0,-10 0 0 0,21 0 0 0,-11 11 0 0,0-11 1 0,11 0 0 0,0 0-1 0,12 0 0 0,-1 0 1 0,-11 0-1 0,0 0-1 0,0 0 2 0,-9 0-2 0,-2 0 1 0,-1 0 0 0,14 0 0 0,-24 0 0 0,11 11 0 0,-10-11 0 0,10 0 1 0,12 0-1 0,-13 0 0 0,12 0 0 0,-10 0 0 0,0 0 0 0,-13 0 0 0,3 0 0 0,8 0 0 0,-8 0-1 0,-2 0 2 0,0 0-1 0,1 0 0 0,-1 0 1 0,1 0-1 0,-11 0 0 0,10 0 1 0,0 0-1 0,-11 0 0 0,1 0 0 0,0 0 0 0,-1 0 0 0,1 0 1 0,11 0-1 0,-11 0 0 0,10 0 0 0,-10-11 0 0,-1 11 0 0,1 0 0 0,11 0-1 0,-23 0 2 0,11 0-1 0,-9 0 0 0,10 0 1 0,-12 0 0 0,0 0-1 0,-9 0 0 0,9 0 1 0,-9 0-1 0,-2 0 0 0,0 0 0 0,2 0 0 0,-12 11 0 0,0-11 0 0,0 0-1 0,0 0-7 0,-22 11-18 0,-21 0 9 0,-11 0 6 0</inkml:trace>
  <inkml:trace contextRef="#ctx0" brushRef="#br0" timeOffset="2">5272 8829 13 0,'0'0'0'0,"0"-11"0"0,0 11 0 0,23 0 0 0,-1 0 0 0,21-11 0 0,-10 0-1 0,10 1 2 0,-10 0-1 0,-1 10 0 0,12-12 1 0,10 12 0 0,0 0-1 0,23-11 3 0,-12 11 0 0,11 0 0 0,0-11-1 0,0 11-1 0,0 0 0 0,12 0-2 0,-12 0 2 0,0 0 0 0,11 0 0 0,-1 0-1 0,2-11 0 0,10 11 0 0,-11 0 0 0,0 0 0 0,-1 0 0 0,-9 0 0 0,9 0 0 0,-9 0 0 0,-12 0 0 0,10 0 0 0,2 0 0 0,-1 0 1 0,-1 0-2 0,13-11 2 0,-1 11 0 0,0-9-1 0,-1 9 0 0,-9-12 0 0,0 12 1 0,-1 0-2 0,0 0 2 0,22-11 0 0,-44 11 1 0,32 0 0 0,-21 0-1 0,12 0 0 0,-1 0 0 0,1 0-1 0,-1 0 0 0,-1 11 0 0,-10-11 1 0,0 0-1 0,2 0 1 0,-14 0 2 0,2 0-1 0,0 0 1 0,10-11-1 0,0 11-1 0,0 0 0 0,1 0-1 0,-12 0 1 0,11 0-1 0,-11 0 0 0,1 0 1 0,-1 0 0 0,-10 0 1 0,-2 11 0 0,3-11 0 0,9 0 0 0,-10 0-1 0,10 12 0 0,11-12 0 0,-21 0 0 0,10 0-1 0,-21 0 0 0,-1 9 0 0,1-9 0 0,-11 0 0 0,-1 11 0 0,-11 0-2 0,2-11-9 0,-24 22-24 0,-19 10 23 0,20-32 2 0</inkml:trace>
  <inkml:trace contextRef="#ctx0" brushRef="#br0" timeOffset="3">12503 7709 8 0,'0'0'0'0,"12"-11"1"0,-12 11-1 0,0 0 1 0,0 0 0 0,-12-11 3 0,-9 11 4 0,-11 11-2 0,-13 0-3 0,3 11-1 0,-2 0 0 0,11-1-1 0,12-10 0 0,10 0-1 0,22 0-1 0,21 0 2 0,1 0-1 0,9 0 0 0,3 0 0 0,-2 10 0 0,-10 1 0 0,-11 11-1 0,-11-1 1 0,-11-10 1 0,0 11 3 0,-23-12 2 0,2 1 2 0,9 0-1 0,-8-11 1 0,8-1-1 0,-9-10-1 0,-1 0-3 0,-1-10-2 0,14-11 0 0,-2 9 1 0,-11 1-3 0,22 0-2 0,-11 0-4 0,11 11-15 0,11 0-16 0,11 0 26 0,10-10 11 0,1 10-6 0</inkml:trace>
  <inkml:trace contextRef="#ctx0" brushRef="#br0" timeOffset="4">12786 7785 26 0,'0'0'0'0,"-21"-21"31"0,21 21-34 0,0 10-1 0,11-10 2 0,10 22-2 0,0 0-2 0,-9 0 5 0,-1-1 4 0,-1 12 6 0,-10 0-6 0,12-1-3 0,-1 1 0 0,-11-21-1 0,9 8 1 0,-9-20 0 0,-9 11 0 0,9-11-5 0,-11-11-17 0,-1 1 5 0,2-23 16 0,10 22-5 0</inkml:trace>
  <inkml:trace contextRef="#ctx0" brushRef="#br0" timeOffset="5">12633 7774 22 0,'0'0'10'0,"-20"-21"11"0,20 21-23 0,10 0-1 0,45 0 1 0,10-11-2 0,0 11-1 0,1-11 4 0,-24 11 1 0,-9 0 1 0,-1 0-2 0,-20 0-14 0,-1 11 1 0,-1-11 14 0,-10 0-7 0</inkml:trace>
  <inkml:trace contextRef="#ctx0" brushRef="#br0" timeOffset="6">13014 7742 24 0,'0'0'0'0,"-10"-22"33"0,10 22-35 0,33 22 2 0,9 10-3 0,3 1 0 0,-2 0 1 0,1-12 2 0,-12 12 2 0,-11-11-1 0,12 1 0 0,-21-14-1 0,-2 2-1 0,-10-11-1 0,0 11-12 0,0-11-9 0,0 0 18 0,-10-11 5 0,10 0-6 0</inkml:trace>
  <inkml:trace contextRef="#ctx0" brushRef="#br0" timeOffset="7">13287 7764 41 0,'0'0'18'0,"-23"-11"8"0,2 32-25 0,0 34 0 0,10-12-2 0,-1 12-4 0,12-12-10 0,-21 1-13 0,10 11 2 0,-22-13 20 0,1-9 0 0</inkml:trace>
  <inkml:trace contextRef="#ctx0" brushRef="#br0" timeOffset="8">8503 10145 14 0,'0'0'0'0,"0"-22"0"0,-12 11 0 0,12 11 0 0,12 0 0 0,-2 0 0 0,12 0 0 0,21 0 0 0,12-11 0 0,10-10 1 0,-22 21-1 0,45-11 0 0,-1 0 0 0,21 0 0 0,22 11 0 0,23-11 0 0,20 0 1 0,-9 0-1 0,-1-1 0 0,0 3 0 0,-32-2 0 0,-23 11 0 0,-20 0 0 0,-12 0 0 0,0 0 0 0,-1 0 0 0,-10 0 0 0,-20 11 0 0,-2-11 0 0,-10 0 0 0,-1 0 0 0,-22-11 0 0,2 0 0 0,-1 11 0 0,-22-11 0 0,-21 11 0 0,-34 22-1 0,22-22-14 0</inkml:trace>
  <inkml:trace contextRef="#ctx0" brushRef="#br0" timeOffset="9">8383 10167 12 0,'0'0'2'0,"10"-11"-2"0,2 11 0 0,8 11 0 0,13-11 0 0,0 0 0 0,11 0 0 0,32-11 0 0,11 0 1 0,0 0-1 0,11-11 0 0,11 22 0 0,-12-11 0 0,23 11 0 0,0 0 1 0,31 0-1 0,-9-11 0 0,22 11 0 0,-2 0 0 0,-32 0 1 0,1 0-2 0,-34 0 1 0,-19 11 0 0,9 0 0 0,-11-11 0 0,-1 0 0 0,-10 0 0 0,-10 0 1 0,-12 0-2 0,-20 0 2 0,-12 0-2 0,-11-11 1 0,10 11 1 0,-20 0-2 0,-12 0 1 0,-23 0 0 0,3 11-1 0,-14 11 1 0,36-11-15 0</inkml:trace>
  <inkml:trace contextRef="#ctx0" brushRef="#br0" timeOffset="10">8578 10047 14 0,'0'0'0'0,"33"0"0"0,22-11 0 0,20 0 0 0,13 0 0 0,19-1 0 0,14 3 0 0,-1-2 0 0,10 0 1 0,10 11-1 0,3 0 0 0,-3-11 0 0,3 11 0 0,9 0 1 0,11-11-1 0,-22 11 0 0,1 0-1 0,-24 0 1 0,-20 0 0 0,-10 0 1 0,-23 0-2 0,-21 0 2 0,-12 0-2 0,-21 11 1 0,-1-11 0 0,2 11 0 0,-12 0 0 0,0 0-15 0</inkml:trace>
  <inkml:trace contextRef="#ctx0" brushRef="#br0" timeOffset="11">13276 11353 16 0,'0'0'1'0,"21"-23"-1"0,-9 23 0 0,41 11 0 0,2 1 0 0,20-12 0 0,13 0 1 0,9 0 0 0,13-12 0 0,-12 1-1 0,-22 11 0 0,-11 0 0 0,-21 0 0 0,-23 11-1 0,-10 1 0 0,-11-2 1 0,-11-10-18 0</inkml:trace>
  <inkml:trace contextRef="#ctx0" brushRef="#br0" timeOffset="12">13287 11460 14 0,'54'-11'3'0,"22"1"-3"0,-1 10 0 0,2 0 0 0,9 10 0 0,13 1 0 0,10 12 0 0,-11-13-17 0</inkml:trace>
  <inkml:trace contextRef="#ctx0" brushRef="#br0" timeOffset="13">15157 11373 19 0,'11'-32'0'0,"-11"32"1"0,22 0-1 0,21 0 0 0,22-11 0 0,22 11 0 0,21-11 0 0,13 0 0 0,-2 0 0 0,1 11 0 0,-11 11 0 0,-2-11-1 0,-9 11 1 0,0 0-1 0,-21-11 1 0,-22 11-1 0,-12 1 1 0,-33-2-17 0</inkml:trace>
  <inkml:trace contextRef="#ctx0" brushRef="#br0" timeOffset="14">15157 11428 19 0,'11'-22'1'0,"21"11"0"0,11 0-1 0,22 11 0 0,23 0-1 0,21 11 1 0,10-11-1 0,11 0 1 0,-20-11 1 0,-2 0-2 0,1 11 1 0,-23 11 0 0,12 0-1 0,1-11 0 0,20 11 1 0,-32 1-1 0,0-2 0 0,-66-10-14 0</inkml:trace>
  <inkml:trace contextRef="#ctx0" brushRef="#br0" timeOffset="15">13775 12863 8 0,'-21'0'2'0,"21"-11"-2"0,0 11 0 0,0 0 0 0,0 0 0 0,0 0 0 0,11-11 0 0,11 11 0 0,11 0 0 0,10-11 0 0,11 11 0 0,-10 0 0 0,21 0-1 0,-10 0 1 0,10 0-1 0,0-10 2 0,0 10-1 0,-10 0 0 0,-2 0 1 0,12 0 0 0,0 0-1 0,2 0 1 0,-2 0-2 0,11 10 0 0,-11 1 0 0,10-11-1 0,3 11 2 0,-3-11-1 0,13 0 0 0,-1 0 0 0,31 0 0 0,-53 0 0 0,45 0 0 0,-12-11 1 0,0 11-1 0,0 0 1 0,-1 0 0 0,23 0 0 0,0 0 0 0,-11 0 0 0,10 0 0 0,-21 11 0 0,0-11 0 0,-11 11 0 0,-1-11 0 0,-9 0 0 0,-12 0 0 0,0-11 0 0,11 11 0 0,12-11 0 0,-1 11 0 0,0-11 0 0,10 11 0 0,-11 0 0 0,-9 0 0 0,-11 11 0 0,-13-11 1 0,2 0-1 0,-11 0 0 0,10 0 1 0,-22 0-1 0,1 0 0 0,-1 0 1 0,13 0-1 0,-25 0 0 0,-8 0-1 0,-1 11-1 0,-11 0 2 0,-23 0 0 0</inkml:trace>
  <inkml:trace contextRef="#ctx0" brushRef="#br0" timeOffset="16">13950 13026 8 0,'0'-11'0'0,"0"11"0"0,11 0 0 0,-1 11 0 0,13-11-1 0,-14 0 1 0,24-11 0 0,1 11 0 0,-2-11 0 0,22 11-1 0,11-9 1 0,23-3 0 0,-1 12-1 0,11-11 0 0,10 11 0 0,-21 0 0 0,0 0 1 0,-1-11-1 0,12 0 1 0,-11 11-1 0,1-11 1 0,10 11 0 0,10 0 0 0,2-11 0 0,20 11 0 0,10-11 0 0,3 11 0 0,-3 0 0 0,-9 0 0 0,-1 11 0 0,12-11 0 0,-22 0 0 0,-22 11 0 0,20-11 0 0,2 0 0 0,1-11 0 0,9 11 0 0,12 0 0 0,-12 0 0 0,0 11 0 0,-21 0 1 0,-11-11-1 0,-11 11 1 0,-22-11 0 0,1 11 0 0,-12-11 0 0,-1 11 0 0,-8-11 0 0,-2 12-1 0,-10-3 1 0,-22 2-1 0,0-11-2 0,-11 22-3 0,-11 1 4 0,11-23 1 0</inkml:trace>
  <inkml:trace contextRef="#ctx0" brushRef="#br0" timeOffset="17">4381 14483 11 0,'11'0'-1'0,"-11"-11"2"0,21 11-1 0,-9-11 0 0,21 1 0 0,-13-1 0 0,14 0 1 0,-13 0-1 0,2 0 0 0,9 11 0 0,-10 0 0 0,-1 0 0 0,23 0 1 0,0 0-1 0,-2-11 0 0,13 11 1 0,0 0 0 0,10-11-1 0,0 0 1 0,10 11-1 0,-9-10 1 0,11 10-1 0,-12 0 0 0,0-11-1 0,11 11 1 0,0-11 0 0,-10 11 0 0,10 0-1 0,-1-11 1 0,2 11-1 0,-1 0 0 0,0 0 0 0,0 0 0 0,11 0-1 0,-1 0 1 0,-9 0 0 0,32 0 0 0,-22 0-1 0,11 0 1 0,-11 0 0 0,-1 0 1 0,13-11-1 0,-1 11 1 0,-12 0-1 0,-9 0 1 0,-12 0 0 0,0 0 0 0,1 0 0 0,-12 0 0 0,-21 0 0 0</inkml:trace>
  <inkml:trace contextRef="#ctx0" brushRef="#br0" timeOffset="18">4924 14614 14 0,'12'-11'1'0,"21"11"-1"0,10-11 0 0,1 0 0 0,9 0 1 0,2 0-1 0,21 11 0 0,1-21 0 0,21 10 0 0,9 0 0 0,-9 0 0 0,12 0-1 0,8 0 0 0,2 11 0 0,43-11-2 0,-53 0 2 0,86 1-1 0,-12-1-1 0,1 0 2 0,-1 0-1 0,-42 0 2 0,-1 11-1 0,-31 11 1 0,-24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8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9438 11656 10 0,'0'0'0'0,"0"-12"0"0,0 2 0 0,0 10 0 0,21 0 1 0,12-10-1 0,21-1 0 0,32 0 1 0,24 0-1 0,21-1 1 0,9-9 0 0,13 21 0 0,-13 0-1 0,3 0 0 0,-24 11 0 0,-21-1 1 0,-22 2-1 0,-21-1 0 0,-2 0 0 0,-8-11-1 0,-24 0 1 0,-21 0-15 0</inkml:trace>
  <inkml:trace contextRef="#ctx0" brushRef="#br0" timeOffset="1">9632 11732 9 0,'0'0'0'0,"-10"-11"0"0,0 11 0 0,-2-10 1 0,2 10-1 0,-1 0 0 0,11 0-1 0,11 10 1 0,31-10 0 0,35 0 1 0,21-10 0 0,22-1 0 0,21-11 0 0,0 11 0 0,-11 0-1 0,-10 11 0 0,-22 0 1 0,-21 0-1 0,-12 0 0 0,-32 11 0 0,-23 11 0 0,-10-11-15 0</inkml:trace>
  <inkml:trace contextRef="#ctx0" brushRef="#br0" timeOffset="2">3554 8492 18 0,'-10'33'0'0,"-1"-1"0"0,-10 12 0 0,10-1 0 0,-11 1 0 0,11-1 0 0,-1 2-1 0,2-3 1 0,0 2 1 0,-2-12-1 0,12 11-1 0,0-9 2 0,12 9-2 0,8-10 1 0,-8 10 0 0,9 1 0 0,-9-13 0 0,10 3-1 0,-1 9 1 0,12-21 0 0,-1 11 0 0,1-12 0 0,-1 12 0 0,12 0 0 0,-11-22 0 0,20-1 0 0,-8 1-1 0,8 0 1 0,2-11-1 0,-12 0 2 0,1 0-1 0,-11 0 0 0,0 0 0 0,-1 0 0 0,1 0 0 0,9 0 0 0,3 0 0 0,8-11 0 0,13 0 0 0,-11-10 0 0,10-1 0 0,-10-11 1 0,-1 12-1 0,-1-1 0 0,-8-11 0 0,-2 10 0 0,-10-8 0 0,9-3 1 0,3-8-1 0,-2-12 0 0,1-11 1 0,-1-2-1 0,-10 13 1 0,0-11-1 0,-12 11 1 0,-10-11-1 0,-1 21 1 0,-10 1-1 0,0-1 0 0,0 1 0 0,-10-1 0 0,10-10 0 0,0 10 0 0,0-10 1 0,0 0-1 0,-11-1 0 0,-10 12 0 0,-2-12 0 0,-20 12 0 0,0-1 0 0,-12 13 0 0,11-3 0 0,-9 3 0 0,-2 8 0 0,-10 1 0 0,10 0 0 0,-10 11 0 0,0 1 1 0,-23 10-1 0,-20 10 0 0,-12 23 0 0,12 0-1 0,10-12 0 0,0 12 2 0,21 10-1 0,12 12 0 0,0 10 0 0,-10 55-1 0,20-12 1 0,23 1-1 0,21-11 0 0,22 0 0 0,31-11 1 0,23 11 0 0,13 11-1 0,-69-76-16 0</inkml:trace>
  <inkml:trace contextRef="#ctx0" brushRef="#br0" timeOffset="3">3804 9971 14 0,'0'0'0'0,"0"-11"0"0,0 0 0 0,12 11-1 0,-1-12 1 0,-11 12 0 0,10-10 1 0,-10 10-1 0,0 0 0 0,0 0 0 0,0 22 0 0,12 0 0 0,-12 0 0 0,0-1 0 0,0 1 0 0,0 11 0 0,11-12 0 0,-11 12 0 0,0-11-1 0,9 0 1 0,-9-1 0 0,12-10 0 0,-12-11 0 0,0 0 0 0,0 0-13 0</inkml:trace>
  <inkml:trace contextRef="#ctx0" brushRef="#br0" timeOffset="4">3804 9927 14 0,'-10'0'0'0,"10"0"0"0,-10 0 0 0,10-11 0 0,0 11 0 0,0 0 0 0,10 0 0 0,0 0 0 0,13 0 0 0,-1 0 0 0,-2 0 0 0,13-10 0 0,0 10-1 0,-21 0 1 0,8 0 0 0,-8 0 0 0,-12 0-13 0</inkml:trace>
  <inkml:trace contextRef="#ctx0" brushRef="#br0" timeOffset="5">3729 10047 14 0,'0'-11'0'0,"0"0"0"0,-11 11 0 0,22 0 0 0,-11 11 0 0,10-11 0 0,13 0 0 0,-1-11 0 0,-2 11 0 0,-8 0 0 0,-1 0 0 0,11 0 0 0,-11 0 0 0,-2 11-1 0,3-11 1 0,-12 11-13 0</inkml:trace>
  <inkml:trace contextRef="#ctx0" brushRef="#br0" timeOffset="6">3674 10210 14 0,'0'0'-1'0,"12"0"1"0,-1 0 1 0,10 0-1 0,-10 0 0 0,22 0 0 0,-1-11 0 0,1 11-1 0,21-11 1 0,-10 11 0 0,-2-11-1 0,-9 11 1 0,-21 11 0 0,-12 0-12 0</inkml:trace>
  <inkml:trace contextRef="#ctx0" brushRef="#br0" timeOffset="7">4099 9960 11 0,'0'-11'2'0,"0"-1"-3"0,0 12 1 0,0-10 0 0,0 10 1 0,11-11-1 0,-11 1 0 0,0 10 0 0,0 0 0 0,0 10 0 0,0 11 0 0,0 13 0 0,0 9 0 0,-11 1 0 0,11-1-1 0,0 1 1 0,0-12 0 0,0-10 0 0,0-11 0 0,11 11 0 0,-11-11 0 0,0-11-12 0</inkml:trace>
  <inkml:trace contextRef="#ctx0" brushRef="#br0" timeOffset="8">3979 9949 13 0,'0'-12'0'0,"11"2"0"0,-1-1 0 0,13 11 0 0,-12 0 0 0,-1 0 0 0,1-10 0 0,21 10 0 0,-20 0 0 0,20 0 0 0,-21 10 0 0,11-10 0 0,-1 21 0 0,-9-9-1 0,-12-12-11 0</inkml:trace>
  <inkml:trace contextRef="#ctx0" brushRef="#br0" timeOffset="9">4273 9971 13 0,'-11'0'0'0,"11"-11"0"0,0 11 0 0,11 0 0 0,-11 0 0 0,10 0 0 0,2 0 0 0,-2 11 0 0,0 0 0 0,2 0 0 0,-1-2 0 0,11 25 0 0,-11-23 0 0,-1 22 0 0,12-23 0 0,-12 1 0 0,13 11 0 0,-12-11 0 0,10-11 0 0,-21 11 0 0,0-11 0 0,0 0-1 0,0 0 1 0,-10 0-12 0</inkml:trace>
  <inkml:trace contextRef="#ctx0" brushRef="#br0" timeOffset="10">4436 9960 13 0,'0'-11'0'0,"0"11"0"0,0 0 0 0,-11 22 0 0,-11 0 0 0,0-1 0 0,1 1 0 0,9 11 1 0,-9-1-2 0,-1 12 1 0,12 10 0 0,-23-10-1 0,21-23-11 0</inkml:trace>
  <inkml:trace contextRef="#ctx0" brushRef="#br0" timeOffset="11">10992 9872 12 0,'0'-10'0'0,"10"-1"0"0,-10 11 0 0,12 0 0 0,-12 11 0 0,0-11 0 0,0 22 0 0,-12-11 1 0,2 10 1 0,10 23-1 0,0-11-1 0,0-1 0 0,10 1 0 0,2-1 0 0,-1-21 0 0,-1 11-3 0,2-11 2 0,-1-11 0 0,-1 0 1 0,-10-11-11 0</inkml:trace>
  <inkml:trace contextRef="#ctx0" brushRef="#br0" timeOffset="12">11156 9884 12 0,'0'0'0'0,"0"0"-1"0,0 11 1 0,0 21 0 0,0-10 0 0,0 0 0 0,0 9 0 0,0-19 0 0,9-1 1 0,-9 0-1 0,12-11-1 0,-1 0 1 0,-11 0 0 0,0-11 0 0,0-12 0 0,-11 14 0 0,11-24 0 0,0 10 0 0,0-8 0 0,0-3 0 0,0 13 0 0,0-11 1 0,0 20-1 0,0 2 0 0,0-1 0 0,0 11 0 0,21 0 0 0,2 11-1 0,31-11 2 0,-21 10-1 0,-1 2 0 0,-21-2 0 0,-11 2 0 0,0-2 0 0,-33 1 2 0,1 11-1 0,-11-11 0 0,10 0-1 0,11-1 0 0,11 1 0 0,11-11-3 0,11 0 2 0,22 10 0 0,-1-10-10 0</inkml:trace>
  <inkml:trace contextRef="#ctx0" brushRef="#br0" timeOffset="13">11471 9872 11 0,'0'-10'0'0,"0"-1"0"0,0-11 0 0,10 12 0 0,2-12 0 0,-1 1 0 0,-2 9 0 0,3 1 1 0,-1 0-1 0,-11 11 0 0,0 0 1 0,-11 11-1 0,-1 22 2 0,-20 10 0 0,-1 12-2 0,1-2 0 0,11 3 0 0,-12 9 0 0,11-11 0 0,0-10 0 0,12-12 0 0,-12 1-1 0,11-11-1 0,-1-11 0 0,12-1 1 0,0 1 1 0,12-22-11 0</inkml:trace>
  <inkml:trace contextRef="#ctx0" brushRef="#br0" timeOffset="14">11634 9916 11 0,'0'0'0'0,"0"0"0"0,0 11 0 0,0 22 0 0,-11-11 0 0,11 10 0 0,0 1 0 0,0-11 0 0,0-1 0 0,0 1 0 0,0 0 0 0,0-11 0 0,11-11 0 0,-1 11-1 0,2-11-9 0</inkml:trace>
  <inkml:trace contextRef="#ctx0" brushRef="#br0" timeOffset="15">11732 9916 11 0,'0'0'0'0,"0"0"0"0,0 0 0 0,0 11 0 0,0 11 0 0,0 11 0 0,0-13 0 0,0 14 1 0,11-12-2 0,0 0 2 0,-11-12-2 0,10 1 2 0,-10 0-1 0,0-11 0 0,0-11 0 0,0-10 0 0,0 10 0 0,0-22 0 0,-10 11 0 0,-1-10 0 0,0 10 0 0,0 11 0 0,11-11 0 0,0 11 0 0,0 11-1 0,11 0 2 0,11 0-1 0,-12 0-1 0,23 0 1 0,-11 0 0 0,10 0 0 0,-21 0 0 0,-11 11 0 0,0-1 0 0,0-10 0 0,-21 12 1 0,-12 10-1 0,-11-22 0 0,23 22 0 0,-1-22 0 0,22 9-1 0,0 3 1 0,22-12-11 0</inkml:trace>
  <inkml:trace contextRef="#ctx0" brushRef="#br0" timeOffset="16">11982 9927 10 0,'0'0'0'0,"0"-11"0"0,0 11 0 0,0 0 0 0,22 11 1 0,-11-1-1 0,10 2 0 0,-10 10 0 0,11-11 0 0,-11 9 0 0,-1 3 0 0,12-12 0 0,-12 0 0 0,2-11 0 0,-12 11-1 0,0-11 1 0,-12 0 0 0,2 0-10 0</inkml:trace>
  <inkml:trace contextRef="#ctx0" brushRef="#br0" timeOffset="17">12145 9895 11 0,'0'-11'2'0,"-23"-1"5"0,3 24-3 0,-13 10-3 0,0-1-1 0,-11 1 0 0,11 22-4 0,1-12-4 0,11 12 5 0,9-23-7 0</inkml:trace>
  <inkml:trace contextRef="#ctx0" brushRef="#br0" timeOffset="18">20768 9807 8 0,'0'0'0'0,"0"0"0"0,10 12-1 0,-10-2 1 0,0 2 1 0,10-2-2 0,-10-10 2 0,12 11-1 0,-1-1 0 0,-1 13 0 0,-10-12 0 0,0 10 0 0,0-11-1 0,0 2 1 0,0-1 0 0,0 0 0 0</inkml:trace>
  <inkml:trace contextRef="#ctx0" brushRef="#br0" timeOffset="19">20658 9764 9 0,'0'0'0'0,"0"-11"-1"0,0 11 1 0,12-11 0 0,-1 11 0 0,10 0 0 0,0 0 0 0,12 0 0 0,-11 0 0 0,11 0 0 0,-23 0 0 0,2 0 0 0,-1 11 0 0,0-11 0 0,-1 11 0 0,1-11-2 0,-11 0-4 0</inkml:trace>
  <inkml:trace contextRef="#ctx0" brushRef="#br0" timeOffset="20">20670 9895 8 0,'0'0'0'0,"0"0"0"0,0 0 0 0,11 0 0 0,10 0 0 0,0 0-1 0,24 0 1 0,-25 0 1 0,13 0-1 0,1 0 0 0,-24 0 0 0,1 11 0 0,-11-11 0 0,10 21-1 0,-10-21-6 0</inkml:trace>
  <inkml:trace contextRef="#ctx0" brushRef="#br0" timeOffset="21">20702 10025 9 0,'0'-11'-1'0,"-12"-1"1"0,24 12 0 0,9 0 0 0,12-9 0 0,11 9 0 0,11 0-1 0,-34 0-6 0</inkml:trace>
  <inkml:trace contextRef="#ctx0" brushRef="#br0" timeOffset="22">20963 9807 8 0,'0'-10'0'0,"0"-1"0"0,0 22 0 0,22 11 0 0,-11 10 0 0,11-11 0 0,-11 13 0 0,-2-13 0 0,3 1 0 0,9-11 0 0,-9 0 0 0,-1 0 0 0,-11 0 0 0,10-22-1 0</inkml:trace>
  <inkml:trace contextRef="#ctx0" brushRef="#br0" timeOffset="23">21094 9841 8 0,'0'-12'0'0,"-23"12"0"0,13 0 0 0,-1 12 1 0,-10 9-1 0,-2 12-1 0,2 9 1 0,-1-19 0 0,11 10 0 0,0-1 0 0,11-10-1 0,0-11-6 0</inkml:trace>
  <inkml:trace contextRef="#ctx0" brushRef="#br0" timeOffset="24">20973 9851 8 0,'0'0'0'0,"12"0"0"0,-1-10 0 0,-11-2 0 0,10 2 0 0,2 10 0 0,-1-12 0 0,-2 12 0 0,-9 0 0 0,12-10 0 0,-12 10 0 0,0 10 0 0,0 2 0 0,0 20 1 0,0 1-2 0,0-1 1 0,11 1 0 0,-1 0 0 0,2-13 0 0,-1 3 0 0,-1-12 0 0,-10 0 0 0,12 0 0 0,-12-11 0 0,-12 0 0 0,12 0 0 0,-10-11-1 0,10 0-6 0</inkml:trace>
  <inkml:trace contextRef="#ctx0" brushRef="#br0" timeOffset="25">20920 9862 8 0,'0'0'0'0,"-11"-21"0"0,11 9 0 0,0 12 0 0,11-10 0 0,10 10 0 0,1 0 0 0,0 0 0 0,11-12 0 0,-13 12 0 0,13 0 0 0,0 0 0 0,-11 0 0 0,0 12 0 0,-11-2 0 0,-1-10-8 0</inkml:trace>
  <inkml:trace contextRef="#ctx0" brushRef="#br0" timeOffset="26">21192 9819 9 0,'0'0'0'0,"-11"-22"-1"0,11 11 1 0,11 11 0 0,-11 11 0 0,10-11 0 0,1 22 0 0,-11-12 0 0,11 12 0 0,-1-1 0 0,13 13 0 0,-1-13 0 0,-2 12 0 0,-8-22 0 0,10 11 0 0,-11-22 0 0,-1 9-1 0,-10-9 1 0,0-9 0 0,0-2-7 0</inkml:trace>
  <inkml:trace contextRef="#ctx0" brushRef="#br0" timeOffset="27">21290 9895 8 0,'0'-11'0'0,"-11"-11"0"0,11 11 0 0,0 11 0 0,-12-10 0 0,12 10 0 0,0 10 0 0,-10 11 0 0,-1 2 0 0,-11 9 0 0,0 1 0 0,12-11 0 0,-1-2 0 0,-1 3 0 0,12-12 0 0,0 0-8 0</inkml:trace>
  <inkml:trace contextRef="#ctx0" brushRef="#br0" timeOffset="28">3827 10014 8 0,'0'0'0'0,"-11"-12"0"0,11 12 0 0,-12 0 0 0,2 0 0 0,0 0 0 0,-12 0 0 0,-1 0 0 0,2 0 0 0,0 0 1 0,-2 12-1 0,13-12 1 0,-1 11-1 0,0-11 0 0,11 11 0 0,0 0 0 0,11-11 0 0,0 11 0 0,22 0 0 0,9-11 0 0,-9 11 0 0,11-1 0 0,-23 12 0 0,2 0 0 0,-14-11 1 0,-9 11 0 0,0 10 2 0,-9-10 0 0,-14 0 1 0,2-1 0 0,-1 1 1 0,0-11 0 0,12-11 2 0,-13 0 0 0,2 0-1 0,0-11-2 0,-2 0-3 0,13 0-1 0,-12 1-1 0,11-1-6 0,11 11-24 0,0 0 17 0,0 0 6 0</inkml:trace>
  <inkml:trace contextRef="#ctx0" brushRef="#br0" timeOffset="29">22464 10483 7 0,'0'0'0'0,"-11"-23"0"0,11 1 1 0,-12 2 1 0,12-3 1 0,-10 12 0 0,-13 11-3 0,3 0-3 0,-13 0 2 0,0 11 0 0,12 12 0 0,-1-3 0 0,22-9-1 0,0 0 2 0,32 0 0 0,0 11 0 0,13-11 0 0,-13-1 0 0,1 12 0 0,-22 0 0 0,11 1 0 0,-22-13 0 0,0 0 1 0,-12 1 0 0,2 0 1 0,-13 0 0 0,2-11 1 0,9 0 1 0,-8 0-1 0,-2-11-2 0,11 0-1 0,11 0-1 0,0 1-5 0,11 0-2 0,11-13 5 0,-2 12 3 0,13-11 0 0,-21 22-6 0</inkml:trace>
  <inkml:trace contextRef="#ctx0" brushRef="#br0" timeOffset="30">22594 10362 8 0,'0'0'0'0,"0"-11"4"0,0 11-6 0,0 0 2 0,10 11-2 0,-10 11 1 0,12 0 0 0,9 10 1 0,-9-10 0 0,-1 1 0 0,-11-13 0 0,0 1 0 0,0-1 0 0,0-10 0 0,0 0 0 0,-11 0-1 0,11 0-4 0</inkml:trace>
  <inkml:trace contextRef="#ctx0" brushRef="#br0" timeOffset="31">22464 10395 7 0,'0'0'1'0,"-11"-22"6"0,-1 22-7 0,12 0 0 0,23-11-1 0,19 11-2 0,14 0-1 0,-14 0 3 0,14 0 1 0,-24-11 0 0,-21 11-6 0</inkml:trace>
  <inkml:trace contextRef="#ctx0" brushRef="#br0" timeOffset="32">22692 10362 7 0,'-11'-11'1'0,"11"11"-1"0,0 11-1 0,22 11 1 0,-1 0 0 0,-9 10-1 0,20-10 1 0,-21 1 0 0,11-2 0 0,-11-11 0 0,-11 12 0 0,10-22-1 0,-10 11 1 0</inkml:trace>
  <inkml:trace contextRef="#ctx0" brushRef="#br0" timeOffset="33">22887 10362 22 0,'0'0'15'0,"-33"-11"-13"0,1 33-3 0,22-11 0 0,-13 11-3 0,13 10-8 0,-12 1 1 0,12-11 8 0,10-11 2 0,-11-1 1 0,22 1 0 0,-1-11-1 0,-10 0-4 0</inkml:trace>
  <inkml:trace contextRef="#ctx0" brushRef="#br0" timeOffset="34">23073 10427 21 0,'0'-21'20'0,"11"21"-28"0,20 0 7 0,14-11-5 0,-2 11-8 0,1 0 9 0,-12 0 5 0,-11-11 0 0,-9 11 0 0,-12 0-1 0,0 11 1 0,-12-11-6 0</inkml:trace>
  <inkml:trace contextRef="#ctx0" brushRef="#br0" timeOffset="35">23094 10514 7 0,'21'-10'3'0,"-9"-1"-3"0,21 11 0 0,10-10-1 0,1-2 0 0,-1 12 0 0,-21 0 0 0,-1 0-5 0</inkml:trace>
  <inkml:trace contextRef="#ctx0" brushRef="#br0" timeOffset="36">23561 10330 6 0,'0'0'0'0,"0"-11"0"0,12 11 0 0,-1-11 1 0,-11 11 0 0,0 0 0 0,11 11-1 0,-11 0 1 0,11 10 0 0,-11 1-2 0,10 11 1 0,-10-12 0 0,0 12 0 0,0-22-2 0,10 1 1 0,-20-2 0 0,10 1 1 0,-10-11 0 0,-1-11-1 0,0 1-4 0</inkml:trace>
  <inkml:trace contextRef="#ctx0" brushRef="#br0" timeOffset="37">23453 10297 8 0,'0'0'0'0,"0"-22"17"0,0 22-16 0,22-11-3 0,11 11 0 0,10 0-6 0,12-10 1 0,-12 10 6 0,-11 0 1 0,-10 0 0 0,0-11 0 0,-22 11 0 0,0 11 0 0,0-1 0 0,-33-10-6 0</inkml:trace>
  <inkml:trace contextRef="#ctx0" brushRef="#br0" timeOffset="38">23528 10384 7 0,'0'0'0'0,"0"0"5"0,0 0 5 0,33 0-3 0,-10 0-5 0,9-11-2 0,1 11-2 0,-11 0-2 0,-1 0-7 0,-10 0 4 0,-11 11 6 0,0 0 1 0,-11 0 0 0,-21 1-1 0,-2-3 1 0,34-9-5 0</inkml:trace>
  <inkml:trace contextRef="#ctx0" brushRef="#br0" timeOffset="39">23540 10483 6 0,'0'0'0'0,"0"10"0"0,11-10 1 0,-1 0 3 0,24 0 1 0,-3 0-3 0,14 0-1 0,-3 0-2 0,-9 0-2 0,-1 0-4 0,-9 0 5 0,-13 0-4 0</inkml:trace>
  <inkml:trace contextRef="#ctx0" brushRef="#br0" timeOffset="40">23909 10297 6 0,'0'0'0'0,"0"0"0"0,0-22 1 0,0 11 5 0,12 1 4 0,9-1-5 0,-10 11-3 0,0 0-2 0,-1 21 0 0,-10 1 0 0,0 22-3 0,0-12-3 0,-10 1-2 0,10-1 3 0,-11-21 3 0,11 0 1 0,0 0 1 0,-11-11 0 0,11-11-5 0</inkml:trace>
  <inkml:trace contextRef="#ctx0" brushRef="#br0" timeOffset="41">23746 10286 23 0,'0'0'0'0,"-10"-32"29"0,10 21-27 0,22 0-2 0,31 11 0 0,12-11-3 0,12 11-6 0,-11-11-1 0,-23 11 2 0,-11 0-4 0,-20 0 6 0,-1 0 5 0,-11 11-4 0</inkml:trace>
  <inkml:trace contextRef="#ctx0" brushRef="#br0" timeOffset="42">24149 10243 21 0,'0'0'21'0,"-11"-11"-27"0,22 43-2 0,11 1-2 0,21 10-2 0,-10 1 12 0,10-1-1 0,1-10 1 0,-23-10 0 0,2-13 0 0,-14 1 1 0,3-11-1 0,-1 0-1 0,-11-11 1 0,0-22 0 0,0 22 0 0</inkml:trace>
  <inkml:trace contextRef="#ctx0" brushRef="#br0" timeOffset="43">24432 10264 6 0,'-22'-10'10'0,"-21"10"11"0,-2 0 7 0,3 32-13 0,-2 22-12 0,0 12-4 0,34 11-7 0,-1-13-31 0,11 1 10 0,0-31 23 0</inkml:trace>
  <inkml:trace contextRef="#ctx0" brushRef="#br0" timeOffset="44">21561 8230 11 0,'0'0'0'0,"11"-10"0"0,-1-1 0 0,13 1 1 0,-13-24-1 0,12 3 0 0,0 8 0 0,-11-9 1 0,-11-1 1 0,0 11 0 0,-11-10 0 0,-11-1-1 0,-10 1-1 0,-12 10 0 0,-10 11 0 0,-22 0 0 0,-22 11 1 0,-11 11-2 0,1 22 0 0,-12 21 0 0,-11-11-2 0,12 23 1 0,-2-12 2 0,13 11 0 0,21 11 0 0,22 1 0 0,-11 10 0 0,32 10 0 0,1 12 0 0,11 22-1 0,32-1 1 0,21-21 0 0,23 10 0 0,31-21 0 0,24-22 0 0,-1 1 0 0,-12-12 0 0,11-33-1 0,1-21 1 0,12-22 0 0,42-21 2 0,22-23-1 0,21-10 0 0,1-11-1 0,22-23 1 0,-98 24-3 0,-33-11 0 0,-34-12 1 0,-41-1 1 0,-34-9 0 0,-43-12 1 0,-23 0-1 0,-9-32 3 0,-22 0 5 0,-13 21 9 0,-8 23-4 0,-12 53-8 0,-12 34-6 0,11 21-2 0,24 43-12 0,8 44-9 0,23 43 21 0,56-53-9 0</inkml:trace>
  <inkml:trace contextRef="#ctx0" brushRef="#br0" timeOffset="45">3706 7285 10 0,'0'0'0'0,"-9"-11"0"0,-2 11 0 0,11 0 1 0,0 0-2 0,0 0 2 0,11 0-1 0,-2 0 0 0,3 0 0 0,-1 0 0 0,-1 0 0 0,13 0-1 0,9-10 2 0,-10-2-2 0,11 12 1 0,-1-10 0 0,12 10-1 0,-2 0 2 0,14-12-1 0,-13 12 0 0,22-10 0 0,1 10 0 0,-1-11 0 0,11 11 0 0,-11-10 0 0,10-2 0 0,-8 1 0 0,19 0-1 0,-21 1 1 0,-10-11 0 0,0 9 0 0,10 1 0 0,-12 0 1 0,2 0-1 0,10 11 0 0,0 0 0 0,0 11 0 0,1 0-1 0,11 0 1 0,-1 1 0 0,0-12 0 0,10 0 0 0,-9-12 0 0,9 1 0 0,-9 0 0 0,-12-10 0 0,1 11 0 0,-1 10 0 0,0-12 0 0,0 1-1 0,1 0 2 0,10 11-1 0,0-11 0 0,11 11 0 0,-1-11 0 0,2 11 0 0,-1 0 0 0,11 0 0 0,-11 0-1 0,10-11 2 0,12 11-1 0,-11 0 0 0,-1-10 0 0,-9 10 0 0,10 0 0 0,9 0-1 0,14 0 2 0,-12 0-1 0,32-11 0 0,-21 11 0 0,10 0 0 0,1-11-1 0,-1 11 2 0,-10 0-1 0,20-11 0 0,-19 11 0 0,9 0 0 0,0 0-1 0,-10 0 2 0,0 0-1 0,-11 11 0 0,-1-11 0 0,-10 11 0 0,0-11-1 0,11 11 1 0,-12-11 1 0,1 0-1 0,-1 0 0 0,1 0 0 0,0 0 0 0,-10 10 0 0,-1-10 0 0,11 11 2 0,-23 0-1 0,2 0 0 0,-12 0-1 0,22-11 0 0,-11 11 0 0,11-11 0 0,-1 12-1 0,2-12 1 0,-11 0 0 0,-1-12 1 0,-1 12-1 0,-10 0 0 0,0 0 0 0,1 0 0 0,0 12 0 0,-1-12 0 0,0 0-1 0,0 10 1 0,1-10 0 0,-1 0 1 0,-12 0 0 0,3 0 0 0,-14 0-1 0,3 10 1 0,-3-10-1 0,-9 0 0 0,-1 11 0 0,1-11 1 0,0 0-1 0,-11 11 0 0,11-11 0 0,-11 0 1 0,-1 0-1 0,1 11 0 0,0-11 0 0,11 0 0 0,-1 12 0 0,1-12 0 0,-1 0 0 0,11 10 0 0,-20-10 0 0,9 0 0 0,-10 0 0 0,-1 11 0 0,-9-11 0 0,8 10 0 0,3 1 0 0,-13-11 0 0,13 11 0 0,-13-11 1 0,12 12 1 0,-12-2 2 0,2 1 0 0,-1 11 0 0,11-12 0 0,-11 33 0 0,-1 1-2 0,12 22-2 0,-12-12 0 0,2 0-8 0,-12 12-14 0,11-12 16 0,-11-32-1 0</inkml:trace>
  <inkml:trace contextRef="#ctx0" brushRef="#br0" timeOffset="46">15472 18746 255 0</inkml:trace>
  <inkml:trace contextRef="#ctx0" brushRef="#br0" timeOffset="47">6752 6165 8 0,'-12'0'2'0,"-9"-31"-2"0,9 8 0 0,-8 12 1 0,20-11-1 0,0 11 0 0,0 0 0 0,0 11 0 0,11-10 0 0,-11 10 0 0,9 10 0 0,-9 12 1 0,0 34 2 0,0 40 0 0,-9-9-1 0,9 0-2 0,0-11 0 0,9-10 0 0,3-24 0 0,-1 3 1 0,-1-13 1 0,-10-21 0 0,12 0 0 0,-12 0 0 0,11-11 0 0,0-11 0 0,0 0-2 0,10-32-1 0,0-2-1 0,2 3 0 0,-1-2 2 0,-12 0-1 0,12 23-1 0,-11 11 1 0,-11 10-1 0,10 0 1 0,-10 10 1 0,0 11 0 0,12 1 1 0,-12 11-1 0,0 0 0 0,21-12 1 0,1 0-1 0,0-9 0 0,11-1 0 0,-13-11 0 0,13 0 1 0,0-11 0 0,-11-1 0 0,0-19 0 0,0 9 0 0,-11 0-1 0,9-11 0 0,-20 11 0 0,12 1-1 0,-12-1 1 0,0 11 0 0,-12 0 0 0,2 1 0 0,0 20 1 0,-12 1 0 0,11 12-1 0,-1 20 0 0,12-21-1 0,0 9 1 0,23 3 0 0,-1-13-1 0,10 1-1 0,-10 0-3 0,11-11-4 0,-12 0 7 0,1-11-7 0</inkml:trace>
  <inkml:trace contextRef="#ctx0" brushRef="#br0" timeOffset="48">7524 6502 9 0,'0'-22'1'0,"0"0"-2"0,-11 22 1 0,11-10 0 0,11-1 0 0,-11 11 0 0,-11-10 0 0,-1 10 1 0,-9 0 3 0,-11 21-1 0,10 1-2 0,11 10-2 0,-1 1 1 0,2-11-1 0,10-12 0 0,10 1 0 0,2-1 0 0,9-10 0 0,2 0 0 0,-2 0 1 0,-10 0 0 0,-1-10 0 0,2-1 0 0,-1-10 0 0,-1-2 1 0,-10 2-1 0,0 11 0 0,0-12 0 0,-10 10 0 0,10 12-1 0,0 0 1 0,-11 0-1 0,11 0 1 0,0 22 1 0,0 0 1 0,0-1-2 0,21 13 1 0,2-24-2 0,-2 1 2 0,0-1-2 0,13-10-2 0,-23 0 1 0,9-10 2 0,14-22 0 0,-34 32-8 0</inkml:trace>
  <inkml:trace contextRef="#ctx0" brushRef="#br0" timeOffset="49">7914 6502 9 0,'0'-22'0'0,"0"12"0"0,-10-2 2 0,10 2-1 0,-10 10 0 0,10 0-1 0,-22-11-1 0,11 22 1 0,-11-1 1 0,-10 12-1 0,9 11 1 0,13 0-1 0,-12-1 0 0,22 1 0 0,22-11-2 0,0-11 1 0,10-11 0 0,12 0 0 0,-2-33 0 0,-9 10 2 0,11-19-1 0,-23-2 0 0,2 0 0 0,-13-10 0 0,13 12 0 0,-14-13 0 0,3-32 0 0,-12 21 0 0,0 12 0 0,0 10 0 0,-12 12 0 0,3 21 0 0,-2 0 0 0,-1 11 0 0,2 22 0 0,-13 0 0 0,2 32 1 0,10 0-1 0,-10 1 0 0,21 10-1 0,0 0 1 0,11-11 0 0,-1 1 0 0,22-1 0 0,1-21-1 0,-1-1 1 0,1-21 0 0,-10-1 0 0,-1-10 0 0,-1 0 0 0,0-21 0 0,2 0 0 0,-13-2 0 0,2 2 1 0,-2-11-1 0,-10 10 0 0,0 1 0 0,-10-2 0 0,-2 2 1 0,12 21 0 0,0-11-2 0,0 11 0 0,0 11 1 0,0-11 0 0,0 21 0 0,0 2 1 0,12 8-1 0,-12-9 1 0,10 0 0 0,-10-1-1 0,10-9 1 0,2-1-1 0,9 0 0 0,-21-11 1 0,0 0 0 0,0 0 1 0,0-11-1 0,0 0 0 0,0-11-1 0,0-11 0 0,12 1 0 0,-12 11 0 0,0-2 0 0,11 12 0 0,-11 1-1 0,0 10 0 0,0 0-1 0,10 10 1 0,1-10 1 0,-11 11 0 0,0-11 0 0,0 0 0 0,0 0 0 0,0 0-7 0,0 0 7 0,11 0-7 0</inkml:trace>
  <inkml:trace contextRef="#ctx0" brushRef="#br0" timeOffset="50">8383 6427 7 0,'0'0'0'0,"-11"0"0"0,11-12 0 0,-12 12 1 0,12-11-1 0,-10 0 0 0,10 11 2 0,0-10-1 0,10 10-1 0,-10 0 0 0,12 0 0 0,-1 0 0 0,-1 0 1 0,-10 10 1 0,23 12 2 0,-2 0-2 0,0-1-1 0,-9 1 1 0,-1 0-2 0,-1-11 0 0,2-1 1 0,-12 2 1 0,0-1 2 0,-12-11 0 0,12 11 0 0,-10-11-1 0,-1-11 2 0,11 11-1 0,-22-23 1 0,22-8-1 0,-11-3-1 0,11-9-2 0,11 0-2 0,-1-1-2 0,13 1-4 0,9 22-11 0,-22-2-6 0,2 23 14 0</inkml:trace>
  <inkml:trace contextRef="#ctx0" brushRef="#br0" timeOffset="51">3751 7329 11 0,'0'-11'0'0,"11"-12"0"0,-11 23 0 0,0 12 1 0,10 31 2 0,2 12 2 0,-12 10-3 0,0 22-2 0,10-11-9 0,-10-22-4 0</inkml:trace>
  <inkml:trace contextRef="#ctx0" brushRef="#br0" timeOffset="52">17124 7134 9 0,'0'0'0'0,"0"-12"0"0,0 12 0 0,-10 0 0 0,-1 22 0 0,-1 21 1 0,-8 12-1 0,20 10 0 0,0 0-1 0,0-12 2 0,0 3-2 0,0-13 1 0,0-21 0 0,0 0 0 0,-12-11 0 0,2-11-1 0,10 0 1 0,-11 0-8 0</inkml:trace>
  <inkml:trace contextRef="#ctx0" brushRef="#br0" timeOffset="53">17026 7394 9 0,'0'-11'0'0,"0"11"0"0,0 11 0 0,33 0-1 0,22 0 1 0,10-11 0 0,22 9 0 0,11-18 0 0,22-13 1 0,10 0-1 0,11 0 0 0,12-10 2 0,10 21-1 0,22-1-1 0,-22 2-1 0,22 10-1 0,11-11 2 0,-1 1-1 0,0 10 1 0,-9 0 0 0,9 0 0 0,-10-12 0 0,0 12 0 0,0-10 0 0,-1 10 0 0,-9 0 0 0,-2 0 0 0,-20 0 0 0,-12 0 0 0,1 0 0 0,10-12 0 0,-54 12 0 0,-11 0-1 0,-22 0 1 0,-21 0 0 0,-12 0 0 0,-10 0 0 0,-11 0 0 0,-1 0 0 0,-10 12 0 0,12-12 0 0,-2 0 0 0,0 0-7 0</inkml:trace>
  <inkml:trace contextRef="#ctx0" brushRef="#br0" timeOffset="54">21670 7079 10 0,'0'-10'0'0,"0"-2"0"0,0 1 0 0,0 0 1 0,10 11 0 0,2 0-2 0,-1 0 2 0,0 34 3 0,-1-3 1 0,11 13-1 0,2 21-3 0,-1-10 0 0,-2-1-1 0,3 0-1 0,-1-1-9 0,-12-19 3 0,-10-1-2 0</inkml:trace>
  <inkml:trace contextRef="#ctx0" brushRef="#br0" timeOffset="55">18146 6588 11 0,'0'-10'0'0,"0"-1"0"0,0 1 0 0,0-1 0 0,12 0 0 0,-1 11 0 0,-11 0 0 0,11 0 0 0,0 22 0 0,-1 32 0 0,-10 22 0 0,-10 22 0 0,10 11-1 0,0 10 1 0,0-32-1 0,0-76-8 0</inkml:trace>
  <inkml:trace contextRef="#ctx0" brushRef="#br0" timeOffset="56">18006 7013 9 0,'-11'-21'0'0,"11"21"0"0,21 10 0 0,11 12 0 0,1-11 0 0,11 0-1 0,-11-11 2 0,0 0-1 0,-12 0 0 0,12 0 0 0,-22-11 0 0,21-11 0 0,-22 11 0 0,2 1 0 0,-1-1 0 0,-11 0 0 0,0 0 0 0,0 11 0 0,0 0 0 0,0 0 0 0,0 11 0 0,10 0 0 0,13 0 0 0,-13 10 0 0,12 1 0 0,0-11 0 0,-11 0 0 0,-11 1 0 0,0-12 0 0,-11 0 0 0,-11 0 0 0,0-12 2 0,1 1 0 0,9-11 0 0,12-10-1 0,-10 21-1 0,10-22-1 0,10 22 0 0,2-11 0 0,-1 12-1 0,-1 10 1 0,1-11 0 0,0 22 0 0,-1 10 1 0,2-21-8 0</inkml:trace>
  <inkml:trace contextRef="#ctx0" brushRef="#br0" timeOffset="57">18559 6981 9 0,'-10'-11'0'0,"0"-11"2"0,-12 22 1 0,11 0-3 0,-1 0-1 0,2 11-1 0,-1 11 1 0,11-1 0 0,0-10 1 0,11 11 0 0,-1-22 0 0,13 11 0 0,-1-11 0 0,-2 0 0 0,3 0 0 0,-1-11 0 0,-12 0 0 0,12-11 0 0,-11 12 0 0,0-12 0 0,0 0 0 0,-11 11 0 0,0 0 0 0,0 11 0 0,0 0 0 0,0 11 0 0,10 0 0 0,2 0 0 0,9 11 0 0,1-11 0 0,0-1 0 0,-1-10 0 0,2 0 1 0,-2-10-1 0,12 10 0 0,-22 0 0 0,11-11 0 0,-2 11-1 0,-8 0 1 0,-1 0 0 0,-11 0 0 0,0 0 0 0,0 11 0 0,0-11 0 0,-11 10-1 0,11-10-7 0</inkml:trace>
  <inkml:trace contextRef="#ctx0" brushRef="#br0" timeOffset="58">18842 6818 15 0,'0'-22'9'0,"-10"-11"-1"0,-1 22-9 0,11 11-2 0,21 11-9 0,2 0 5 0,9 0 6 0,-22 0-7 0</inkml:trace>
  <inkml:trace contextRef="#ctx0" brushRef="#br0" timeOffset="59">19213 6415 9 0,'0'-11'0'0,"0"11"0"0,0 0 0 0,0 0 1 0,0 11-1 0,0 11 0 0,0 11 0 0,-11 20 0 0,11-9 0 0,0 11 0 0,0-1 0 0,0 1 0 0,11-1 0 0,-1 0 0 0,1-10 0 0,-11-1 0 0,11 1-1 0,-1-22 1 0,2-1 1 0,9 1-1 0,2-22 0 0,-14 0 0 0,3 0 1 0,9 0-1 0,-9-11 1 0,9 0-1 0,11 0 0 0,-20-10 0 0,-1-1 1 0,-1 0-1 0,-10-10 0 0,0 10 0 0,-10 11 1 0,-13 11 0 0,3 0 0 0,-2 0-2 0,11 22 1 0,-1 10 0 0,2 1-1 0,20-11 1 0,23-1 0 0,-1-10 0 0,1 11 0 0,11-22 0 0,0 0 0 0,-12 0-1 0,0 0 0 0,1-11-1 0,-10 0 1 0,-14-10 1 0,3-1-1 0,-12 11 1 0,11-11 0 0,-11 0 1 0,-11 12-1 0,-1-12 0 0,3 11 0 0,-2 0 0 0,11 0 0 0,-12 0 1 0,12 11-1 0,12 0 0 0,-12 0 0 0,11 0 0 0,10 0 0 0,0 22 0 0,2-11 0 0,-2 11 0 0,-10-1-1 0,11 1 1 0,-11 0 0 0,-1-11 0 0,-10-11 1 0,12 11 0 0,-24-11 5 0,12 0-1 0,-10-11-1 0,-1 0 2 0,11-11 0 0,0 0-1 0,0-10-1 0,21-1-4 0,2 1-1 0,-2-1-1 0,0 22-2 0,2 0-5 0,-13 11-5 0,2 11 6 0,-12-11 8 0,0 22-1 0,10 0-7 0</inkml:trace>
  <inkml:trace contextRef="#ctx0" brushRef="#br0" timeOffset="60">20114 6981 26 0,'0'-11'8'0,"-10"-11"4"0,-12 11-17 0,12 11-13 0,10 11 3 0,0 0 7 0</inkml:trace>
  <inkml:trace contextRef="#ctx0" brushRef="#br0" timeOffset="61">13026 9688 7 0,'0'-11'0'0,"11"0"-1"0,-1 11 2 0,1-11-1 0,10 2 0 0,2-3 0 0,-12 1 0 0,0 11 0 0,-1 0 0 0,-10 0 0 0,0 11 0 0,10 1 0 0,-10 8 0 0,0 2 0 0,12 11 0 0,-1-1 0 0,-11-9 0 0,11-2 0 0,0 1 0 0,-1-12 1 0,-10 2 0 0,0-2 0 0,0 1 1 0,-10-11-1 0,10 10 1 0,0-10-2 0,-11 0 1 0,11 0 0 0,11 0 1 0,-11 0-2 0,10 0 1 0,2 0-1 0,9 0 0 0,1 0 0 0,0 12 0 0,11-12 0 0,-1 0 0 0,12 0 0 0,10 0 0 0,-1 0 1 0,14 0 1 0,-13 0 0 0,10-12-1 0,1 12 0 0,1 0 0 0,-11 0 1 0,-12 0-2 0,12 0 1 0,-13 0-1 0,3 0 1 0,9 0-2 0,0 0 1 0,1 0 1 0,10 0-1 0,0 0 1 0,1 0-1 0,10 0 1 0,0 0-1 0,-1 0 0 0,-10 0-1 0,1 0 1 0,-1-10 0 0,12 10 0 0,-24 0 0 0,12 0 0 0,-10 10 0 0,10-10 0 0,-10 0 1 0,11 12-2 0,9-12 1 0,-10 0 0 0,1 0 0 0,0-12 0 0,-1 12-1 0,0 0 2 0,-12-10-1 0,3 10 0 0,-14 0 0 0,13 0 0 0,0 0 0 0,-1 0 0 0,0 10 0 0,1-10 0 0,-1 0-1 0,0 0 1 0,-10-10 0 0,11 10-1 0,-24 0 1 0,3 0 0 0,9 0 0 0,-10 0 0 0,-11 0 0 0,10 0-1 0,-11 0 1 0,12-11-1 0,-1 11 0 0,-20 0 0 0,21-10 1 0,-22 10 0 0,-1 0 0 0,12-12 0 0,-12 12 0 0,2 0 0 0,-1 0 0 0,-1 0 0 0,2 0 0 0,-1 0 0 0,-2 0 0 0,3 0 0 0,-1 0 1 0,-11-10-1 0,10 10 0 0,2 0-1 0,-1 0 1 0,11-12 0 0,-1 12 0 0,0 0-1 0,-9 0 1 0,-1 0 0 0,-1 0 0 0,2 0 1 0,-12 0 1 0,0-10-1 0,0 10-1 0,0 0-2 0,10 0 0 0,0 0-1 0,2 0 0 0,-1 0 2 0,-11-11 0 0,0 11 4 0,0 0-3 0,0 0 1 0,0-10-1 0,0 10 1 0,0-12-1 0,10 12 0 0,-10-11 0 0,12 0 1 0,-12-10 1 0,0 11 0 0,-12-2 1 0,12-10 0 0,0 11 0 0,0-9-2 0,0 8-1 0,0 1 0 0,0 0 0 0,0 11-2 0,0 0 1 0,12 0 0 0,-12 0 0 0,0 0 1 0,0 11 0 0,11 0 0 0,-11 1 0 0,0 8-1 0,0 2 1 0,0-11 0 0,0 11 0 0,0-11 1 0,-11-1 0 0,11 1 0 0,0-11-1 0,0 11 0 0,11-11 0 0,-11 12-1 0,0-12 1 0,0 0 2 0,0-12-1 0,-11 1 1 0,11-10-1 0,-12 0 1 0,2-2-2 0,-1 1 1 0,11 2-2 0,-12 8-4 0,12 12-10 0,0 0 0 0,-10 12 13 0,10-3-3 0</inkml:trace>
  <inkml:trace contextRef="#ctx0" brushRef="#br0" timeOffset="62">14776 10254 6 0,'-11'0'0'0,"-10"-22"0"0,9 22 0 0,-9 11 0 0,21 0 0 0,-12-1 0 0,2 12 0 0,-12-11 0 0,12 11 0 0,-1-1 0 0,11-10 1 0,0 11-1 0,11-11 0 0,-1 0 1 0,22-11-1 0,13 0 0 0,-2-22-1 0,0 11 0 0,-11 0 1 0,-9-10 0 0,-13 10 0 0,-20-11 0 0,-1-11 0 0,-21 1 0 0,-1-1 2 0,0-10-1 0,1-1-1 0,10 1 0 0,11 10 0 0,-1-1 0 0,2 25 0 0,10 9 0 0,0-11-1 0,0 22 0 0,10 10 1 0,2 1 0 0,-1 11-1 0,11 10 1 0,10 1 0 0,-11-12-1 0,24 12 1 0,-13-22 0 0,-21-22-5 0</inkml:trace>
  <inkml:trace contextRef="#ctx0" brushRef="#br0" timeOffset="63">15070 10275 6 0,'-11'-11'0'0,"-1"-10"0"0,-10 10 0 0,22 0 0 0,-10 11 0 0,10-11 0 0,0 11 0 0,0 0 1 0,-10 0 5 0,10 0-3 0,-11 0-4 0,11 11 1 0,0 11-1 0,0-1-1 0,0 1 0 0,11-11 1 0,-1-11 1 0,0 0 0 0,2 0 0 0,10 0 0 0,-11-11 0 0,-1 0 0 0,2 0 0 0,-12 1 0 0,0-1 0 0,0-11 0 0,0 11 0 0,0 0 0 0,0 11 0 0,0-11 0 0,0 11 0 0,0 0-1 0,0 22 1 0,11-11 0 0,-2 11 0 0,3 10 0 0,9 1 0 0,2-11 0 0,9-1-1 0,-10-10 0 0,11-11 1 0,-12-11 0 0,-10 0-6 0</inkml:trace>
  <inkml:trace contextRef="#ctx0" brushRef="#br0" timeOffset="64">15308 9949 6 0,'0'-12'0'0,"0"24"0"0,0 21 0 0,0 10 0 0,12 1 0 0,-12-1 0 0,11 12 0 0,-1-23 0 0,2 1 0 0,-1-1 0 0,-2-10 0 0,3-11 0 0,-12 0-6 0</inkml:trace>
  <inkml:trace contextRef="#ctx0" brushRef="#br0" timeOffset="65">15233 10275 6 0,'0'-11'1'0,"-23"1"0"0,23 10 1 0,0-11-4 0,33 22 2 0,0-11-1 0,11 10 1 0,9-10 0 0,-8 0-1 0,-2 0 1 0,-11 0 0 0,-9-10 0 0,9-1 0 0,1 0-1 0,-11 0 1 0,-11 0 0 0,-1 0 0 0,-10 11 0 0,-10 0 0 0,-13-11 1 0,2 11-1 0,9 0 5 0,-8 11-2 0,8 0-2 0,2 0-1 0,10 0 0 0,0 11 0 0,22-1-1 0,-2 1 1 0,-8-11-1 0,9 0 0 0,12 0 0 0,-11-11 0 0,0 0-1 0,-1 0 0 0,-9 0 2 0,8 0-1 0,-20 0-4 0</inkml:trace>
  <inkml:trace contextRef="#ctx0" brushRef="#br0" timeOffset="66">15864 10340 44 0,'0'-10'30'0,"-11"-1"-8"0,11 11-13 0,0 0-7 0,21 0-5 0,12 11-24 0,-1-11-34 0,12 0 45 0</inkml:trace>
  <inkml:trace contextRef="#ctx0" brushRef="#br0" timeOffset="67">16320 10036 6 0,'0'0'0'0,"10"-11"0"0,-10 0 0 0,12-1 0 0,-12 12 1 0,11-9-1 0,-11 9 0 0,0 0 0 0,11 0 1 0,-11 0 0 0,0 9 0 0,-11 14 0 0,0 21 1 0,-1 10 0 0,2 11-1 0,-11 1-1 0,10-12 0 0,11 0 0 0,11-21 0 0,0 10-1 0,21-21 0 0,-10 1-2 0,11-13-1 0,-1-10 3 0,12 11 1 0,-12-22-1 0,-32 11-4 0</inkml:trace>
  <inkml:trace contextRef="#ctx0" brushRef="#br0" timeOffset="68">16625 10145 5 0,'0'0'1'0,"11"-11"-1"0,-1 11 0 0,1-11 1 0,-11 11-1 0,11 0 1 0,-1 0-1 0,2 11 0 0,-12 0 1 0,0 0-1 0,0 10 0 0,-12 1 1 0,-9 0 0 0,10 11 1 0,1-12 0 0,-1 12-2 0,11-33 1 0,-12 22-1 0,12-1 0 0,0-10 0 0,0 0 0 0,12-11 1 0,-1 0 0 0,21 0 0 0,-10 0 0 0,11 0-1 0,-1-11 1 0,1 0-1 0,-11 11-3 0,-11-11-5 0,-11 11 4 0,0 0 4 0,-11 0 0 0,-11 0-6 0</inkml:trace>
  <inkml:trace contextRef="#ctx0" brushRef="#br0" timeOffset="69">16853 10167 6 0,'0'0'0'0,"0"-11"0"0,0 0 0 0,-11 11 0 0,11-11 0 0,0 11 0 0,0-11 1 0,11 11 1 0,-11 0-1 0,10 0-1 0,2 0 1 0,-1 0-1 0,11 0 0 0,-12 0 0 0,0 0 0 0,-10 11 1 0,0 0 0 0,-10 0 0 0,-12 0 0 0,1-1-1 0,9 1 0 0,2 0 0 0,10 0 0 0,0-11-2 0,0 11 2 0,22-11-1 0,-1 22 1 0,-9-11-1 0,20-1 1 0,-11 1 0 0,-9 0 0 0,-12 11 0 0,0-11 1 0,0 0 0 0,-22-1 0 0,-1 1-1 0,3 0 2 0,-2-11-2 0,11 0 1 0,-1 0-1 0,2 0-1 0,10-11-5 0,10 0 2 0,2 11 4 0,9-10 0 0,1-1-1 0,-12 11-4 0</inkml:trace>
  <inkml:trace contextRef="#ctx0" brushRef="#br0" timeOffset="70">17179 10340 6 0,'0'0'0'0,"-10"-10"0"0,-2 10 0 0,12 0 0 0,0 0 0 0,0 10 1 0,0 1 1 0,0 11-1 0,0 0 0 0,12 1-2 0,-12-3-3 0,0 2 4 0,10-11-6 0</inkml:trace>
  <inkml:trace contextRef="#ctx0" brushRef="#br0" timeOffset="71">17277 10167 6 0,'0'-11'0'0,"11"11"2"0,-11-11-2 0,0 11 0 0,11 11 0 0,-1 0-1 0,-10-1 1 0,-10 12 1 0,-1 0 0 0,0 11 2 0,0-12-1 0,1 1-2 0,10-11 0 0,-12 0 0 0,24 0-1 0,-2-11 0 0,1 10 1 0,0-10 0 0,22 0 0 0,-12 0-1 0,1-10 1 0,-12 10-1 0,13 0-2 0,-23 0 2 0,10 10 0 0,-10-10-4 0</inkml:trace>
  <inkml:trace contextRef="#ctx0" brushRef="#br0" timeOffset="72">17484 10123 7 0,'0'-11'4'0,"0"0"-4"0,0 11 0 0,11 0-1 0,-1 0 1 0,-10 0 0 0,0 0 0 0,0 11 3 0,-10 11 5 0,-1 0-1 0,-1 10-6 0,-9-10-1 0,9 11 0 0,2-12-2 0,10-10-5 0,10 0 0 0,2-11 4 0,9 0 2 0,2 0 0 0,-2-11 1 0,-10 0-2 0,11 1 2 0,-11-12-1 0,-1 11 1 0,-10 0 0 0,0 11-5 0</inkml:trace>
  <inkml:trace contextRef="#ctx0" brushRef="#br0" timeOffset="73">17537 10112 21 0,'-10'-11'22'0,"10"11"-23"0,-11 11-3 0,11 0 0 0,11 22-6 0,-11 10-5 0,10-10 12 0,-10-1 3 0,12 1 0 0,-12 0 0 0,0-12 0 0,11 1-1 0,-1-11-4 0</inkml:trace>
  <inkml:trace contextRef="#ctx0" brushRef="#br0" timeOffset="74">17690 10340 6 0,'0'0'0'0,"0"0"0"0,0 22 0 0,0 0 0 0,0 0 0 0,0 10-1 0,-10 1 1 0,-1-11 0 0,0-1 0 0,0-10 0 0,11-11-5 0</inkml:trace>
  <inkml:trace contextRef="#ctx0" brushRef="#br0" timeOffset="75">17918 10080 5 0,'0'0'0'0,"0"10"0"0,-10 12 0 0,-1 0 0 0,-1 21 0 0,2-10 0 0,-1-11 0 0,0 0 0 0,1 10 1 0,-1-21 0 0,11 0-1 0,0 0 1 0,11 0-1 0,-1-11 0 0,1 10 0 0,10-10 0 0,2 0 0 0,10 0 0 0,-12-10-1 0,0-1 0 0,2 11 0 0,-13-11 1 0,-10 11-5 0</inkml:trace>
  <inkml:trace contextRef="#ctx0" brushRef="#br0" timeOffset="76">18115 10090 5 0,'0'0'0'0,"0"-10"1"0,0 10-1 0,0 0 0 0,10-11 0 0,-10 11 2 0,0 0 8 0,0 11-2 0,-10-1-4 0,-1 12-1 0,0-11-3 0,-1 0 0 0,12 0 0 0,0 0 0 0,0 0 0 0,0-11 0 0,12 0-1 0,-1 0 0 0,0 0 0 0,10 0-1 0,1 0 1 0,0 10 0 0,-11 1 0 0,10 0 0 0,-21 11 1 0,11 0 0 0,-11-1 1 0,-11 1 0 0,0-11 1 0,-10 11-1 0,-1-22 0 0,10 11-1 0,-9-11-3 0,11-11-10 0,-1-11 5 0,-12 0 7 0,13 1 1 0,-1-12-5 0</inkml:trace>
  <inkml:trace contextRef="#ctx0" brushRef="#br0" timeOffset="77">18048 10112 4 0,'0'0'2'0,"0"-11"-1"0,12-10 6 0,-1 10 6 0,11 11-6 0,0-11-5 0,9 11-3 0,14 0-1 0,-13 0-12 0,11 11 2 0,-11-11 10 0,1 11 2 0,-10-11-5 0</inkml:trace>
  <inkml:trace contextRef="#ctx0" brushRef="#br0" timeOffset="78">18408 10264 5 0,'0'0'0'0,"0"0"0"0,0-10 0 0,11 10 0 0,-11 0 0 0,10 0 0 0,2 0 1 0,-1-11 1 0,-2 11 1 0,3 0 0 0,9 0-2 0,2 0-1 0,-1 0 0 0,10 0-1 0,1-11-2 0,-1 11 1 0,-10-11 0 0,-1 11 1 0,-21-11 0 0,0 11 1 0,0-11 0 0,-10 0 0 0,-12 0 0 0,1 1 0 0,-1-1 1 0,0 0-1 0,11 11 0 0,-1-11 0 0,12 11 1 0,0 0 1 0,0 0-1 0,23 0-1 0,9 0 0 0,-10 11 0 0,0 0 0 0,-1 0 0 0,-9 10 0 0,9-10 0 0,-10 11 0 0,-11-11 0 0,0 0 2 0,0 0-1 0,0-1 1 0,-11 1-1 0,-10 0 0 0,-1 0-1 0,0-11 0 0,1 11 0 0,9-11-4 0,12 0-2 0,0 0 4 0,22-11 2 0,-11 11-5 0</inkml:trace>
  <inkml:trace contextRef="#ctx0" brushRef="#br0" timeOffset="79">18907 10090 6 0,'-10'0'1'0,"10"-10"1"0,0 10-2 0,-10 10 1 0,10 1-1 0,0 0 0 0,0 11 0 0,-12 0 1 0,12-1 6 0,-10 1-1 0,10 0-4 0,0 11-1 0,0-23 0 0,0 1-1 0,0 11 1 0,10-22-1 0,2 11 2 0,8-11 1 0,-8 0 2 0,9-11-2 0,11 11-1 0,-9-11-2 0,-1 11 0 0,-11 0-1 0,0 0-3 0,0 0-9 0,-22 0-8 0,0 0 21 0,11 0-5 0</inkml:trace>
  <inkml:trace contextRef="#ctx0" brushRef="#br0" timeOffset="80">19082 10069 5 0,'0'0'0'0,"-12"0"0"0,12 0 0 0,0 0 2 0,12 0 1 0,-1 0 5 0,0 0 1 0,10 0-4 0,1 0-3 0,11 0-2 0,-11 0 0 0,-11 0-3 0,-1-11-1 0,-10 11 3 0,0-11 1 0,0 11 0 0,0 0 1 0,0 0-1 0,0 0 2 0,-10 0-1 0,10 11 0 0,-11 21-1 0,11 1 0 0,0 0 0 0,0-1 0 0,0 1 0 0,0 0-1 0,0-23-5 0,0 12-8 0,-12-11 9 0,2-11 5 0,-1 0 0 0,0 0-5 0</inkml:trace>
  <inkml:trace contextRef="#ctx0" brushRef="#br0" timeOffset="81">19017 10221 6 0,'0'-11'13'0,"11"0"4"0,11 0 1 0,10 11-12 0,11-11-6 0,12 1-1 0,-1-1-6 0,-10 0-20 0,-11 11 8 0,-1 0 18 0,-10 0-4 0</inkml:trace>
  <inkml:trace contextRef="#ctx0" brushRef="#br0" timeOffset="82">19386 9916 5 0,'0'0'0'0,"0"0"1"0,0-10-1 0,12 10 1 0,8 0 0 0,3 0-1 0,-1 0 0 0,21 0 0 0,-10 0 0 0,-1 0 1 0,0 0-1 0,-9 0 3 0,-13 10 1 0,2 1 0 0,-1 11-2 0,-11 0-1 0,9 9 0 0,-9-8-1 0,0-1 1 0,0 0 0 0,0-1 0 0,0-10 1 0,0 22 3 0,0-11-1 0,12 21-2 0,-1-10 0 0,-1 10-2 0,2-21 0 0,-1 11 0 0,-1-12 1 0,-10-10 1 0,11 0 0 0,-11-11 2 0,-11 0-1 0,11 0 0 0,-10 0-2 0,10 0-1 0,-11 0 0 0,11 0-1 0,0 0-1 0,0 0-29 0,-12 0 11 0,12-11 16 0</inkml:trace>
  <inkml:trace contextRef="#ctx0" brushRef="#br0" timeOffset="83">19516 9884 5 0,'0'0'1'0,"0"-12"-1"0,0 12 0 0,0-10 1 0,0 10 0 0,12 0-1 0,-1 0 4 0,0 0 7 0,0 0-1 0,-1 0-5 0,1 10-4 0,10 13 0 0,-9-2 0 0,-1 23-1 0,-1-2 2 0,2 3-1 0,-1 9 1 0,31 44 4 0,-9-54-4 0,-11-1 0 0,0 1 0 0,-11-1 1 0,-1-10 2 0,-10-12 1 0,-10 12 1 0,-13 0 0 0,-9-12-2 0,-1 1-4 0,0 11 0 0,1-11-2 0,-1-12-2 0,12 1-8 0,10 0-7 0,1 0-12 0,10-11 6 0,0 0 23 0,10-11-4 0</inkml:trace>
  <inkml:trace contextRef="#ctx0" brushRef="#br0" timeOffset="84">16690 10504 5 0,'0'-11'0'0,"0"11"0"0,0 0 1 0,0-10 37 0,0 10-34 0,0 0-4 0,0 0-2 0,11 0-4 0,-11 0-15 0,10 0 7 0,13 0 14 0,-23 0-5 0</inkml:trace>
  <inkml:trace contextRef="#ctx0" brushRef="#br0" timeOffset="85">17386 10483 5 0,'0'0'0'0,"0"-12"1"0,0 12-1 0,0 0 0 0,0 0 2 0,11 0 0 0,-11-11-2 0,0 11 1 0,0 11 12 0,0-11-8 0,-11 0-3 0,11 0-1 0,0 0-1 0,0 0-7 0,0 0-13 0,11-11 15 0</inkml:trace>
  <inkml:trace contextRef="#ctx0" brushRef="#br0" timeOffset="86">17941 10460 5 0,'0'0'0'0,"-11"0"-1"0,11 0 1 0,11 0 0 0,-2 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97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13504 9482 4 0,'0'0'0'0,"-12"0"0"0,2 0 0 0,10-11 0 0,-10 0 0 0,-2 11 0 0,12-11 0 0,-10 11 0 0,10-11 0 0,0 11 0 0,-11-11 0 0,11 11 0 0,-12 0 0 0,12 0 0 0,-10 11 0 0,-13-11 2 0,23 22 0 0,-9 0-1 0,-2-1 0 0,-1 1-1 0,12 0 1 0,0 10-1 0,12-21-1 0,8 11 2 0,3-11-1 0,10 0 1 0,-1-11 0 0,1 0-1 0,11 0 0 0,-13-11-1 0,3 11 0 0,-13-22 1 0,-11 11 0 0,2 0 0 0,-12-10 2 0,0-1-1 0,0 11 0 0,0-11 0 0,-22-10-1 0,12 21 3 0,-1 0 0 0,-11 0 2 0,0 11-2 0,1-11 0 0,-1 11-1 0,0 0-2 0,-1 11 0 0,3-11-1 0,-2 11 1 0,-1-11 1 0,13 11 0 0,-1 11-1 0,-1-1-1 0,12 12 0 0,-9-1-1 0,9 12 0 0,9-22 1 0,-9-1 0 0,12-10 0 0,9 0 0 0,2 0 1 0,-1-11 0 0,-2-11-1 0,13 0 1 0,-21-9 0 0,20-3 0 0,-21 1 2 0,-1 11 0 0,-10-11 0 0,12 12-2 0,-12-12 0 0,0 11 0 0,0-11-1 0,-12 11 1 0,2-10 0 0,-1 10 1 0,1 11 1 0,-12 0-2 0,10 0 1 0,2 0-2 0,-13 22-1 0,13-12 1 0,-12 1 0 0,12 0-1 0,10 0 1 0,-11 0 0 0,11 11-2 0,0-12 2 0,11 12 0 0,-1-11 0 0,2 11 0 0,8-11 0 0,13 1-1 0,-21-3 1 0,20-9-1 0,-21 0 1 0,-1 0 1 0,2-9 0 0,-1-14 0 0,-11 12 1 0,0-11 1 0,0 0 0 0,-11 1-1 0,-1 10 1 0,2 0-2 0,-1 0 0 0,-10 0 1 0,10 11 0 0,-11-11 1 0,-1 11 2 0,13 0 1 0,-12 11-3 0,12-11-2 0,-1 11-1 0,11 0-1 0,-12-11-3 0,12 11-2 0,0 0 2 0,12 0 3 0,-1-1 1 0,-1 1 0 0,2 0 1 0,-2-11 0 0,0 0 0 0,2 0 0 0,-1 0 0 0,11-11 0 0,-11 0 1 0,-11-10 1 0,11 10 1 0,-1-11 0 0,-10 11-2 0,0-10 0 0,0 10-1 0,0 0 0 0,-10 0 0 0,-1 11 1 0,0-11-1 0,-1 11 1 0,2 0-1 0,-1 0 0 0,-11 0 1 0,12 11 1 0,-12 0 0 0,-1 0 1 0,13 21-3 0,10-10-1 0,0 0-1 0,0 10-2 0,22-10 0 0,-11 0-1 0,11 1 2 0,-2-14 0 0,13 2 2 0,-21-11 0 0,-1 0 1 0,0-11-1 0,-1-10 1 0,-10-1 1 0,11 0-1 0,-11-10 1 0,0 10 0 0,-11 11 1 0,1-11 0 0,-1 11 0 0,-12 1 1 0,2 10-2 0,-1 0-2 0,0 10-1 0,-11 1 0 0,23 0 0 0,-22 11 1 0,21-11 1 0,-1 10 0 0,2-10-1 0,10 0 1 0,-11 11-1 0,22-11 1 0,-1 0-1 0,2 10 0 0,8-10 1 0,3 0-1 0,-1-11 1 0,11 0-1 0,-13-11 1 0,-8 0 0 0,-1-10 1 0,-11-12-1 0,0-10 1 0,0-1-1 0,0 1 1 0,-11 10 0 0,-1 11 1 0,-8 11 3 0,-2 11-1 0,-1 11-2 0,2 11-3 0,0 0 1 0,10 21-3 0,11 1-1 0,0-1-3 0,11 1 4 0,31-1 2 0,-30-43-2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4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4598 10297 9 0,'0'0'0'0,"-10"-11"0"0,-1 0 0 0,11 0 0 0,0 1 0 0,0 10 1 0,0-11-1 0,11 0 0 0,-1 0 1 0,13 0-1 0,-13 0 0 0,1 11 0 0,-11-11 0 0,0 22 1 0,0 0-1 0,-11 11 0 0,1 0-1 0,10-1 1 0,-11 12 1 0,11-11-1 0,-12 10 1 0,12-10 1 0,0 0 0 0,0-1-1 0,12 1 2 0,-12 0-1 0,0-10 0 0,11 9 0 0,-11-21 0 0,0 10-1 0,10-10 1 0,-10 0 0 0,0 0 1 0,11-10-1 0,0 10-2 0,-1 0 1 0,-10-11-1 0,12 11 1 0,-1 0-1 0,-11 0 0 0,0 0 1 0,0 0-1 0,10 0 1 0,-10 0-1 0,12 0 0 0,8 0 0 0,3 0 0 0,-1 0 0 0,11 0 0 0,-1 0 0 0,12 11 0 0,-2-11 1 0,13-11-1 0,22 11 0 0,-12-10 0 0,0 10 0 0,0 0 0 0,1 0 0 0,21 0 0 0,-22 0 0 0,11 0 1 0,-1-12-1 0,2 12 1 0,-1 0-2 0,-11 0 1 0,12 0 1 0,-12 0-2 0,-12 0 1 0,13 0 0 0,-1 12-1 0,-10-2 2 0,-1-10-1 0,12 11 0 0,-12-1 1 0,22-10-1 0,-11 0 0 0,-10 11 0 0,-2-11-1 0,-8 0 1 0,-2 0 0 0,1 0 0 0,-1 0 0 0,0 0-1 0,-21 0 1 0,11-11 0 0,0 11 0 0,-12 11 0 0,-10-11 1 0,11 0-1 0,-1 0 0 0,1 0 0 0,11-11 0 0,-11 11 0 0,10 0 0 0,-21-10 0 0,22 10 0 0,-22-11 0 0,10 11 1 0,-21 0 0 0,0 0-1 0,0-10 2 0,0 10-1 0,0 0-1 0,0 0 0 0,0 0 0 0,10-12 0 0,-10 12 0 0,0 0-1 0,12 0 1 0,-12 0 1 0,0-11-1 0,0 11 0 0,0-11 0 0,11 11 0 0,-11-11 0 0,11-9 1 0,-11 8 0 0,11-10-1 0,-11 0 0 0,0 11 0 0,0-10 0 0,0 10 1 0,0 0-1 0,0-11 0 0,0 0 0 0,10 1-1 0,-10-1 1 0,12 11 0 0,-12 0 0 0,0 0 0 0,0 0 0 0,0 22-3 0,0 0 2 0,0 0 0 0,-12 22 0 0,12-1 1 0,0-10 0 0,0 0 0 0,12-1 0 0,-12 1-1 0,11 0 1 0,-11 0 0 0,10-10 0 0,-10-3 0 0,0 13 0 0,0-22-5 0,0 11-14 0,0-11 9 0,11 0 9 0</inkml:trace>
  <inkml:trace contextRef="#ctx0" brushRef="#br0" timeOffset="1">14331 10243 12 0,'0'-11'0'0,"0"0"0"0,0 0 0 0,10 0 0 0,-10 11 0 0,0 0 0 0,10 11 0 0,2 0 0 0,-1 0 1 0,-1 11-1 0,2-1 0 0,-1-10 1 0,-1 22-1 0,1-12 0 0,0 12 0 0,-1-11 0 0,-10 10 0 0,0-21 0 0,0 11 0 0,0-11 0 0,0 1 0 0,0-2 0 0,0 1 0 0,0 10-1 0,-10 1 1 0,10-11-13 0</inkml:trace>
  <inkml:trace contextRef="#ctx0" brushRef="#br0" timeOffset="2">14384 10438 13 0,'0'0'0'0,"-10"-11"0"0,10 11 0 0,0 11 0 0,0 0 0 0,10 0 0 0,13-11 0 0,-2 0 0 0,-10 0 1 0,22 0-1 0,-11-11 0 0,10 11 0 0,11 0 0 0,-10 0 0 0,11 0 0 0,-1 0 0 0,-10 0 0 0,21 0 0 0,-10 0 0 0,-11 0 0 0,9 0-1 0,3-11 1 0,-13 11 1 0,1 0-1 0,9 0 0 0,3 0 0 0,8-11 0 0,12 11 0 0,-9 0 0 0,-2-9 0 0,-1 9 0 0,2-12 0 0,0 12 0 0,0 0 0 0,21 0-1 0,-11 0 1 0,-11 12 0 0,11-12 1 0,11 9-1 0,1-9 0 0,-12 0 0 0,11 0 0 0,-22 0 0 0,12-9 0 0,-13 9 0 0,2 0-1 0,-11-12 1 0,9 12 0 0,3 0 0 0,-2 0 1 0,-1 0-2 0,3 0 1 0,-2 0 0 0,11 0 0 0,-21 0 0 0,10 0 0 0,-11-11 0 0,12 11 0 0,-12 0 0 0,12-11-1 0,-13 11 1 0,24 0 1 0,-11 0-1 0,10 0 0 0,-10 0 0 0,10 0 0 0,0 0 0 0,0-11 0 0,-10 11 0 0,-2 0-1 0,2 0 1 0,0 11 0 0,-1-11 0 0,11 11 0 0,1 0 0 0,-13-11 0 0,12 12 0 0,2-3 0 0,-2-9 0 0,-12 11 0 0,2-11 0 0,-12 0 0 0,12 11 0 0,-12 0-1 0,12 0 1 0,0 1 0 0,10-12 0 0,-11 10 0 0,-10-10 0 0,10 0 0 0,-21 0 0 0,10 0 1 0,-10 0-1 0,-1-10 0 0,-10 10 0 0,11 0-1 0,-13 0 2 0,13 0-2 0,-10 0 1 0,-1 0 0 0,-2 0 0 0,-8 0 0 0,-1 0 0 0,0 0 0 0,0-12 0 0,-11 12 0 0,0-11 0 0,0 11 0 0,0 0 0 0,-11 0-1 0,0 11 1 0,0-11-10 0</inkml:trace>
  <inkml:trace contextRef="#ctx0" brushRef="#br0" timeOffset="3">19039 10275 10 0,'0'0'1'0,"11"-11"-1"0,-11 1 0 0,0-1 0 0,10 11 0 0,0-11 0 0,2 11 0 0,-12 0 0 0,0 11 0 0,11 0 0 0,-11 10 1 0,11 12-1 0,0 10 0 0,-1-10 0 0,12 10 0 0,0 1 0 0,-11-11-1 0,11-1 1 0,-1-10 0 0,-10 1-1 0,-11-3-9 0</inkml:trace>
  <inkml:trace contextRef="#ctx0" brushRef="#br0" timeOffset="4">15526 10711 10 0,'0'0'0'0,"12"-12"0"0,-2 1 0 0,0 0 0 0,2 1 0 0,-12-1 0 0,0 11 0 0,11-22 0 0,-11 22 0 0,0-11 1 0,0 11-1 0,0 11 0 0,0-11-1 0,0 22 1 0,0 10 0 0,0 1 0 0,-11 0 0 0,11-11 0 0,0 9 0 0,0-8 0 0,0 9 0 0,0-10 0 0,11-11 0 0,-1 11-1 0,-10-11 1 0,12 0 0 0,-1-11 0 0,-1 10 0 0,1-10 0 0,-11 0-1 0,0-10 1 0,11-1-8 0</inkml:trace>
  <inkml:trace contextRef="#ctx0" brushRef="#br0" timeOffset="5">15646 10569 10 0,'0'-22'-1'0,"0"22"2"0,10 0-1 0,-10 22 0 0,12 10 0 0,-12 13 0 0,0 74 0 0,11-77 0 0,-1 13-1 0,2-11 1 0,8-11 0 0,-20-1 0 0,0-21 0 0,12 0 0 0,-12-11 0 0,0 11 0 0,-12-22 0 0,12-11-9 0</inkml:trace>
  <inkml:trace contextRef="#ctx0" brushRef="#br0" timeOffset="6">15364 10841 10 0,'0'0'0'0,"9"-22"0"0,14 22 0 0,9-12 0 0,12 12 0 0,10-10 0 0,1 10 0 0,-12-11-1 0,12 11 2 0,-22 0-1 0,-1-10 0 0,-22 10 0 0,13 0 0 0,-23 0-1 0,0 10 1 0,-11-10 0 0,-11 11-9 0</inkml:trace>
  <inkml:trace contextRef="#ctx0" brushRef="#br0" timeOffset="7">15451 10884 10 0,'0'0'0'0,"0"0"0"0,10 0 1 0,22-12-2 0,13 12 1 0,-2-10 0 0,11 0-1 0,-10-1 1 0,10 0 1 0,-21 11-1 0,10 0 0 0,1 0-1 0,-1 0 1 0,-10 0 0 0,-23 0-9 0</inkml:trace>
  <inkml:trace contextRef="#ctx0" brushRef="#br0" timeOffset="8">16364 10558 7 0,'0'0'2'0,"-11"0"-2"0,11 0 0 0,0 11 0 0,0 11 0 0,-11 10-1 0,11 1 2 0,0 10-1 0,0-21 0 0,0 11-1 0,0-11 1 0,0-1 0 0,0 1 0 0,0 0 0 0,-12-11 1 0,12-11-1 0,-10 10 0 0,10-10 0 0,0-10 0 0,0-1 0 0,0-11 0 0,10 0-1 0,2 11 2 0,-12-10-1 0,22-2 0 0,-1 2 0 0,-9 11 0 0,8 10 0 0,-8 0 0 0,9 0 0 0,-9 0 0 0,-12 21 0 0,0-11 0 0,0 24 0 0,-12-13 0 0,12 1 0 0,-10 0 0 0,-1-11 0 0,-1-1 0 0,-8-10 0 0,-2 10 0 0,0-10 0 0,-1-10 0 0,13 0 0 0,0-1 0 0,-1 0 0 0,11 11 0 0,0-11 0 0,11 11-9 0</inkml:trace>
  <inkml:trace contextRef="#ctx0" brushRef="#br0" timeOffset="9">16548 10742 9 0,'-10'-10'0'0,"-1"-1"0"0,11 11 0 0,0 0 0 0,0 11 0 0,0-1 0 0,0 2 0 0,0 10 0 0,-12-12 0 0,12 1 0 0,0-1 0 0,12 2 0 0,-1-1 0 0,-1-11 0 0,12 0 0 0,0-11 0 0,-1-1 0 0,-9-9 0 0,9 0 0 0,-21-2 0 0,0 2 0 0,0 11 0 0,0 10 0 0,-10 0 0 0,-1 0 0 0,11 10 0 0,-12 23 0 0,2-1 0 0,10 12 0 0,0-2 0 0,22 14 0 0,10-2 0 0,1 0 0 0,0 1 0 0,-22-12-1 0,-2 1 1 0,-9-12 0 0,-9-10 0 0,-14 0 0 0,-10-11 0 0,1-11 0 0,-1 11 0 0,-10-11 1 0,21-11-1 0,-11 0 1 0,23-11-2 0,-12 0 1 0,12 1-1 0,10-23 1 0,0 22-8 0</inkml:trace>
  <inkml:trace contextRef="#ctx0" brushRef="#br0" timeOffset="10">16853 10514 9 0,'0'0'0'0,"0"-10"0"0,0 10 0 0,0 10 1 0,0 12-1 0,0 23 0 0,0-3 0 0,-11 12 0 0,11 1 0 0,0-11 0 0,11 10-1 0,-1-12 1 0,2-8 0 0,-1-12 0 0,-11-1 0 0,0 1 0 0,-11-11 0 0,11 0 0 0,-12-11-1 0,2 0 1 0,-1-11-8 0</inkml:trace>
  <inkml:trace contextRef="#ctx0" brushRef="#br0" timeOffset="11">16734 10862 9 0,'0'0'0'0,"0"-10"0"0,0 10 0 0,0 10 0 0,21-10 0 0,23 10 0 0,-12 2 0 0,0-12 1 0,13 0 1 0,-2 0-1 0,-10 0 0 0,9 0-1 0,-19-12 0 0,10 12 1 0,-1-10-1 0,1 0 0 0,-23-23 1 0,-10 11-2 0,-10 1 0 0,-1 10 1 0,-22 0 0 0,12-1-1 0,-12 2 1 0,0 20 0 0,1 2 0 0,9 10 0 0,2-1 0 0,21 12 0 0,0-11 0 0,11 10 0 0,22-10 0 0,9 0 0 0,3-1 0 0,-2-10-1 0,-10 0-2 0,9-11 2 0,-19 0 0 0,-1 0-6 0</inkml:trace>
  <inkml:trace contextRef="#ctx0" brushRef="#br0" timeOffset="12">17332 10786 9 0,'0'0'0'0,"0"-10"0"0,0-1 0 0,0 11 0 0,0-11 0 0,0 11 0 0,-11 0 0 0,-11 0 0 0,0 0 1 0,1 11-1 0,21 0 0 0,-12-1 0 0,12 1 0 0,12-1-1 0,9 2 1 0,11-1 0 0,1 11 0 0,-1-2 0 0,-9 3 0 0,-13-1 0 0,2-11 0 0,-24 0 1 0,2-1 4 0,-23 1 5 0,1 0-2 0,-12 0-3 0,0-11-4 0,12 11-2 0,-1-11-14 0,-10 11-1 0,10-11 9 0</inkml:trace>
  <inkml:trace contextRef="#ctx0" brushRef="#br0" timeOffset="13">14483 10765 7 0,'0'0'2'0,"11"-11"-2"0,-11-1 0 0,10 12 0 0,-10-10 0 0,0 10 0 0,0 0 0 0,0-11 1 0,0 11-1 0,-10 0 0 0,-12 0 0 0,-1 11 0 0,-9 11 0 0,11 10 0 0,-12 1 0 0,21 10 0 0,2-10 0 0,10-11 0 0,22 0 1 0,-1-12 0 0,2 1-1 0,9-11 1 0,1-11-1 0,-1 1 1 0,-10-1-1 0,0 0 0 0,-11-11 0 0,-1-1 0 0,2 13 0 0,-12 0 0 0,0-12 0 0,0 11 0 0,0-1 0 0,-12 12-1 0,12 0 0 0,0 12 1 0,0 10-1 0,12-1 1 0,9 1 0 0,11 0 0 0,1-11 0 0,-1 0 0 0,1 0 1 0,-10-11-1 0,-13-11 1 0,1 0-1 0,-11-11 2 0,0-1-1 0,-11-8 1 0,-22 9-1 0,12 0 0 0,-1 1-2 0,-10 10-1 0,9 11-2 0,2 0 1 0,0 0 3 0,10 11-1 0,11-11-8 0</inkml:trace>
  <inkml:trace contextRef="#ctx0" brushRef="#br0" timeOffset="14">14809 10786 10 0,'-22'-10'0'0,"11"10"0"0,0 0 0 0,11 10 0 0,0 11 0 0,0 13 0 0,0-3 0 0,11-8 0 0,10-12 0 0,2 0 0 0,-1 0 0 0,10 0-1 0,-11-22 1 0,13 11 0 0,-23-11 0 0,-1-22 1 0,-10 11-1 0,0-10 0 0,0 9 0 0,-10 2 0 0,-12 0 0 0,11 10 0 0,-11 11-1 0,11 0 1 0,-1 0 0 0,3 11 0 0,9 0 0 0,0-1-9 0</inkml:trace>
  <inkml:trace contextRef="#ctx0" brushRef="#br0" timeOffset="15">14960 10754 10 0,'0'-12'0'0,"-10"2"0"0,0 10-1 0,10 0 1 0,10 22 0 0,-10 0 0 0,0-1 0 0,-10 1 1 0,10 0-1 0,10-1 0 0,-10-11 0 0,10 13 0 0,2-23 0 0,-12 0 2 0,0 0 0 0,11-11 0 0,0-1 0 0,-11-8-2 0,11-13 1 0,-11 0-1 0,10 12 0 0,-10-2 0 0,0 13 0 0,0 10 0 0,10 0 0 0,-10 22 1 0,12 0 4 0,-12 9-2 0,0 3-1 0,22-13-1 0,-11 1 0 0,11-11 1 0,-11 0-1 0,-2-11 0 0,3 0-3 0,-1-22-17 0,-1-10 13 0,-10-1 6 0,0 21-9 0</inkml:trace>
  <inkml:trace contextRef="#ctx0" brushRef="#br0" timeOffset="16">15124 10514 10 0,'0'-10'1'0,"0"-1"0"0,0 22-1 0,11-1 0 0,11 23 0 0,-11-11 1 0,11 32-1 0,-12-21 1 0,0-1-1 0,2 1 0 0,-1 0 0 0,-1-1-1 0,-10-21 0 0,0-1-1 0,0-10 1 0,-10 0 1 0,10 0-9 0</inkml:trace>
  <inkml:trace contextRef="#ctx0" brushRef="#br0" timeOffset="17">15103 10699 9 0,'0'0'0'0,"0"-32"11"0,-11 11 0 0,11 9-7 0,32 1-3 0,12 0 0 0,-2 11-2 0,3-11 1 0,-24 11-1 0,11 0-11 0,-20 11-1 0,-1 11 12 0,-11-22-8 0</inkml:trace>
  <inkml:trace contextRef="#ctx0" brushRef="#br0" timeOffset="18">15341 10732 10 0,'0'0'0'0,"-10"-11"1"0,10 1 0 0,0 10 4 0,10-12 0 0,13 1-1 0,-2 11-2 0,0-11 2 0,1 1-2 0,-10 10 0 0,9 0-3 0,-10 0-1 0,0 10-12 0,-11 1 5 0,-11 0 8 0,0 1-8 0</inkml:trace>
  <inkml:trace contextRef="#ctx0" brushRef="#br0" timeOffset="19">15320 10754 11 0,'0'0'0'0,"-12"-12"5"0,12 12-2 0,23-10 2 0,19 10 2 0,-9-11-5 0,12 11-2 0,-3 0 0 0,-9 0-5 0,-21 11-13 0,-12-11 8 0</inkml:trace>
  <inkml:trace contextRef="#ctx0" brushRef="#br0" timeOffset="20">5415 7590 8 0,'-11'-33'0'0,"0"22"0"0,0-11 0 0,-1 11 1 0,2 1-1 0,-1 10 0 0,-10 0 0 0,-2 0 0 0,-10 10 0 0,-9 1 1 0,-14 22-1 0,24-11 0 0,-34 21 0 0,24 1 0 0,-3-1 0 0,14 1 0 0,-3 10 0 0,3 11 0 0,20 2 1 0,-12 8-1 0,23 1 0 0,0-11 0 0,12 10 0 0,20-20 0 0,12-11 0 0,21-11 2 0,11-23 0 0,10 1 1 0,12-43-1 0,-10-1-2 0,-1 0 0 0,-22-22 1 0,-22 13 1 0,-31-24-1 0,8 1 0 0,-29 0 0 0,-2-11-1 0,-34-11 0 0,3 0 0 0,-2-11 1 0,-22 11 0 0,13 22 0 0,-13 21-2 0,-21 12-1 0,22 32-2 0,-11 32-1 0,11 12 1 0,10 32 1 0,23 22 2 0,10 0 1 0,22-44-9 0</inkml:trace>
  <inkml:trace contextRef="#ctx0" brushRef="#br0" timeOffset="21">6675 7568 6 0,'0'-11'2'0,"-10"-22"-2"0,-1 12 0 0,-1 10 0 0,-9 0 0 0,0 11 0 0,-23 0 0 0,12 11 1 0,-13 0-1 0,3-1 1 0,-24 34 0 0,23 10-1 0,-12 12-1 0,11-1 1 0,11 11 0 0,24 0-1 0,-2 11 1 0,-1-22 0 0,24 0 0 0,8-21 0 0,36 0 0 0,-14-1 0 0,35-10 0 0,-2-23 0 0,13-10 0 0,-1-21 0 0,11-1 0 0,-11-21 0 0,-11-12 0 0,-10 1 1 0,-12-12-1 0,-11 1 1 0,-21 0-1 0,-22 0 1 0,0 0 0 0,-32-12 0 0,-13-10 5 0,-8 11 3 0,-12 22-3 0,-22 9-5 0,0 36-2 0,-1 9-3 0,-20 21-5 0,32 12 0 0,9 0 5 0,36 21 3 0,9 0 0 0,22 1-6 0</inkml:trace>
  <inkml:trace contextRef="#ctx0" brushRef="#br0" timeOffset="22">7904 7622 8 0,'0'-11'0'0,"-10"0"0"0,10 1 0 0,0-1 0 0,-12 11 0 0,2-11 0 0,-1 11 0 0,-11 0 0 0,-1 11 1 0,3 0 1 0,-13 10-2 0,1 23 1 0,-1-1-1 0,-1 12 0 0,14-1-1 0,9 11 1 0,11 11 0 0,21 0 0 0,23 0 0 0,21-21-1 0,0-11 1 0,11-13 0 0,0-8-1 0,-11-12 1 0,0-11 0 0,-20-22 0 0,-3 0 1 0,3-21-1 0,-2 0 1 0,-10-12-1 0,-1-20 2 0,-22-2 0 0,-10-10 2 0,0-11 0 0,-21 0 0 0,0 11 0 0,-23 33-2 0,-10 21-4 0,-11 33-8 0,-1 22-2 0,-11 21 10 0,45-21-5 0</inkml:trace>
  <inkml:trace contextRef="#ctx0" brushRef="#br0" timeOffset="23">8785 8307 7 0,'0'0'0'0,"-12"-22"0"0,12 12 0 0,-10-1 1 0,10 11-1 0,-10-11 0 0,10 11 1 0,0-11 1 0,0 22 1 0,0 11 1 0,0-2 2 0,10 25-1 0,-10-2 0 0,0 1-2 0,0-1-1 0,10 1-1 0,2-1 0 0,-1-10 0 0,-11-11-1 0,10 10 0 0,2-21 1 0,-1 0 0 0,-11-11 1 0,-11 0 9 0,11 0-7 0,-12-11-2 0,12 0 0 0,0-10-1 0,-10-23-1 0,10 1 0 0,0-12 0 0,0-10 1 0,0 0-2 0,0 21 1 0,-11 12 1 0,11 21-3 0,0 11-6 0,0 11-22 0,11 21 10 0,-1 1 13 0</inkml:trace>
  <inkml:trace contextRef="#ctx0" brushRef="#br0" timeOffset="24">11340 8416 8 0,'-10'-11'0'0,"10"0"0"0,-12 0 0 0,12-10 0 0,0 10 0 0,0-11 0 0,0 11 0 0,12-12 1 0,-12 13 0 0,0 0 1 0,0-1 1 0,0 11-2 0,10 0-1 0,-10 11 1 0,-10 9 3 0,10 36 0 0,0-13-1 0,0 12 2 0,21-1 1 0,1-11-1 0,0 12-3 0,10-1 0 0,1-10 0 0,-12-12-1 0,2 1 1 0,-14-11-1 0,3-12 1 0,-12 1 3 0,-12-11 0 0,12-11-1 0,-9 1-2 0,-2 0 0 0,-1-24-1 0,12 3-1 0,-10-14 1 0,10 2-2 0,0-12 1 0,0 12-1 0,0-1 0 0,-11 12-3 0,-1 10-6 0,2 11-20 0,-1 11 10 0,-21 22 11 0</inkml:trace>
  <inkml:trace contextRef="#ctx0" brushRef="#br0" timeOffset="25">9873 7666 10 0,'-22'0'0'0,"-22"0"0"0,12 11 0 0,-13-1 1 0,3 23-1 0,9 0 0 0,-10 10 0 0,31 1 0 0,-9 10 0 0,21 0-1 0,11 2 1 0,21-14 0 0,11-9 0 0,12-1 0 0,11 1 0 0,9-12 0 0,2 2 0 0,21-12 0 0,9-11 0 0,14 0 0 0,-23-34 0 0,-1 13 0 0,-32-12 0 0,-10-9 0 0,-45-3 0 0,2-20 0 0,-24 11 0 0,-20-11 0 0,-22-11 0 0,0 21 1 0,-11-10-1 0,10 11 1 0,-10 21-1 0,21 11 0 0,-10 0 0 0,-1 22 0 0,1 22 0 0,22 33-1 0,-1 10 1 0,33 0-11 0</inkml:trace>
  <inkml:trace contextRef="#ctx0" brushRef="#br0" timeOffset="26">12851 7513 10 0,'-10'0'0'0,"-34"-10"0"0,12 10 0 0,-12 10 0 0,1 12 1 0,-2 11-1 0,13-1 0 0,11 12 0 0,-1-11 0 0,0 10 1 0,12 11-1 0,-1 1-1 0,11 10 1 0,32 0 0 0,12-10 0 0,10 10-1 0,11-10 0 0,11-24 2 0,-11-8-1 0,33-12 0 0,-21-11 0 0,-1-11 0 0,0 0 0 0,0-22 0 0,-11 0 0 0,-10-21 0 0,-35 1 0 0,-8-24 1 0,-24 1-1 0,-30-1 0 0,-23 1 1 0,0 0 0 0,-23 33-1 0,-9 10-1 0,9 22 0 0,2 22 1 0,9 11-1 0,1 21 1 0,-1 12-10 0</inkml:trace>
  <inkml:trace contextRef="#ctx0" brushRef="#br0" timeOffset="27">19843 7535 10 0,'0'-11'0'0,"0"-21"0"0,11 21 0 0,-11 0 0 0,10 0 0 0,-20 11 0 0,-1 0 0 0,-10 0 0 0,-2 11 0 0,-20 0 0 0,0 11 0 0,-11 10 0 0,10 12 0 0,-21 10 0 0,31 0 0 0,3-10 0 0,-3 21-1 0,1 11 1 0,13-9 0 0,20 8 0 0,10 11 0 0,33-9 0 0,22-12 0 0,22-12 0 0,11-8 0 0,0-13 0 0,-10-10 0 0,-23-22-1 0,0 0 1 0,-10-22 0 0,-23-10 1 0,1-13-1 0,0-8 0 0,-12-12 0 0,12-12 0 0,-33 1 0 0,11-9 0 0,-22-3 1 0,-11 1 1 0,-10 10 1 0,-12 12-1 0,0 22-2 0,-10 21-1 0,-11 22-1 0,-1 22-1 0,-9 21 2 0,9 22-9 0</inkml:trace>
  <inkml:trace contextRef="#ctx0" brushRef="#br0" timeOffset="28">9427 9732 16 0,'32'0'1'0,"12"-11"-1"0,-1 1 0 0,33-2 0 0,-10 1 0 0,21 0 0 0,11 0 0 0,-1 0 1 0,1 2-1 0,22-3 1 0,-22 12-1 0,10-11 0 0,-10 11-1 0,-11 0 1 0,0 0 0 0,-11-11 0 0,-10 11 0 0,-1 0 0 0,-11 0 0 0,-11 0 0 0,-11 0 0 0,-9 0 0 0,-13-11 0 0,2 11 0 0,-12 0 0 0,-12 0 0 0,2 0 0 0,-13 0 0 0,13 0 0 0,-12 0 0 0,1 0 0 0,9 0 0 0,-9 0 0 0,10 0 0 0,11 11 0 0,-10-11 0 0,-1 11 0 0,0-11 0 0,11 0-1 0,-11 23 1 0,11-14-17 0</inkml:trace>
  <inkml:trace contextRef="#ctx0" brushRef="#br0" timeOffset="29">14407 10177 12 0,'0'0'2'0,"-11"-10"-3"0,11 10 2 0,0-11-1 0,11 11 0 0,-1-11 0 0,1 11 0 0,-11 0 0 0,0 0 0 0,-11 0 0 0,1 0 0 0,-1 0 0 0,11 0 0 0,-12 11 0 0,12-11 0 0,0 0 0 0,-10 11-1 0,-1-1 1 0,11 1-13 0</inkml:trace>
  <inkml:trace contextRef="#ctx0" brushRef="#br0" timeOffset="30">2717 7470 7 0,'0'0'0'0,"12"0"0"0,-12 11 0 0,0 0 0 0,0 21 0 0,0 12 1 0,-12-1-1 0,12 12 2 0,0-1 0 0,0-10 0 0,0-1-2 0,0 1 1 0,12-12-1 0,-12-10 0 0,0-11 0 0,0 0 1 0,11-11 0 0,-11 0 4 0,0-11-5 0,0 0 0 0,21 0-1 0,0-22 0 0,12 12 1 0,22-12 0 0,-12 11 0 0,1 11-1 0,0 1 0 0,-34 20 0 0,1 1 1 0,0 11 0 0,-22 11 0 0,0-12 1 0,1-10 1 0,-23 22 0 0,10-22-1 0,-19 12 0 0,9-23-1 0,10 9 1 0,-19-9 0 0,19-9-1 0,2-3 0 0,10 1-1 0,1 0-2 0,-1 0-6 0,11 11 3 0,11 0 6 0,10 0 0 0,12-11-1 0,11 11 1 0,-2-11 0 0,-9 11-6 0</inkml:trace>
  <inkml:trace contextRef="#ctx0" brushRef="#br0" timeOffset="31">3088 7807 6 0,'0'-11'1'0,"-11"0"-1"0,11 11 1 0,-11-11 7 0,0 11-4 0,11 0-4 0,0 11 0 0,0 0 0 0,11 11-1 0,-11 0 1 0,11-11-3 0,-11 10-2 0,11-10 1 0,-11 11 4 0,0-11-1 0,0 0-5 0</inkml:trace>
  <inkml:trace contextRef="#ctx0" brushRef="#br0" timeOffset="32">3088 7698 12 0,'-11'-21'11'0,"0"10"3"0,0 11-13 0,-1 0-3 0,24 11-2 0,-1 10-9 0,11 1 1 0,-2 11 11 0,-8-22-5 0</inkml:trace>
  <inkml:trace contextRef="#ctx0" brushRef="#br0" timeOffset="33">3293 7307 8 0,'0'-33'2'0,"-10"-11"3"0,10 23-5 0,0 21-2 0,0 21 0 0,10 23 2 0,-10 32 0 0,0-1 0 0,0 3 0 0,0-2 1 0,12-11 0 0,-1 0-1 0,-11-10 1 0,10-12-1 0,-10-10-2 0,12-12-3 0,-12 1 4 0,-12-11 1 0,12 0-1 0</inkml:trace>
  <inkml:trace contextRef="#ctx0" brushRef="#br0" timeOffset="34">3272 7796 6 0,'-21'-22'0'0,"10"1"1"0,11 10 1 0,0 11-2 0,21-11-1 0,11 11 0 0,1-11 0 0,22 11 1 0,-22-11-6 0</inkml:trace>
  <inkml:trace contextRef="#ctx0" brushRef="#br0" timeOffset="35">3544 7709 9 0,'-11'-22'7'0,"-10"1"3"0,-2 10-9 0,13 11-1 0,10 0-1 0,-11 0-2 0,-1 11 0 0,2-11 2 0,10 11 1 0,0-1-1 0,0 12 0 0,10 0 0 0,2 0 0 0,21-1 1 0,-11 1 0 0,-12-11 0 0,11 22 0 0,-9-22 0 0,-12-1 1 0,0 1 0 0,0 11 1 0,-12-22 1 0,-9 11 0 0,-11-11-1 0,10 0 1 0,11-11-1 0,-1 0-2 0,2 11-3 0,10-11-5 0,10 0-4 0,13 1 9 0,10 10 3 0,-1 0-6 0</inkml:trace>
  <inkml:trace contextRef="#ctx0" brushRef="#br0" timeOffset="36">3957 7883 29 0,'0'-11'11'0,"-10"-21"0"0,10 32-13 0,10 0-3 0,23 0 1 0,-11 0-4 0,10 11 0 0,-10-11 4 0,-11 0 3 0,-1 10 0 0,-10 1-6 0,0 0 2 0,-10 0 5 0,-23 0-6 0</inkml:trace>
  <inkml:trace contextRef="#ctx0" brushRef="#br0" timeOffset="37">3914 8024 30 0,'0'-10'11'0,"11"-12"8"0,11 11-17 0,10 11 0 0,23-11-4 0,-2 11-27 0,12 0 2 0,-42 11 21 0</inkml:trace>
  <inkml:trace contextRef="#ctx0" brushRef="#br0" timeOffset="38">18995 10362 9 0,'0'-11'0'0,"0"11"0"0,0-11 0 0,0 11 0 0,0 0 0 0,0-10 0 0,0 10 0 0,0 0 0 0,0 0 0 0,0 0 0 0,10 0 1 0,-10-11-2 0,12 11 1 0,-1 0 0 0,-11 0 0 0,0 0 2 0,-11 0-1 0,11 0-2 0,0 0 1 0,11 11 0 0,-11-11 0 0,11 0 0 0,-11 10 0 0,0-10 0 0,0 0 0 0,0 0 0 0,0 0 0 0,0 0 0 0,0 0 1 0,0-10-2 0,0 10 1 0,0 0 0 0,11 0 0 0,-11 0 0 0,0 0 0 0,0 0 0 0,0 0 0 0,0-11-1 0,10 11 1 0,-10 0-1 0,0 0 0 0,0 0-7 0</inkml:trace>
  <inkml:trace contextRef="#ctx0" brushRef="#br0" timeOffset="39">19070 10232 9 0,'0'0'0'0,"0"-11"-1"0,0 11 1 0,12 0 0 0,-12 0 0 0,11 11 0 0,-11-11 0 0,0 11 0 0,0-11 1 0,0 0-1 0,-11 0 0 0,11-11 0 0,0 11 0 0,-12 0 0 0,12 0 0 0,0 0 0 0,0 0 0 0,0 0 0 0,0 11 0 0,0-11 0 0,0 0-1 0,12 0 1 0,-12 11-8 0</inkml:trace>
  <inkml:trace contextRef="#ctx0" brushRef="#br0" timeOffset="40">19245 9688 8 0,'0'0'0'0,"0"0"0"0,0 0 0 0,10 0 0 0,2 0 0 0,-1 11 0 0,-1 1 0 0,13-12 0 0,-2 10 0 0,-10-10 0 0,11 11 0 0,11-11 1 0,-13 0-1 0,13 0 0 0,-10 10 0 0,9-10 0 0,-10 11 0 0,11-11 0 0,9 11 0 0,3-11 0 0,-13 12 0 0,12-12 0 0,-12 0 0 0,11 10 0 0,-11-10 0 0,13 11 0 0,-12-11 0 0,10 10 0 0,1-10-1 0,-1 0 1 0,11 0 0 0,-10 0 1 0,-2 0-1 0,-9-10 0 0,12-1 0 0,-2 1 0 0,-10-2 0 0,-1 1 0 0,1-10 0 0,-1 0 0 0,-10 9 0 0,-11-10 0 0,11 11 0 0,-12 0 0 0,-10-10 0 0,12 10 0 0,-2-11 0 0,-10 0 0 0,11 1 0 0,0-1 0 0,0 0 0 0,-1-10 0 0,2 10 0 0,-12 11 0 0,0-22 0 0,0 22 0 0,0-10 0 0,-12-1 0 0,2 0 0 0,10 0 0 0,-11 1 0 0,0-12 0 0,0-1 1 0,1 14-1 0,-12-13 0 0,11 0 0 0,-11 12 0 0,0-12 0 0,-10 0 0 0,21 11 0 0,-22-9 0 0,12 8 0 0,-2 2 0 0,13-2 0 0,-13 13 0 0,3-11 0 0,-13 9 0 0,-12-10 0 0,13 1 0 0,-11 11 0 0,0-13 0 0,10 12 0 0,-11 0 0 0,1 11 0 0,11 0 0 0,-13 0 0 0,12 0 0 0,-9 11 0 0,-2-11 0 0,-10 11 0 0,11-11 0 0,-23 0 0 0,23 11 0 0,-1-11 0 0,0 12-1 0,11-2 1 0,-9 11 0 0,-2 1 0 0,0 11 0 0,23-11-9 0</inkml:trace>
  <inkml:trace contextRef="#ctx0" brushRef="#br0" timeOffset="41">19180 9047 5 0,'-11'32'4'0,"-21"33"-4"0,20-21 0 0,12-11 0 0,0 10 0 0,0-10 0 0,12-1 0 0,9 12-1 0,-10-12 1 0,22 12 0 0,-12-1 0 0,11-10 0 0,1 0 0 0,11-1 0 0,0-21 0 0,10 11 0 0,1 1 0 0,21-14 0 0,-1 2 0 0,2-11 0 0,-1 0 0 0,-1 0 0 0,2 0 0 0,-22 0 0 0,-2 0 0 0,-9 11 0 0,-11-11-8 0</inkml:trace>
  <inkml:trace contextRef="#ctx0" brushRef="#br0" timeOffset="42">10068 7448 7 0,'0'0'0'0,"-43"-11"0"0,21 11 0 0,0 0 0 0,-11 11 0 0,12 0 0 0,-1 0 0 0,-10 11 0 0,20-11 0 0,-31 21 0 0,20-10 0 0,-9 0 0 0,11 21 0 0,-1 1 0 0,11-12 0 0,-10 23 0 0,10-12 0 0,11 1 0 0,-12-1 0 0,12 1 0 0,0 10 0 0,0 11 0 0,12-11 0 0,9 11 0 0,1 0 0 0,11-10-1 0,9 0 1 0,3-23 0 0,-2-21 1 0,12 0-1 0,-12 0 0 0,12-11 0 0,-1-22 0 0,22-10 0 0,-22-1 0 0,12 0 0 0,-23 1 0 0,1-12 0 0,-13 12 0 0,-8-11 0 0,-12-1 0 0,0-11-1 0,-11 1 1 0,0 0 1 0,-22-1-1 0,11 1 0 0,-11 0 0 0,1 10 1 0,-13 1-1 0,-8 10 0 0,9 0 0 0,-22 1 0 0,1 10 0 0,-11 0 0 0,0 11 0 0,0 11 0 0,10 0 0 0,1 33 0 0,-2 0 0 0,-9 32 0 0,12-11 0 0,8 1 0 0,3-1 0 0,9 0 0 0,11 13 0 0,1-14 0 0,21 24 0 0,21-24 0 0,11 13-1 0,23-24 1 0,0-8-1 0,10-13-5 0</inkml:trace>
  <inkml:trace contextRef="#ctx0" brushRef="#br0" timeOffset="43">20235 8818 5 0,'0'0'0'0,"-11"-22"-1"0,-1 12 1 0,2 0 0 0,-13-2 0 0,14 1 0 0,-14 11 0 0,13 0-4 0</inkml:trace>
  <inkml:trace contextRef="#ctx0" brushRef="#br0" timeOffset="44">19190 9047 0 0,'0'0'0'0,"0"32"0"0</inkml:trace>
  <inkml:trace contextRef="#ctx0" brushRef="#br0" timeOffset="45">19180 9340 4 0,'0'11'0'0,"10"22"0"0,2 10 0 0,9-10 0 0,-10-1 0 0,22 1 0 0,-12 0 0 0,23-1 0 0,0-10 0 0,-2 12 0 0,25-25 0 0,-13 13 0 0,10-11 0 0,1 0 0 0,1 1 0 0,-11-2 0 0,-1-10 0 0,12 11 0 0,-12-11 0 0,-11 0 0 0,12 0 0 0,-12 0 0 0,65-21 0 0,-53-2 0 0,-12 1 1 0,12 11-1 0,-11-10 0 0,-13-1 0 0,-8 0 0 0,9 0 0 0,-10-10 0 0,-11 10 0 0,11-10 0 0,-22-1 0 0,0-11 0 0,-11 12 0 0,0-12 0 0,0 1 0 0,-11-13 0 0,12 14-1 0,-23-12 2 0,11 10-1 0,1 1 0 0,-13 10 0 0,3 0 0 0,-24 12 0 0,11-2 0 0,1 2 1 0,0 11-1 0,-2-13 0 0,13 12-1 0,-11 1 1 0,10-1 0 0,1 1 0 0,-23 10 1 0,33 0-1 0,-11 0 0 0,0 0-1 0,1 0 1 0,-1 10 0 0,-9 1 0 0,9 10 0 0,1-10 0 0,-1 11 0 0,10-1 0 0,-9-9 0 0,0 10 0 0,21-1 0 0,-11 1 0 0,11-1-1 0,-10 1 1 0,10 11 0 0,-11-11 0 0,11 0 0 0,-1-1 0 0,2-11 0 0,0 13 0 0,-2-12 0 0,12 0 0 0,-10 0-4 0</inkml:trace>
  <inkml:trace contextRef="#ctx0" brushRef="#br0" timeOffset="46">10351 8894 7 0,'0'0'0'0,"-12"-11"-1"0,2 0 1 0,10 11 0 0,0 0-6 0</inkml:trace>
  <inkml:trace contextRef="#ctx0" brushRef="#br0" timeOffset="47">10166 8894 7 0,'-11'-11'0'0,"-10"0"0"0,10 11 0 0,-1 11 0 0,12 0-1 0,0 1 1 0,12-2-6 0</inkml:trace>
  <inkml:trace contextRef="#ctx0" brushRef="#br0" timeOffset="48">10264 8872 6 0,'-23'-10'0'0,"13"10"0"0,-1 0 0 0,11 0 0 0</inkml:trace>
  <inkml:trace contextRef="#ctx0" brushRef="#br0" timeOffset="49">10297 8862 7 0,'0'-11'0'0,"-23"1"0"0,13 10 0 0,-1 0 0 0,11 0 0 0,0 0 0 0,21 0-1 0,-9 0 1 0,-1 0-6 0</inkml:trace>
  <inkml:trace contextRef="#ctx0" brushRef="#br0" timeOffset="50">10351 8851 6 0,'0'0'0'0,"-22"-10"0"0,11 10 0 0,11 10-6 0</inkml:trace>
  <inkml:trace contextRef="#ctx0" brushRef="#br0" timeOffset="51">10329 8841 6 0,'0'0'0'0,"0"-12"0"0,-11 12 0 0,11 0 0 0,0 0 0 0,0 0 0 0,11 0 0 0,-1 0-6 0</inkml:trace>
  <inkml:trace contextRef="#ctx0" brushRef="#br0" timeOffset="52">6078 13635 2 0,'0'-11'0'0,"21"-21"0"0,-10-1 0 0,0 22 0 0,11-11 0 0,-22 22 0 0,11 0 0 0,-11 0 0 0,10 33 0 0,-10 10 0 0,0 12 1 0,0 21-2 0,0-11 1 0,-10 0 0 0,-1-10 0 0,11-12 0 0,-12-21 0 0,12-10 0 0,-10-12-1 0,10-23 1 0,10-19 0 0,-10-3-1 0</inkml:trace>
  <inkml:trace contextRef="#ctx0" brushRef="#br0" timeOffset="53">6143 13483 6 0,'0'-11'7'0,"-12"0"0"0,12 11-9 0,12 0 1 0,9 0-3 0,11-12-4 0,13 12 5 0,-23 0 3 0,-12 12 0 0,1-12 0 0,-1 0 0 0,-10 11 0 0,-10 0 0 0,-1 20 0 0,-10-31-2 0</inkml:trace>
  <inkml:trace contextRef="#ctx0" brushRef="#br0" timeOffset="54">5991 13896 13 0,'0'-11'7'0,"0"-21"7"0,22 10-15 0,21 0-2 0,0 0-7 0,12 1-7 0,-22 21 16 0,-1 0 0 0,-22 0 1 0,2 10 0 0,-12 1 0 0,-12 0 0 0,2 11 0 0,-13 11 0 0,14-33-1 0</inkml:trace>
  <inkml:trace contextRef="#ctx0" brushRef="#br0" timeOffset="55">5991 14070 3 0,'0'0'0'0,"-11"11"0"0,-1-1 1 0,12-10-1 0,12 0 1 0,21-10 0 0,10-1-1 0,0-22-1 0,1 12 1 0,0 10 0 0,-12 1-2 0,1 10 0 0,-22 0 2 0,-1 21-1 0</inkml:trace>
  <inkml:trace contextRef="#ctx0" brushRef="#br0" timeOffset="56">6479 13842 1 0,'0'0'0'0,"-10"-22"3"0,-1 11-1 0,11 11-2 0,11-11 0 0,-1 11-1 0,13 11 0 0,-1 22 1 0,-2-1 0 0,3 12-1 0,10-12 1 0,-12 1-1 0,-10 0 0 0,-1-12 0 0,2-10 1 0,-1-33 0 0,-11 22 0 0</inkml:trace>
  <inkml:trace contextRef="#ctx0" brushRef="#br0" timeOffset="57">6675 13820 4 0,'-54'22'11'0,"22"10"-11"0,10 1-1 0,-1 10-1 0,3-21-1 0,8 1-1 0,2-2 1 0,10 0 2 0,22 2 0 0,-2-13 1 0,-20-10 0 0</inkml:trace>
  <inkml:trace contextRef="#ctx0" brushRef="#br0" timeOffset="58">7731 13624 0 0,'0'0'0'0,"-12"0"0"0,2 0 0 0</inkml:trace>
  <inkml:trace contextRef="#ctx0" brushRef="#br0" timeOffset="59">7622 13776 0 0,'-23'44'0'0,"13"-11"0"0,10-1 0 0,0-10 0 0,10-11 0 0</inkml:trace>
  <inkml:trace contextRef="#ctx0" brushRef="#br0" timeOffset="60">7947 13711 0 0,'-21'0'0'0,"-33"0"0"0,10 11 0 0,12 0 0 0,20-11 0 0</inkml:trace>
  <inkml:trace contextRef="#ctx0" brushRef="#br0" timeOffset="61">7664 13679 0 0,'0'0'0'0,"-20"0"1"0,9 0-1 0,0 10 1 0,0 23-1 0,-11 0 0 0,-1 21 0 0,3 11 1 0,8-21 0 0,2 10 1 0,10-21-2 0,0-12 0 0,22-10-1 0,-2-11 0 0,13-11 0 0,22-20 0 0,-22-3 0 0,11-9 1 0,-1-1 0 0,-10 12 0 0,-24 10 0 0,3-11 0 0,-1 22 1 0,-11-10-1 0,0 10 1 0,-11 11-1 0,-1-11 0 0,12 22 0 0,0-11 0 0,-9 22 0 0,9-1 0 0,0 1-1 0,9 11 1 0,3-1-1 0,9-10 0 0,2 0 1 0,-1-10 0 0,10-2 0 0,1-10 0 0,10-22 0 0,-10 0 0 0,-11-11 0 0,-2 12 0 0,3-12 1 0,-23 11-1 0,0 1 0 0,-11-1 1 0,-21 0 0 0,-1 0 0 0,-11 1 0 0,23-1 0 0,-24 11 0 0,13 11 0 0,-1 0-1 0,12 11 0 0,0 11-1 0,10-1-1 0,-1 23-1 0,2-1 1 0,10-32 2 0</inkml:trace>
  <inkml:trace contextRef="#ctx0" brushRef="#br0" timeOffset="62">8100 13755 0 0,'0'11'0'0,"0"10"0"0,22 12 0 0,0 0 0 0,10-23 0 0,1 1 0 0,-12-11 0 0,11-11 0 0,-9 1 0 0,10-23 0 0,-1-11 1 0,-22 12 0 0,-10-1 0 0,0 1-1 0,-10-1 0 0,-12 22 1 0,12-11-1 0,-13 22-1 0,13 0 0 0,-1 11-1 0,11-11 2 0</inkml:trace>
  <inkml:trace contextRef="#ctx0" brushRef="#br0" timeOffset="63">8350 13624 0 0,'0'0'0'0,"0"0"0"0,10 0 0 0,2 11 0 0,-1 22 1 0,11 10-1 0,-22 12 1 0,11-12-1 0,-2 1 2 0,-9-12-2 0,12-10 1 0,-1-11 0 0,-1-11 0 0,2-11 0 0,-1-22 0 0,21 1 0 0,-10-23 0 0,-11 12 0 0,21-1 0 0,-20 12-1 0,9 10 0 0,-21 11 1 0,0 11-1 0,0 11 1 0,11 0 1 0,0 11-2 0,-1 10 1 0,2-10-1 0,-1 11 0 0,-11-12 0 0,10 12 0 0,1-11-1 0,-11-1 1 0,11-10-1 0,-1 0-1 0,2 0-3 0,-1-22-4 0,-11 11 9 0</inkml:trace>
  <inkml:trace contextRef="#ctx0" brushRef="#br0" timeOffset="64">8883 13015 29 0,'-12'0'30'0,"2"11"-28"0,10 33-5 0,10 11 0 0,2 20 0 0,-1 44-2 0,-11-31 4 0,0-12 7 0,10 11-2 0,-10-11-6 0,23-22-1 0,-14 1 0 0,3-23 0 0,9-10-6 0,-21-11-12 0,12 0 7 0</inkml:trace>
  <inkml:trace contextRef="#ctx0" brushRef="#br0" timeOffset="65">8773 13744 6 0,'0'0'0'0,"0"0"5"0,0 0-5 0,23-22 0 0,20 11 0 0,1-11-1 0,9 12 1 0,-8-1-1 0,-12 11 0 0,10 0-4 0,-21 0 2 0</inkml:trace>
  <inkml:trace contextRef="#ctx0" brushRef="#br0" timeOffset="66">9350 13689 9 0,'-10'0'3'0,"-13"0"1"0,13-10-4 0,10 10 1 0,33-11 0 0,-11 0 1 0,21 11-1 0,-10-11 2 0,9 11 1 0,3 0-1 0,-13 11-2 0,-10-11 0 0,11 11-3 0,-23-11-11 0,0 11 0 0,-10-1 8 0</inkml:trace>
  <inkml:trace contextRef="#ctx0" brushRef="#br0" timeOffset="67">9514 13776 0 0,'0'11'1'0,"-34"11"5"0,13-11 3 0,21 0 0 0,0-11 1 0,0-11-3 0,44 0-1 0,-12 0-2 0,12 0 0 0,9-10 0 0,3 10-4 0,-14 0-20 0,3 0-8 0,-13 11 16 0,-11 0 12 0,12 11 0 0</inkml:trace>
  <inkml:trace contextRef="#ctx0" brushRef="#br0" timeOffset="68">9905 13472 1 0,'0'0'3'0,"11"0"1"0,11 0-3 0,0 0 0 0,31 11 0 0,-9 0 2 0,-23 0 0 0,2 21 12 0,-13 1 6 0,-10-1-7 0,0 1-7 0,-10 0-4 0,-13 10-1 0,-19-10-1 0,9-1 2 0,-10-10-3 0,21-22 0 0,0 0-1 0,11-11-2 0,-1-10-2 0,12 10 0 0,12-11 4 0,10 0 2 0,-1 0 1 0,12 12 0 0,-11-1 0 0,21 11 0 0,-11 0 1 0,13 11 0 0,-13-1-1 0,1-10 1 0,-1 11-1 0,-11-11 0 0,12 0 1 0,-1 0 0 0,-20-11-1 0,9-10-1 0,2 10 0 0,-12 0 0 0,0-11-2 0,-11 11 1 0,0 0-2 0,0 1 1 0,0-1 1 0,-11 11-1 0,11 0 1 0,-11 0 0 0,11 11-1 0,11-1 2 0,0 12-1 0,-1 0 0 0,23-11 2 0,11 0-1 0,-12 0 2 0,22-11 0 0,11-22 1 0,-33 0-2 0,1 0 0 0,-10-10-1 0,-13 10 1 0,2-23 0 0,-24 36 1 0,-9-24-1 0,9 33-2 0,-30-23 1 0,-24 13-1 0,11 10 0 0,2 0-3 0,-2 10 2 0,23 13-2 0,10-1-6 0,11-2-17 0,-1 14-25 0,24-12 19 0,-1 0 32 0,0-22-1 0</inkml:trace>
  <inkml:trace contextRef="#ctx0" brushRef="#br0" timeOffset="69">11927 13602 4 0,'-21'0'0'0,"-1"0"2"0,-11 11 5 0,11-11 5 0,12 11-1 0,-12-11 2 0,22 0-2 0,-11 0-2 0,11 0-2 0,0 0-2 0,11 0-3 0,11 22 3 0,32-11-1 0,22 0 0 0,22-11-2 0,10 0 1 0,34-11 0 0,-11-11 0 0,-1 0 0 0,0 1-1 0,0-1 0 0,-42 11-2 0,-33 11 1 0,-12 0-1 0,-21 0 1 0,-11 0 1 0,-11-11-1 0,0 11 2 0,0-11-2 0,0 0-2 0,-23-10-5 0,-10-1-7 0,1 11-3 0,-11 0 7 0,11-1 5 0,-1 12 5 0,0 0 0 0,1 0 3 0,21 0 0 0,11 0-3 0,11 0-1 0,10-10 0 0,23 10 0 0,10 0 0 0,22 0 0 0,11 0 0 0,-11 22 0 0,1-11 0 0,-34 11 1 0,-10 10 5 0,-23 1 8 0,2 10 2 0,-45 1-1 0,-11-1-5 0,1 1-3 0,-2-22-2 0,3-1-3 0,9-10-3 0,1 0-10 0,9-11-27 0,13-11-34 0,-13-10 37 0,3-1 31 0</inkml:trace>
  <inkml:trace contextRef="#ctx0" brushRef="#br0" timeOffset="70">11774 13233 4 0,'0'0'0'0,"-10"-10"0"0,10 10 0 0,0-12 0 0,0 1 0 0,0 1 0 0,0-2 0 0,10 2 0 0,-10-12 1 0,12 11 0 0,-1 1 5 0,-11-13 4 0,0 12 2 0,0 1 0 0,-11 10-3 0,11-11-1 0,-12 22-1 0,2-1-4 0,0 12-2 0,-12 11 0 0,22 11 2 0,-11-11 0 0,22-2 1 0,0-9-2 0,10 0-1 0,12-11 0 0,-1-1-1 0,1-10 0 0,-1-10 0 0,-9-1 0 0,-2 1 1 0,0-13-1 0,-9 2-1 0,-1 10 1 0,-1 1 0 0,-10-13-1 0,0 13 1 0,0-2-1 0,0 2 2 0,0 10-1 0,-10 0-1 0,10 0-1 0,0 10 1 0,10 2 1 0,2-2-1 0,31 13 1 0,-21-13 0 0,11-10-1 0,-13-10 1 0,3 10 0 0,-13-12 0 0,-10 1 2 0,0 1 0 0,-10-2 1 0,-13 2-2 0,-9-2 0 0,11 2-2 0,-24 10 0 0,13 0-1 0,11 0-1 0,-12 10-1 0,12 12-1 0,21-10-8 0,-11 9-9 0,22-9-7 0,10 9 23 0,23-11 5 0,-22-10-3 0</inkml:trace>
  <inkml:trace contextRef="#ctx0" brushRef="#br0" timeOffset="71">12189 13156 5 0,'0'0'0'0,"-11"-10"1"0,-12-1-2 0,13 11 1 0,10-10 0 0,0-2 1 0,0 12 7 0,0 0 14 0,0 0-7 0,10 0-10 0,2 0-4 0,10 12-1 0,9 9 0 0,-19 1 1 0,-1 10 0 0,0-9 1 0,0-2-1 0,-11 0 0 0,0-10 1 0,0 1 3 0,0-12 4 0,-11 0 0 0,0 0-3 0,0-12 0 0,-1 1-3 0,12-10-2 0,-10-12-2 0,10 12-2 0,10-23-6 0,2 11-3 0,10 11-3 0,-11 1-8 0,-1 11-7 0,1 10 24 0,0 10 6 0,-11-10-5 0</inkml:trace>
  <inkml:trace contextRef="#ctx0" brushRef="#br0" timeOffset="72">12340 13135 13 0,'-21'-10'40'0,"-1"10"-38"0,22-12-5 0,10 12-2 0,2 0 2 0,-1 0 2 0,-1 12 2 0,2-2 4 0,8 23 2 0,-8-11-5 0,-1 11-1 0,-1-23 0 0,-10 11 3 0,0-10 7 0,0 0-2 0,0-11-1 0,0 0-1 0,0 0 0 0,-10-11-1 0,10-10-1 0,-11-12-3 0,11 0-2 0,-12 11 0 0,12-9-3 0,0-3-8 0,12 24-12 0,-12-1-13 0,11 1 1 0,-1-2 29 0,-10 12 6 0,12 0-5 0</inkml:trace>
  <inkml:trace contextRef="#ctx0" brushRef="#br0" timeOffset="73">12417 13070 6 0,'0'0'13'0,"0"0"14"0,0 0-26 0,0 0-1 0,11 11 0 0,-11 21 3 0,10-10 3 0,2 21 2 0,-2-21-3 0,0 11-4 0,13-1 1 0,-13-32-1 0,13 11 3 0,-13-11 2 0,1-11-2 0,0-10-1 0,-1 0-1 0,-10-12-1 0,0-1-3 0,0 3 1 0,0 8 1 0,0 2-2 0,-10 10-1 0,10 1-1 0,-11 10-11 0,11 0-15 0,-11 0 1 0,11 21 27 0,-10-11 2 0,10-10-4 0</inkml:trace>
  <inkml:trace contextRef="#ctx0" brushRef="#br0" timeOffset="74">12623 13081 14 0,'0'-11'31'0,"-22"11"-23"0,22 0-10 0,0 0 0 0,12 0 1 0,-2 21 1 0,0 13 3 0,2-3 8 0,-1 3-1 0,11 9-6 0,-12 0-3 0,2 0-1 0,-2-9 0 0,1-13 2 0,-11 1-1 0,0-11 1 0,-11 0-1 0,1 0 0 0,-2-11 0 0,2-11 0 0,-2-11-2 0,-9 0 1 0,9-21-1 0,2-23 1 0,0 24 0 0,10-13 0 0,-12 12 1 0,24 20-2 0,8-9 0 0,-8 10-1 0,21 0 1 0,-1 11 1 0,-10 0-2 0,-11 11 1 0,-1 11 1 0,-10 0 2 0,0 11 0 0,-10 11 1 0,-1-12-1 0,-21 2-1 0,10-13 1 0,0 11-3 0,-1-9-2 0,13-12-8 0,10 0-13 0,0 0-13 0,0 0 28 0,10 0 9 0,13-22-4 0</inkml:trace>
  <inkml:trace contextRef="#ctx0" brushRef="#br0" timeOffset="75">12939 12700 29 0,'-11'0'24'0,"-1"0"-23"0,12 11-11 0,12 32 5 0,21 1 2 0,-1 10 1 0,-11 1 2 0,12-1 2 0,-22 0 1 0,10 1-2 0,2 0-1 0,-12-12-3 0,-11 0-4 0,0-21-2 0,-11-11-2 0,-12 10 6 0,2-21 4 0,10 0 1 0,-10 0 0 0,9-21 0 0,2 0 0 0,-13 9 0 0,13-9 1 0,0-1 1 0,-2 10 2 0,12 2-2 0,12-1-1 0,8 1 0 0,-8-2 2 0,9 12 3 0,2 0 1 0,9-11 0 0,1 11-3 0,-11 0-1 0,21-11 0 0,-11 1-2 0,-9-11 1 0,9-2-1 0,1-10 0 0,-11 12 0 0,-2-12 0 0,-8 11-1 0,-12-10 1 0,-22 21 0 0,0 0 2 0,-11 11 2 0,1 0 0 0,11 11-3 0,-1 21 0 0,11-10 3 0,0 0 1 0,11 0-3 0,22-1 1 0,11 1-2 0,9-11-2 0,13-11-1 0,-12 0-17 0,12 0-16 0,-22-11 0 0,-1 0 30 0,-22 0 1 0</inkml:trace>
  <inkml:trace contextRef="#ctx0" brushRef="#br0" timeOffset="76">13667 12950 3 0,'0'0'1'0,"0"-22"2"0,0 11 9 0,0 1 1 0,0 10-4 0,-12-11-5 0,2 11 0 0,0 0-2 0,-12 11 0 0,-1-1-2 0,2 1 0 0,11 11 2 0,-12 0 5 0,10 1 0 0,12-3-3 0,0 2-3 0,12 1-1 0,10-13 0 0,9 1 0 0,-8-1-1 0,-1-20 1 0,10-1-1 0,-22 1 1 0,2-24 0 0,-1 3-1 0,-11-14 0 0,0 2 0 0,-11-23 1 0,-1 12 0 0,-10-22 1 0,12 0-1 0,-22-11 0 0,9 11 1 0,2 32-1 0,0 12-2 0,10 20-12 0,-1 12-12 0,12 12 3 0,-10 20 21 0,10-11 2 0,0-9-4 0</inkml:trace>
  <inkml:trace contextRef="#ctx0" brushRef="#br0" timeOffset="77">14407 13265 1 0,'0'0'0'0,"-11"0"1"0,-1-11 1 0,12 1 0 0,0-1 1 0,0 1 0 0,12-13 0 0,-1 13 2 0,-1-12 5 0,1 10 1 0,0 12-5 0,-1-10-1 0,13 20-2 0,-12 2 0 0,10 20 1 0,-11 33 1 0,-10 1-3 0,12-13 0 0,-24 24 1 0,12-24-1 0,-20 3 2 0,-2-13 1 0,-11 1 0 0,1-22-2 0,21-1-1 0,-11-10-1 0,11-11 0 0,11 0 0 0,0 0-1 0,0-22 0 0,11 1 0 0,-1-12-1 0,13 22 1 0,-2-11 0 0,0 12-1 0,2-1 1 0,9 11-1 0,12 11-1 0,0-1 2 0,-2 1-1 0,3-11 0 0,-13 11 2 0,1-11-1 0,-1 0 2 0,1 0-1 0,-22 0 1 0,11-11-1 0,-11 11-1 0,-2 0-1 0,-9-11-11 0,-9 11-25 0,-14 0-3 0,13-10 32 0,-13-1 8 0,13 0 0 0</inkml:trace>
  <inkml:trace contextRef="#ctx0" brushRef="#br0" timeOffset="78">14907 13146 1 0,'0'0'0'0,"11"-21"5"0,-11 9 4 0,11 1 4 0,-11 11 5 0,0 23-2 0,11 8 0 0,-11 24 0 0,0 10-2 0,0-10-6 0,0 10-6 0,10-12-3 0,12 3 0 0,0-13-2 0,-1-10-11 0,-11 10-72 0,12-32 73 0</inkml:trace>
  <inkml:trace contextRef="#ctx0" brushRef="#br0" timeOffset="79">19234 8383 5 0,'0'0'2'0,"-11"0"-2"0,1 11 0 0,-1-11 0 0,-11 11 0 0,11-11 0 0,0 11 0 0,11-11 0 0,0 0 1 0,0 0-1 0,0 0 0 0,-11 0 0 0,11 11 0 0,0 0 0 0,0-11 0 0,0 0 0 0,11 11 0 0,0-11 0 0,0 0 0 0,-1 0 0 0,13 0 0 0,-13-11 0 0,12 11 0 0,-12 0 0 0,13 0 0 0,-1 0 0 0,-11 0 0 0,10 0 0 0,0-11 0 0,-9 11 0 0,-1 0 0 0,-11-11 0 0,0 11 0 0,0 0 0 0,0 0 0 0,-11 11 0 0,11 0-1 0,-12-11 1 0,12 0-7 0</inkml:trace>
  <inkml:trace contextRef="#ctx0" brushRef="#br0" timeOffset="80">19332 8459 8 0,'0'0'0'0,"-12"0"-1"0,12 0 1 0,-9-10 0 0,9 10 1 0,9-11-1 0,-9 11 0 0,0 0 0 0,12-11 0 0,-12 11 0 0,0 0 1 0,0 22-1 0,0-1 0 0,-12 1 1 0,12 11 1 0,-9-1-1 0,9 1 1 0,0 10 0 0,0 1 1 0,0 10 0 0,0 1-1 0,0 0 0 0,0-13-1 0,9 2 1 0,-9 10-1 0,0-10 0 0,-9 10 2 0,-2 1-2 0,-1 10 0 0,12-11 0 0,-10 11-1 0,-1 1-1 0,-1-12 1 0,2 11 0 0,-1-10 0 0,11-12 0 0,-11 11 0 0,11-10 0 0,0-1-1 0,0-21 1 0,11 21 0 0,10 1-1 0,-9-11 0 0,-12-1-1 0,11 1-2 0,-11-11-4 0,0 0 0 0,0-13 3 0,0-9 5 0,0 0-1 0,0 0 1 0,-11-9 0 0,11-13-6 0</inkml:trace>
  <inkml:trace contextRef="#ctx0" brushRef="#br0" timeOffset="81">19158 8546 7 0,'0'-10'0'0,"0"10"0"0,11 0 0 0,0-11 0 0,-1 11 0 0,2-11 0 0,-1 11 0 0,-1-11 0 0,1 11 0 0,0-11 0 0,-11 11 0 0,0 0 0 0,10 0 0 0,-10 0 1 0,12 11-1 0,-1-11 0 0,-1 0 0 0,2 0 0 0,-1 0 0 0,-11 0 1 0,0 0 4 0,0 0-1 0,-11 11-1 0,11 0-1 0,0 0 0 0,0 10 0 0,0 12-1 0,0 10 0 0,0 12-1 0,11 10 1 0,-11 23 0 0,0-13 0 0,0 1-1 0,-11 1 0 0,11 9 0 0,0-20 0 0,0-1 1 0,0 0-1 0,0-11 0 0,0 12 0 0,0 10 1 0,0 0-1 0,-12 0 0 0,2-11 0 0,10 0 0 0,0-10 0 0,10 10 0 0,2-21 0 0,-1-23-1 0,-11 12 0 0,9-11 0 0,-9-1 0 0,-9 1 1 0,-2-11 1 0,11 0-2 0,-12 0 1 0,2 0-3 0,10-11-8 0,0-11 1 0,0 0 10 0,0-11-1 0,0-10 1 0,0 21-5 0</inkml:trace>
  <inkml:trace contextRef="#ctx0" brushRef="#br0" timeOffset="82">19267 8818 6 0,'0'-11'1'0,"0"-10"-2"0,11 11 1 0,-11-2 1 0,0 12-1 0,10 12 0 0,-10 19 0 0,0 13 0 0,0 11 0 0,0 10 0 0,0-1 0 0,12 1 0 0,-1 12 0 0,-2-1 0 0,-9 0 0 0,12 0 0 0,-12 11 0 0,0 0 0 0,0-11 0 0,0-10 0 0,0 10 0 0,0-11 0 0,-12-11 0 0,12 1 2 0,0-12-1 0,0 1-1 0,0-12 1 0,0-10-2 0,0 0 2 0,0-11-1 0,0-11-1 0,0 0 2 0,0 0-2 0,-9 0 1 0,-2 0 0 0,11-11-1 0,0 11 1 0,-12-11-2 0,12 0 1 0,12 0 1 0,-12 0 0 0,11 1 0 0,-11-1 0 0,9 0 0 0,-9 11 0 0,0 0 0 0,0 0 1 0,0 11-1 0,0-11 0 0,12 11 0 0,-1-1 0 0,-1 1 0 0,2-11 0 0,9 11 0 0,-21-11 0 0,12 11 0 0,-12-11 0 0,0 11 0 0,-12 0 1 0,2 0 0 0,-1-11 0 0,-11 11 2 0,-1-1 0 0,-9-10 4 0,-11 11 2 0,11-11 0 0,-12 0-1 0,12 0-5 0,10 0-2 0,0-11 0 0,22 11-2 0,0 0-1 0,0 0 0 0,22 0-1 0,0 0 1 0,10-10-2 0,12 10-3 0,-12 0-2 0,-10 10 2 0,11-10 2 0,-13 0 2 0,-8 11 3 0,-1-11 0 0,-22 0 0 0,-1 0 2 0,3 0-2 0,-14 11 0 0,13-11-1 0,-1 11-3 0,-1-11 3 0</inkml:trace>
  <inkml:trace contextRef="#ctx0" brushRef="#br0" timeOffset="83">19418 8383 6 0,'0'0'0'0,"0"-11"0"0,-10 11 0 0,0 0 0 0,10 0 0 0,0-10 1 0,0 10-1 0,0 0 0 0,10-11 1 0,0 11-1 0,2-11 1 0,9 0-1 0,2 11 0 0,-2-11 0 0,12 11 0 0,0 0 0 0,9 0 0 0,-19 11 0 0,19-11 0 0,3 0 0 0,-2 0 0 0,0 0 0 0,1 0 0 0,0 0-1 0,-2 0 1 0,3 0-1 0,9 11 1 0,-21 0 0 0,10-11 0 0,12 0 0 0,-12 11 0 0,12-11 0 0,-12 0 0 0,11-11 0 0,1 11 0 0,-1-11 0 0,-10 11 0 0,9-11 0 0,2 0 0 0,-12 11 0 0,-11-11 0 0,1 11 0 0,0 0 0 0,-21-12 0 0,8 12 0 0,-8 0 0 0,-1-10 0 0,-1 10 0 0,2-10 0 0,-1 10 0 0,0 0 0 0,-11 0 0 0,0 0 0 0,0 0 0 0,0 0 0 0,0 0 0 0,0 0 0 0,0 0 0 0,10 0 0 0,-10 0-1 0,0 10 1 0,11-10 0 0,-11 0-6 0</inkml:trace>
  <inkml:trace contextRef="#ctx0" brushRef="#br0" timeOffset="84">19386 10188 5 0,'0'-11'0'0,"-10"1"-1"0,-1-1 1 0,11 11-4 0</inkml:trace>
  <inkml:trace contextRef="#ctx0" brushRef="#br0" timeOffset="85">19288 10090 5 0,'0'0'0'0,"0"0"0"0,0 0 0 0,12 11 0 0,-12-11 0 0,11 0 0 0,-2 0 0 0,-9 0 1 0,12 11 3 0,-12-11 1 0,0 11 0 0,0 11 0 0,0 0-2 0,-12-1 0 0,12 1-1 0,0-11-1 0,0 22 1 0,0-23 0 0,0 12 0 0,0 0 0 0,0-11-1 0,0 0 2 0,0-1-1 0,0 1 1 0,0-11-1 0,0 0 1 0,0 0-2 0,12 0 3 0,-12-11-3 0,0 1 2 0,0 10-2 0,0-11 0 0,0 0-1 0,0 11 1 0,0-11-1 0,0 11-1 0,0 0 1 0,0 0 0 0,0-11-1 0,11 11 1 0,-1 0-1 0,23 0-1 0,-1 0 1 0,13-11 0 0,-2 11-1 0,12 0 1 0,10-11-1 0,-11 1 1 0,22 10 1 0,-21-11-1 0,10 11 1 0,0-11-1 0,-10 11 1 0,-2 0 1 0,-9 0-1 0,0 0 0 0,-2 0 0 0,3 0 0 0,-2 0 0 0,0 0 0 0,12 0 0 0,-11 0 0 0,-13 0 0 0,14 0 0 0,-13 0-1 0,23 0 1 0,-23 0 0 0,12 0 0 0,-2 0-1 0,3 0 0 0,-12 11 1 0,10-11 0 0,-21-11 1 0,10 11-1 0,-11 0 0 0,-21 0 0 0,23 0 0 0,-12 0 0 0,0 0 0 0,-11 0 0 0,0 0 0 0,0 0 0 0,0 0 0 0,-11 0 1 0,11-11-2 0,0 11 1 0,11 0 0 0,-11 0 0 0,0 0 0 0,0 0 0 0,0 0 0 0,0 0 1 0,0 0 0 0,0 0-1 0,-11 0 0 0,11 0-1 0,0 0 0 0,-11 0-10 0,11-11-25 0,11-11 35 0,0 1-3 0</inkml:trace>
  <inkml:trace contextRef="#ctx0" brushRef="#br0" timeOffset="86">21006 8340 6 0,'0'0'0'0,"0"0"0"0,0 0 0 0,0 0 0 0,0-11 0 0,0 0 0 0,0 11 0 0,0-11 1 0,0 11-1 0,-10-12 0 0,10 12 1 0,0 0 3 0,0 0 2 0,-11 0 3 0,11 0-2 0,0 0-4 0,0 0-1 0,11 12-2 0,-11 10 0 0,0 21 0 0,0-10 1 0,0 11-2 0,-11-1 1 0,11 22 1 0,0 1-1 0,-12-1 1 0,12 23 0 0,0-13-1 0,12 11 0 0,-1 2 0 0,-1 10 0 0,13 0 1 0,-2-1-1 0,0-10 1 0,2 11-1 0,-1-11 0 0,-12-11 1 0,12-10-1 0,-11-1 1 0,-1-11 0 0,-10 11 0 0,-10-10 0 0,10-1 1 0,-11-10-1 0,11 10-1 0,-12 0 0 0,12-10 0 0,0-1-1 0,12-10 0 0,-12-11-2 0,0-1-3 0,11-10-5 0,-11-11-10 0,-11 0 16 0,11-11 5 0,0-10 0 0,0 21-4 0</inkml:trace>
  <inkml:trace contextRef="#ctx0" brushRef="#br0" timeOffset="87">20788 8427 5 0,'0'0'0'0,"0"0"0"0,-10 11 0 0,0-11 0 0,10 11 0 0,-12-11 0 0,12 10 0 0,-10-10 0 0,10 0 0 0,-11 0 0 0,11 0 0 0,0 0 1 0,11 11-1 0,11-11 0 0,-12 11 0 0,12 0 0 0,-11-11 0 0,-1 11 0 0,-10 0 0 0,0 0 0 0,-10 0 0 0,-1-1 0 0,-11 12 0 0,0-11 0 0,-11 11 0 0,12 0 0 0,9-22 0 0,3 10 0 0,9 1 0 0,9-11 0 0,14 0 0 0,10 0 0 0,-11 0 0 0,21 0 0 0,-21 0 0 0,0 0 0 0,-12 11 0 0,1 0 0 0,-11 0 0 0,0 0 0 0,-11 0 0 0,1 1 0 0,-12-3 0 0,10 2 0 0,-9 0 0 0,9 0 0 0,2 0 0 0,10 1 0 0,0-2 0 0,0-10 0 0,10 10 0 0,2 1 0 0,9-11 0 0,2 11 0 0,-12-11 0 0,-1 0 0 0,1 11 0 0,-11 1 0 0,-11-2 0 0,1 1 0 0,-24 10 0 0,13-10 1 0,-1 1-1 0,0 9 0 0,12-11-1 0,-1-10 2 0,11 12-2 0,11-12 1 0,-1 0 1 0,22 0-1 0,-9-12 0 0,10 12 0 0,9 0 0 0,-30 0 1 0,-1 0-1 0,0 0 0 0,-11 12 0 0,0-1 2 0,-22 0-1 0,0-1 0 0,1 13 0 0,-1-13 0 0,0 11 0 0,-1-9-1 0,13-2 1 0,0 2-1 0,-2-12-1 0,12 10 1 0,12 1 0 0,-12-1-1 0,10 2 0 0,12-12 1 0,-11 11 0 0,11-11 0 0,0 0 1 0,-22 11-1 0,0-11 0 0,0 10 0 0,0-10 0 0,-11 11 1 0,11-1-1 0,-11 2-1 0,-1-1 1 0,2 0-1 0,10 0 1 0,0 0-2 0,0-11 2 0,10 9-1 0,2-9 1 0,-1 12 0 0,10-12 0 0,0 0 0 0,-9 0 1 0,-1 11-1 0,-11-11 0 0,0 11 1 0,0 0 0 0,-11 0 1 0,11 0 0 0,-12 0 0 0,2 10-1 0,10-10-2 0,0 11 1 0,0-11 0 0,0 0 0 0,10 10-1 0,-10-10 1 0,12 0 0 0,-12 0 0 0,0 0 1 0,0 0-1 0,0 0 0 0,-12 10 0 0,-9 1 0 0,0 0 0 0,10 0 1 0,-11-1-2 0,22-10 1 0,-11 11 0 0,11-11 0 0,0 0 0 0,11 1-1 0,-11-3 1 0,10 2-1 0,2-11 1 0,10 11-1 0,-12 0 1 0,-10-11 0 0,21 0-1 0,-9 23 1 0,-1-13 0 0,0 1 0 0,-11-1-1 0,0 1 2 0,-11 12-1 0,0-2-1 0,-11 1 1 0,11 0 0 0,1 9 0 0,10-8 0 0,-11-12-1 0,11 10-1 0,21-11 1 0,-10 13 0 0,11-12 1 0,0 11 0 0,-1-13 0 0,-10 14 1 0,10-12 0 0,-9 0 2 0,-12 0 0 0,0 11 1 0,0-1 3 0,-22 12 0 0,11-22-3 0,-10 11-1 0,10-12-2 0,0 1-1 0,0 0-2 0,-1-11-20 0,2 11 7 0,-1-22 11 0</inkml:trace>
  <inkml:trace contextRef="#ctx0" brushRef="#br0" timeOffset="88">19539 8416 6 0,'0'0'0'0,"0"-11"0"0,0 11 0 0,0 0 0 0,-11 0 0 0,11 0 0 0,-12 0 0 0,2 0 3 0,-1-11 6 0,11 11 2 0,-10 0-5 0,10 0-4 0,0 0-1 0,10 11 0 0,23-11 2 0,10 0 0 0,12 0 1 0,-1 0-1 0,44 0 0 0,-12-11-2 0,2 0-1 0,9 0 1 0,1 11 0 0,-10-10-1 0,-1 10 1 0,11 0-1 0,-23-11 1 0,2 11-1 0,-1 0 0 0,-11 0 0 0,10 0 1 0,-19-11 0 0,-14 11 0 0,3 0 0 0,-24 0 0 0,-10-11 1 0,-11 11 1 0,0 0 0 0,-11 0-3 0,-10 0 0 0,10 0-1 0,-11 0-2 0,0 0-2 0,11 0-8 0,11 0-13 0,0 11 7 0,0-11 19 0,0 0-6 0</inkml:trace>
  <inkml:trace contextRef="#ctx0" brushRef="#br0" timeOffset="89">21071 8427 6 0,'0'-11'0'0,"0"22"0"0,0 11 0 0,-10 21 0 0,10 11 0 0,0 12 0 0,10 42 0 0,-10 23 0 0,12 32-1 0,-1 44 1 0,-11-153-5 0</inkml:trace>
  <inkml:trace contextRef="#ctx0" brushRef="#br0" timeOffset="90">19376 8427 6 0,'0'0'0'0,"0"0"0"0,-11 0 0 0,11-11 0 0,-12 11 0 0,12 0 0 0,0-11 0 0,0 11 0 0,12 0 0 0,-1-11 0 0,-1 11 0 0,2 11 0 0,-12 0 0 0,0 11 0 0,0 43 0 0,-12 0 0 0,12 22 0 0,-10 22 0 0,10 21 0 0,0 1 0 0,22 9-1 0,-2-8 1 0,3 20 0 0,-13-76-5 0</inkml:trace>
  <inkml:trace contextRef="#ctx0" brushRef="#br0" timeOffset="91">21050 10330 3 0,'0'0'1'0,"-12"-11"-1"0,-8 0 0 0,8 11 0 0,2-11 0 0,10 11 0 0,0 0 0 0,0-11 0 0,10 11 0 0,2-11-4 0</inkml:trace>
  <inkml:trace contextRef="#ctx0" brushRef="#br0" timeOffset="92">21126 8949 5 0,'-10'-12'0'0,"-23"-63"0"0,11 9 1 0,-1 1-1 0,3 11 0 0,8 10 0 0,-9-10 0 0,21 11-1 0,-12 21-4 0</inkml:trace>
  <inkml:trace contextRef="#ctx0" brushRef="#br0" timeOffset="93">20952 8394 6 0,'0'-11'0'0,"-11"-10"0"0,11 10 0 0,0 0 0 0,0 0 0 0,0 0 0 0,11 11 0 0,-11 0-6 0</inkml:trace>
  <inkml:trace contextRef="#ctx0" brushRef="#br0" timeOffset="94">20909 8199 6 0,'-11'-11'0'0,"-22"0"0"0,23-1 0 0,-24 12 0 0,-9 12 0 0,0-1 0 0,-11 0 0 0,-2 10 0 0,24-11-6 0</inkml:trace>
  <inkml:trace contextRef="#ctx0" brushRef="#br0" timeOffset="95">20245 8275 6 0,'-86'0'0'0,"-1"-11"0"0,11 0 0 0,9 0 0 0,14 11 0 0,8 0 0 0,3 0 0 0,9 11 0 0,11 0 0 0,1 0 0 0,21-11 0 0,0 0 0 0,0 10 0 0,11-10 1 0,-1 0-2 0,-10-10 1 0,11 10 0 0,-11 10 0 0,0-10 0 0,0 0 0 0,-21 10 0 0,-2 2 0 0,13-12 0 0,-22 11 0 0,9 0 0 0,2 0 0 0,-12 0 0 0,1 10 0 0,-2-10 0 0,3 0 0 0,20 0-6 0</inkml:trace>
  <inkml:trace contextRef="#ctx0" brushRef="#br0" timeOffset="96">19320 8503 6 0,'0'0'0'0,"0"-11"0"0,0 11 0 0,0 11 0 0,0 0 0 0,0 11 0 0,0 21 0 0,0 1 0 0,-9 10 0 0,-2 22 0 0,11 0 0 0,0 11 0 0,0 32 0 0,0 34-1 0,11 21 1 0,-2 32 0 0,14 2 0 0,-13-100-5 0</inkml:trace>
  <inkml:trace contextRef="#ctx0" brushRef="#br0" timeOffset="97">14689 14168 0 0,'0'0'0'0,"10"11"0"0,2 21 0 0,-1 34 1 0,-1 10-1 0,-10 0 0 0,0-11 0 0,12 11 1 0,-1-11-1 0,-11-10 0 0,10-1 0 0,1-10 1 0,-11-1-2 0,0-9 1 0,-11-3-2 0,11-31 2 0</inkml:trace>
  <inkml:trace contextRef="#ctx0" brushRef="#br0" timeOffset="98">14559 14820 2 0,'-11'0'8'0,"0"-11"-4"0,11 11-4 0,11 0 0 0,0 0 0 0,-1 0 2 0,13 22 7 0,-2 12 2 0,0-3-3 0,2 24-6 0,-13-11-1 0,12-1 0 0,11-11-1 0,-23-21 1 0,2 11-1 0,-1-22 1 0,-1 11 1 0,1-34 0 0,10 2-2 0,2-23-1 0,-1-9 0 0,-11-2-1 0,-2 2 1 0,3 19 1 0,-12 12-1 0,0 1 1 0,-12 21-2 0,12 0-7 0,0 12-5 0,0-3 0 0,0 2 6 0,12 11 7 0,9-11 1 0,-9 1 0 0</inkml:trace>
  <inkml:trace contextRef="#ctx0" brushRef="#br0" timeOffset="99">15385 14907 0 0,'0'0'0'0,"-12"-11"4"0,12 11-2 0,-20 0 4 0,-13 0-3 0,21 0 0 0,2 11-2 0,-12 12-1 0,12 8 0 0,-23 3 3 0,10 9 4 0,3 10 0 0,20-8-3 0,-12-25-3 0,24 3-1 0,8-12-2 0,3-11-1 0,10-22-1 0,-1 0 0 0,1-21 2 0,0 0 0 0,-24-1 1 0,3 1 0 0,-12-12 0 0,0 2 1 0,-12-3 0 0,-20-52-1 0,22 42 1 0,-13 12 0 0,13 11 0 0,-1 21 0 0,0 11 2 0,11 11 2 0,0 0-1 0,-10 33-1 0,10 10 1 0,10 22-3 0,1 1 1 0,10-1 0 0,2 0-2 0,-1 0 1 0,-2-11 0 0,3-10 0 0,-1-11 1 0,0-1 0 0,-11-11 0 0,10 2-1 0,-10-12 1 0,-1-11-3 0,2 0-1 0,9-11 1 0,-9 0-1 0,-2-22 0 0,0-11 1 0,2 13 0 0,-12-3 1 0,0 3 1 0,0 19 1 0,0 1-1 0,0 22 3 0,0 11-3 0,11 11 0 0,11-11-1 0,-11-1-4 0,10 1-2 0,-10 0-2 0,11-22 6 0</inkml:trace>
  <inkml:trace contextRef="#ctx0" brushRef="#br0" timeOffset="100">15603 14712 37 0,'-33'-11'13'0,"21"11"-21"0,2 0-7 0,20 11-4 0,2-1 11 0</inkml:trace>
  <inkml:trace contextRef="#ctx0" brushRef="#br0" timeOffset="101">15972 14961 6 0,'0'0'0'0,"-10"-10"1"0,-1 10-1 0,-1-11-2 0,2-11 1 0,10 0 0 0,-11 12 1 0,0-1 0 0,-22 11 3 0,12 0 5 0,-1 0-3 0,-11 11-2 0,22-1-3 0,1 1 0 0,10 0-2 0,0 1-2 0,21-2 0 0,0-10 2 0,13 11 2 0,9-11-1 0,0 0 1 0,1 10 0 0,-11 2 1 0,-22-2-1 0,11 12 1 0,-22-1 0 0,-22 2 1 0,-1-2 1 0,-9-10 2 0,-22-1 1 0,10 2-1 0,12-12-1 0,-23-12-2 0,22 2-1 0,12-11-3 0,0 10-1 0,10-12-4 0,11 13-5 0,20-1-2 0,-20 11 12 0</inkml:trace>
  <inkml:trace contextRef="#ctx0" brushRef="#br0" timeOffset="102">16244 14777 0 0,'-21'0'1'0,"10"-11"2"0,-1 11-1 0,12 0 0 0,0 0-1 0,-10 11-1 0,10 12 0 0,0 8 1 0,0 3 0 0,0 8 0 0,0-9 0 0,10 0 1 0,-10-23-1 0,23 12 0 0,-14-22 0 0,3 11 1 0,9-11-2 0,13-11 0 0,-13-11-1 0,1 12-1 0,0-12 1 0,-1 1-1 0,-9-2-1 0,-2-9 1 0,-10 22 2 0,10-13-1 0,-10 12 1 0,0 0 1 0,-10 11 0 0,10 0-1 0,0 11 1 0,0-11-1 0,0 22 1 0,10 0 0 0,2-11 0 0,9 10 0 0,-9 2 0 0,9-13 0 0,-10 11-1 0,0-9 1 0,11-12-1 0,-11 0 0 0,-1 0 2 0,-10 0-1 0,12-12 1 0,-12 12 0 0,10-21 0 0,-10 11-2 0,0-13 0 0,0 12 0 0,0-20-1 0,-10 19 1 0,-2-21-1 0,2 22 0 0,-1 2 1 0,-1-3-1 0,2 1 0 0,-1 11 0 0,0-11-1 0,11 11-3 0,-10 11 0 0,10-11-3 0,0 0 7 0</inkml:trace>
  <inkml:trace contextRef="#ctx0" brushRef="#br0" timeOffset="103">16625 14940 0 0,'0'0'1'0,"-22"0"-1"0,22 0 0 0,-11-10-1 0,22 10 1 0,-11 0 0 0,10 10 0 0,-10 1 0 0,12-1 0 0,-1-10 0 0,10 12 0 0,-21-12 0 0</inkml:trace>
  <inkml:trace contextRef="#ctx0" brushRef="#br0" timeOffset="104">16842 14809 0 0,'0'0'0'0,"0"22"0"0,11 0 0 0,-11 11 0 0,10-12 0 0,-10 2 1 0,0-13 1 0,0 1 0 0,0-11 1 0,0-11-1 0,-10-11-2 0,10 0-1 0,10-9 0 0,2-14 0 0,-1 13-1 0,-1-1 1 0,12 0-1 0,-12 1 0 0,2 21 2 0</inkml:trace>
  <inkml:trace contextRef="#ctx0" brushRef="#br0" timeOffset="105">17049 14853 0 0,'0'0'0'0,"10"22"0"0,13-11 0 0,-14-1 0 0,24 1 0 0,-10-11 0 0,-1-11 0 0,21-20 0 0,-11 8 0 0,-10-10 0 0,11-10 0 0,-23-11 0 0,2-23 0 0,-12 34 0 0</inkml:trace>
  <inkml:trace contextRef="#ctx0" brushRef="#br0" timeOffset="106">17266 14766 0 0,'0'0'0'0,"0"0"5"0,-10-11 3 0,10 0-4 0,0 11 2 0,-12-11 1 0,2 0 2 0,-1 1 1 0,-11-1 2 0,0 11-1 0,0-11-2 0,1 11-3 0,-1 11-3 0,11 10 0 0,-1 12 1 0,3 12 1 0,9-3 0 0,0-9-2 0,0-1 1 0,21-9-1 0,0-2 0 0,2-11 0 0,9-10-1 0,1 12 0 0,11-12 0 0,-1-12-1 0,0-9-1 0,1-12 0 0,-11 12 0 0,-1-34-1 0,1 1-2 0,-22-33-1 0,-1 0-2 0,-10 0-2 0,-21-11 1 0,-12-32-1 0,-11 32 4 0,11 33 4 0,1 10-1 0,11 22 1 0,9 1 0 0,2 10-1 0,10 11 1 0,0 0-2 0,10 11-1 0,-10 0-6 0,23 0-9 0,-13 11-12 0,12 12 5 0</inkml:trace>
  <inkml:trace contextRef="#ctx0" brushRef="#br0" timeOffset="107">15819 15745 1 0,'0'0'0'0,"0"0"0"0,0 0 0 0,-10-12 0 0,10 2 1 0,0-11 3 0,10-2 3 0,-10-9 7 0,0-1 5 0,0 11-1 0,0 2-3 0,0 8-7 0,12 12-3 0,-12 0-1 0,0 0-1 0,0 21 0 0,0 12-1 0,0 21 0 0,0 1 2 0,0 10 1 0,0 10-1 0,-12 13 0 0,-9 86 2 0,10-87-6 0,1 0 2 0,10-22 0 0,0 1-3 0,0-34-5 0,0-21-10 0,10-11-11 0,22-33-17 0,-9-21 11 0,9-11 30 0,-10-11 0 0</inkml:trace>
  <inkml:trace contextRef="#ctx0" brushRef="#br0" timeOffset="108">15962 15875 31 0,'-11'0'44'0,"-1"0"-22"0,-9 11-20 0,-1 11 0 0,0 0-2 0,-10 9 0 0,-1 13 1 0,1 0 1 0,9-22 5 0,2 10-3 0,0 1-6 0,10-11-16 0,11-22-15 0,20 0-11 0,3-22 28 0,10 0 16 0,-23-1-2 0</inkml:trace>
  <inkml:trace contextRef="#ctx0" brushRef="#br0" timeOffset="109">16004 15951 17 0,'0'0'34'0,"-10"0"-6"0,-1 10-29 0,11 2 0 0,21 20 0 0,-9-11 0 0,-1 13 0 0,11-3 1 0,-12 3 3 0,0-1 2 0,-10-1-1 0,12-10 0 0,-12-11 1 0,0 0 0 0,0-11-1 0,-12 0 0 0,2-33-1 0,0-10-4 0,10-1-2 0,0-44 0 0,10 46 0 0,0-2 0 0,2 12-3 0,-1 21-7 0,-1 0-7 0,13 11-5 0,-13 11 3 0,1-11 11 0,10 21 11 0,2 1-1 0</inkml:trace>
  <inkml:trace contextRef="#ctx0" brushRef="#br0" timeOffset="110">16342 15930 15 0,'0'-12'14'0,"-12"2"18"0,-8-1-31 0,9 0 2 0,11 11 0 0,-11 0-4 0,0 0 0 0,-11 22 4 0,-1 10 5 0,3 12 4 0,8-12-6 0,12-10-2 0,-10 0-2 0,10 0-1 0,10-13-1 0,13-9-1 0,-14 12-1 0,14-24-1 0,10-8 0 0,-1-2-2 0,1-11-1 0,-22 12-3 0,0-1 0 0,-1 0 4 0,-10 1 4 0,0-1 1 0,0 11 1 0,0 11 4 0,0 0 2 0,0 11-1 0,0 11 0 0,0-1-1 0,12 1-2 0,-2 10 0 0,0-11 0 0,2-9-1 0,-1-1-2 0,-1-11 0 0,13 0-2 0,9-11-1 0,-22-11-3 0,13-10-5 0,-1 9 0 0,-12-8 1 0,0 9 5 0,2 0 3 0,-1 11 2 0,-11 11 0 0,0 0 5 0,0 11 2 0,0 0-1 0,10 10-3 0,-10-9 0 0,12 9-3 0,-1-11 1 0,-11 2 0 0,10-1-1 0,1 0-1 0,0-11-1 0,-1-11-1 0,13-12-2 0,-13 13-3 0,22-11 1 0,-20-1 1 0,-1 0 0 0,-1-1 3 0,13 23 2 0,-23-10 2 0,11-1 0 0,-11 11 0 0,0 0 1 0,0 11-1 0,11-11-1 0,-11 10 1 0,10 2-1 0,1-1 0 0,0 0 1 0,11 0 0 0,-11-1 1 0,11 12 0 0,10-11 0 0,1-1-1 0,10-10-1 0,0 0-2 0,1-10 1 0,0-11 0 0,-12-12-4 0,1-1-11 0,-11 3 4 0,-12-13 7 0,2 1 2 0,-24 10 1 0,-9 11 2 0,-1 11 4 0,-10 11 12 0,10 0 7 0,-1 23-9 0,-10 8-6 0,24 3-3 0,-2 9-2 0,22 0-1 0,10-10-3 0,23-1-2 0,-2-10-8 0,25-11-26 0,9-1 14 0,-1-20 22 0,-53 10 0 0</inkml:trace>
  <inkml:trace contextRef="#ctx0" brushRef="#br0" timeOffset="111">20625 8383 6 0,'0'0'0'0,"0"-11"1"0,12 1 0 0,-12 10-1 0,0 0 0 0,0-11 1 0,0 11-1 0,11 0 1 0,-1 0 0 0,22 0-1 0,24 0 2 0,9 11 0 0,0-11 0 0,11-22-1 0,1 22 0 0,-2-11 0 0,-31 0-1 0,-11 11 1 0,-12 0-2 0,-21 0-4 0,0 0-1 0,-21 22 5 0,-1-11 1 0,11 0-8 0</inkml:trace>
  <inkml:trace contextRef="#ctx0" brushRef="#br0" timeOffset="112">20985 8416 8 0,'0'-11'0'0,"-12"-11"2"0,2 11 2 0,-1 11 1 0,11 0-2 0,0 0-3 0,11 11 0 0,-1 22 1 0,-10 0 1 0,12 32 2 0,-1 0 0 0,11 22-2 0,-2 11-1 0,-8 0-1 0,-1 0 1 0,-1 11 0 0,-10-1 2 0,0 12 2 0,-10 10-2 0,10 1 0 0,0 10-3 0,22-11 0 0,-1 1-1 0,1-33 1 0,11-11-1 0,-23 0 1 0,13-33-1 0,-23 0-1 0,0-21-1 0,0-11-6 0,0-11-7 0,0 1 4 0,0-12 11 0,-11-23 0 0,11 12-4 0</inkml:trace>
  <inkml:trace contextRef="#ctx0" brushRef="#br0" timeOffset="113">20615 10308 6 0,'-11'-11'1'0,"11"0"1"0,11 11-2 0,-1-11 0 0,35 0 0 0,-2 1-1 0,12 10 1 0,-12-11 1 0,11 11 0 0,-10-11 3 0,-12 11-2 0,-10 0-2 0,-12 0 1 0,2 0 0 0,-12 0 1 0,-12 0 1 0,2 0-1 0,-22 0 2 0,-13 0-3 0,3 0 2 0,-2 0 3 0,12-11 4 0,-1 11-3 0,11 0-1 0,11 0-4 0,11 0-2 0,11 0-1 0,11 0 0 0,11 11 1 0,-23-11 1 0,143-11-1 0,-111 11-1 0,-19 0 1 0,-13 0 1 0,-10 0-1 0,0 0 0 0,-10 0 1 0,-23 0-1 0,-10 0 0 0,-1 0 0 0,-11 11 1 0,22-11 0 0,13 0-1 0,-2 0 1 0,11 0 0 0,11-11 0 0,11 11-2 0,11 0 1 0,-2-11-1 0,25 11-1 0,-2 0-14 0,1 22-18 0,9-11 24 0,-8 0 5 0</inkml:trace>
  <inkml:trace contextRef="#ctx0" brushRef="#br0" timeOffset="114">20713 8557 6 0,'0'0'0'0,"10"0"0"0,13-11 1 0,-1 1-1 0,-2-1 0 0,-8 0 0 0,9 11 0 0,-21 0 0 0,12 0-1 0,-12 0 1 0,0 0 0 0,-12 0 1 0,12 0-1 0,-10 0 0 0,-1 0 0 0,11 0 1 0,-12 0-1 0,12 0 0 0,0 0 1 0,0 0-1 0,0 0 0 0,0 0 0 0,12 0 0 0,-1 11 1 0,-1-11-1 0,-10 21 1 0,0-21-1 0,-10 22 0 0,-13 0 1 0,-19 11 0 0,-14-1-1 0,3 1 1 0,9-10 0 0,23-14 1 0,21 2-2 0,0 0 0 0,11 0 1 0,21 0 0 0,11-11-1 0,-11 0 1 0,13 0 0 0,-12 12 3 0,-1-12 2 0,-11 0-1 0,-9 10-1 0,-1-10-2 0,-11 0 3 0,0 10 1 0,-11-10-2 0,-1 22-3 0,12-11-1 0,-10 1 0 0,10-2 1 0,0 1-2 0,0-1 2 0,0 1-1 0,10 0-1 0,2 1 2 0,-1-2-1 0,0 1 0 0,-11-1 1 0,10-10-1 0,-10 12 0 0,0-1 1 0,-10 10 1 0,-12-10 1 0,0 11 0 0,-11-1-1 0,1 1 1 0,9-10-2 0,13 9 0 0,10-11-1 0,0 2-1 0,0-1 1 0,0 0 0 0,10-11-1 0,13 10 1 0,9-10 1 0,11 0 0 0,-9 0-2 0,-3 11 2 0,-19-1-1 0,-1 2-1 0,-11-1 1 0,0 11 0 0,-23-2 1 0,2 3-1 0,11-12 1 0,-12 11-1 0,10 0 0 0,2-12 0 0,10 1 0 0,0 0 0 0,22 11-1 0,-11-11 1 0,10 0 1 0,-10 10-1 0,-11-21 0 0,0 22 0 0,0-11 1 0,0 0-1 0,-11 11 0 0,11-11 1 0,-10-1 0 0,10 12-1 0,-11-11 0 0,11 0 0 0,0 0 0 0,0 0 1 0,0-11-2 0,0 10 2 0,11-10-2 0,-11 11 1 0,0 0 0 0,0-11 0 0,10 11-1 0,-10 11-3 0,-10-11 0 0,-1 21 2 0,0-21 0 0,-1 11 2 0,2-10-1 0,10-2 1 0,0 1 0 0,10-11-1 0,2 10 0 0,-1-10 1 0,10 11-1 0,-10 0 0 0,-11 1 1 0,0-2 0 0,-11 1 0 0,1-11 1 0,-12 10 0 0,-11 12-2 0,21-22 1 0,2 22-1 0,10-11-13 0,10 11-24 0,35-11 34 0,-23-11-2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09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5991 8416 10 0,'-11'-33'0'0,"11"33"0"0,0-11 0 0,21 11 0 0,1-10 0 0,0 10 0 0,11-11-1 0,10 0 0 0,-43 11-7 0</inkml:trace>
  <inkml:trace contextRef="#ctx0" brushRef="#br0" timeOffset="1">6632 8340 9 0,'-11'-33'0'0,"11"33"0"0,0 0-1 0,11 11 1 0,-11-11-8 0</inkml:trace>
  <inkml:trace contextRef="#ctx0" brushRef="#br0" timeOffset="2">6882 8351 8 0,'0'-11'0'0,"0"-11"0"0,-10 22 0 0,20 0 0 0,-10 11-8 0</inkml:trace>
  <inkml:trace contextRef="#ctx0" brushRef="#br0" timeOffset="3">4371 12461 7 0,'0'-12'0'0,"0"12"0"0,10-21 0 0,1 21 0 0,0-10 0 0,-1-2 1 0,-10 12-1 0,12-10 0 0,-1 10 0 0,0 0 0 0,-11 0 1 0,11 0-1 0,-11 10 0 0,0 2 0 0,0-2 0 0,0 1 0 0,0 11 1 0,0 0-1 0,-11-12 0 0,11 11 1 0,0 2 0 0,0-1-1 0,11 10 0 0,-1-10 1 0,-10 0-1 0,10 0 0 0,-10-1 0 0,12-10 0 0,-12 0 0 0,11 0 1 0,-11-11-1 0,11 0 1 0,0 0 1 0,11-11-2 0,-1 0 1 0,11 0-1 0,1 11 0 0,11-11 0 0,-11 11 0 0,-1 0 1 0,1-10-1 0,20 10 1 0,3 0 0 0,20-11-1 0,10 11 1 0,2-11-1 0,-1 0 1 0,22-11-1 0,-1 22 0 0,-22-11 0 0,-9 11 0 0,9 0 1 0,2 0-2 0,-1-12 1 0,11 3-1 0,10 9 1 0,13-11-1 0,-14 0 1 0,3 11-1 0,-2-11 0 0,1 0-1 0,-23 11 1 0,-8-12 0 0,-24 12 0 0,-1-10 0 0,-20 10 1 0,0 0 0 0,-11-11 0 0,11 11 0 0,9 0 0 0,-9-10 0 0,-10 10-1 0,9 0 1 0,-22 0 0 0,2 0-1 0,-1 10 2 0,0-10-2 0,-11 0 1 0,11 0 0 0,-1 11 0 0,12-11 0 0,-11 0-1 0,21 0 1 0,-20 0 0 0,9 0 0 0,-10 0 0 0,0 0 0 0,-1 0 0 0,2 0 1 0,-1-11-1 0,-1 11 1 0,2 0-1 0,-2 0 0 0,-10 0 0 0,0-10 1 0,0 10-1 0,10 0 0 0,-10 0 0 0,12 0 0 0,-1-11 0 0,-1 11-1 0,2 0 1 0,-1 0 0 0,-1 0 0 0,12 0-1 0,-12 0 1 0,13 0 0 0,-13 0 0 0,2 0-1 0,8 0 1 0,-8 11 0 0,-1-11-1 0,11 0 1 0,-11 10 0 0,11-10 0 0,-12 0 0 0,0 0 0 0,2 0 0 0,-1 0 0 0,-11-10 0 0,0 10 1 0,0-11-1 0,0 0 1 0,0 11-1 0,0-12 1 0,0 2 0 0,11-1 1 0,-11 1 1 0,0-2 1 0,11-10-1 0,-11 12-1 0,0-11 0 0,-11 9-1 0,11 1 0 0,0 11-2 0,-11 11-5 0,0 22-13 0,-21 21 14 0</inkml:trace>
  <inkml:trace contextRef="#ctx0" brushRef="#br0" timeOffset="4">17364 12579 0 0,'0'0'0'0,"-11"-9"0"0,11-2 0 0,0 0 0 0,0 0 0 0,0 11 0 0,11-11 0 0,11-1 0 0,-11 12 0 0,11-10 0 0,-2-1 0 0,-8 1 0 0,-12-1 0 0,0 11 0 0,0-11 0 0,0 11 0 0,0 0 0 0,11 0 0 0,-1 0 0 0,-10 0 0 0,12 0 0 0,-12 11 0 0,11-11 0 0,-11 11 0 0,0-1 0 0,0 1 0 0,0-1 0 0,-11 2 0 0,11 10 0 0,0-11 0 0,-12 9 0 0,12-8 0 0,0-1 0 0,12 11 0 0,-1-11 0 0,10 0 0 0,-10 0 1 0,-1-11-1 0,13 10 0 0,-1-10 0 0,-2 0 1 0,3 0-1 0,21 0 1 0,-13 0-1 0,24 0 1 0,-11 0-1 0,10 0 1 0,11 11 0 0,0-11 0 0,33 11 0 0,12-11 1 0,42 11 0 0,-22-11 0 0,23 11 1 0,-12 0 0 0,22-11-1 0,-23 11 0 0,3-1 0 0,-24 1 0 0,-10-11-1 0,-22 11 0 0,0-11 0 0,-1 0-1 0,-9 0 1 0,-12 0-1 0,1 0 0 0,-12-11 0 0,-11 11 0 0,12 0 0 0,-12 0 0 0,12 0 0 0,-2 0 0 0,2 0 0 0,11 0 0 0,-1 0 0 0,-11 0-1 0,-11 0 1 0,-10 0 0 0,-11 11 0 0,-12-11 0 0,2 0 0 0,-12 0 2 0,11 0-1 0,-11 0 0 0,10-11-1 0,1 11 0 0,0 0 0 0,-1 0 0 0,2 0 0 0,-1 0 0 0,11 0 1 0,-22-11-1 0,0 11 1 0,0-10 0 0,0-1-1 0,-12-11 1 0,2 0 0 0,-13 11-1 0,23-10 1 0,0-1 0 0,12 0 0 0,-1-10-1 0,-1 10 1 0,2 0 0 0,-12-11 0 0,0 23-1 0,-12-12 0 0,12 10 0 0,-10 2-1 0,10 10-14 0,0 0-7 0,0 10 14 0</inkml:trace>
  <inkml:trace contextRef="#ctx0" brushRef="#br0" timeOffset="5">26453 12265 31 0,'0'0'0'0,"-10"-11"11"0,0 0-16 0,-2-9-4 0,2 8 1 0,-1 1 0 0,11 11 1 0,0 0 6 0,-11 0 1 0,11 0 0 0,0 0-4 0</inkml:trace>
  <inkml:trace contextRef="#ctx0" brushRef="#br0" timeOffset="6">5741 8144 11 0,'0'0'0'0,"-11"0"0"0,11 0 0 0,0-10 0 0,11 10 0 0,-11 0 0 0,10 0 0 0,1 0 0 0,0 0 1 0,-11 0-1 0,10 10 0 0,-10 1 0 0,12 11 0 0,-12-22 0 0,0 22 1 0,11-1 0 0,-11 1 0 0,11 0 2 0,0-1 0 0,-11 1-1 0,10 0-1 0,-10 0 0 0,0-1 0 0,10-10 0 0,-10 0 0 0,-10-11 0 0,10 11 0 0,0-11 0 0,0 0-2 0,10 11-18 0,2-11 8 0</inkml:trace>
  <inkml:trace contextRef="#ctx0" brushRef="#br0" timeOffset="7">5773 8405 9 0,'0'0'1'0,"0"0"-1"0,0 0 0 0,10 0 0 0,-10 0 0 0,12 0 0 0,-12 11 0 0,0-11 0 0,0 0 0 0,11 11 1 0,-11-11-1 0,11 0 0 0,0 0 0 0,9-11 0 0,3 11 1 0,-1-11 0 0,11 11-1 0,-23-11 0 0,12 11 0 0,0 0 0 0,-11 0 0 0,11 0 0 0,-12 0 1 0,23 0-1 0,-23 0 1 0,13 0-1 0,9 11 0 0,1-11 0 0,0 0 0 0,-1 0 0 0,-10-11 0 0,10 11 0 0,-11 0 0 0,13 0 1 0,-3 0-1 0,14 0 1 0,-12-11 0 0,-1 11 0 0,23 0 0 0,-23 0-1 0,1 0 1 0,-1 0-1 0,12 0 0 0,-11 0 1 0,-1 0-1 0,12 11 1 0,-1-11-1 0,0 0 0 0,1 0 2 0,-11 0-1 0,-1 0-1 0,1 0 1 0,0 0-1 0,10 0 1 0,-10 0-1 0,9 11 0 0,3-11 0 0,-2 11 0 0,-11 0 0 0,12 0-1 0,-11 0 1 0,10-1 0 0,0-10 0 0,-10 11 0 0,22-11 0 0,-13 0-1 0,14 0 1 0,-2 0 1 0,1 0-1 0,-2 0 0 0,2 0 0 0,0 0 0 0,-2 11 0 0,2 0 0 0,0-11 0 0,-12 0 0 0,12 11 0 0,-1-11 0 0,11 0 0 0,21 0 0 0,-21 0 1 0,1 0-1 0,11 0 1 0,-12-11-1 0,10 11 0 0,-10 0 0 0,12 0 0 0,-11 0 0 0,10 0 0 0,0 0 0 0,0 0 0 0,-11 0 1 0,1 0-1 0,-1 0 0 0,0 0 0 0,0-11 0 0,-10 11 1 0,-1 0-1 0,-1 0 0 0,-8 0 0 0,8-11 0 0,3 11 0 0,9 0 0 0,-11 0 1 0,1-11-1 0,-2 11 0 0,12 0 1 0,0 0-1 0,1 0 0 0,-11 0 0 0,-1 0 0 0,1 0 0 0,-1 0 0 0,-22-10 0 0,-10 10 0 0,21-11-1 0,-20 11 1 0,-2 0 1 0,-10 0-1 0,-11 0-1 0,0 0 1 0,0 0 0 0,10 0 0 0,-10 0 0 0,0 0 1 0,12 0-2 0,-12 0 2 0,11 0-1 0,-11-11 0 0,0 11 0 0,0 0 1 0,0-11-1 0,0 11 1 0,0-11 1 0,0 0-1 0,10-11 2 0,-10 1 3 0,0-1 1 0,0-12-1 0,12 14-1 0,-12-13-2 0,0 11 0 0,11-10-3 0,-11 21 0 0,0 11-1 0,0 11-10 0,0 10-26 0,-33 23 23 0,22-44 6 0</inkml:trace>
  <inkml:trace contextRef="#ctx0" brushRef="#br0" timeOffset="8">9730 8144 9 0,'0'0'0'0,"0"-22"0"0,0 34 0 0,12-12 0 0,-12 10-9 0</inkml:trace>
  <inkml:trace contextRef="#ctx0" brushRef="#br0" timeOffset="9">15526 7535 5 0,'0'0'0'0,"0"0"0"0,0 0 1 0,-10 0-1 0,10 0 2 0,0 0 2 0,0 0 4 0,0 0 1 0,0 11 1 0,0 0-2 0,0 11-4 0,0 10 0 0,0 12-1 0,0 10 1 0,0 11 2 0,-11 1 1 0,11-12-3 0,0 0 0 0,0-32 0 0,0 12 0 0,0-24 2 0,0-10 2 0,0 0 0 0,11-33-7 0,-1 11 0 0,2-10-1 0,-2-1 0 0,12 0 1 0,-11 12-2 0,11-1 2 0,-1 11-2 0,-10 0 1 0,0 11 0 0,11 11-1 0,-11 0 1 0,-1 11-1 0,2-1 1 0,-12 1 1 0,0 0 0 0,-12 0 1 0,-9 10-1 0,-1-10 0 0,-10 1 0 0,9-3-1 0,2-9 0 0,-1-11-1 0,12 0-5 0,-2-11-9 0,12 1-4 0,0-12-9 0,12 11-1 0,-2 0 14 0,0 11 14 0,2-11 0 0,21 11-4 0</inkml:trace>
  <inkml:trace contextRef="#ctx0" brushRef="#br0" timeOffset="10">15842 7840 6 0,'0'0'0'0,"0"-11"2"0,0 0 12 0,-11 11 7 0,-1 0-1 0,2 11-3 0,-1 0-6 0,0 10-4 0,1 12-5 0,-1 0-2 0,-1-1 0 0,24-10 0 0,-1 1 0 0,21-13-1 0,-10-10 1 0,0-22 1 0,9 0-1 0,3-9 1 0,-23-3 0 0,-1 1 0 0,-10 12 2 0,0-1-2 0,-21 0 2 0,10 11-3 0,-12 11 0 0,13 0-2 0,0 11-4 0,-12 0-6 0,11 11-11 0,11 10-12 0,-12-10 10 0,12 0 24 0,0 1 1 0,12-14-6 0</inkml:trace>
  <inkml:trace contextRef="#ctx0" brushRef="#br0" timeOffset="11">16114 7796 6 0,'0'0'0'0,"0"0"0"0,-12 0 11 0,12 0 3 0,-21 11 9 0,9 11-11 0,-8 0-4 0,8-1-3 0,2 12-1 0,10-11-2 0,-11 10-1 0,11-21-1 0,11 0 0 0,-1-11 1 0,12-11 1 0,-12-11 1 0,23-32-2 0,-10 11 1 0,-2-23 0 0,0 1 0 0,-9 0-1 0,-1 0 0 0,-11-1-1 0,0 12-1 0,10 21-6 0,-20 12-12 0,10 21-7 0,0 9-3 0,-11 14 17 0,11 10 11 0,-12-1 0 0,12 1-4 0</inkml:trace>
  <inkml:trace contextRef="#ctx0" brushRef="#br0" timeOffset="12">16342 7774 5 0,'0'0'0'0,"-12"-10"1"0,12 10 9 0,-10 0 11 0,0 0-1 0,-1 10-6 0,0 1-3 0,-12 11-2 0,13 11-4 0,-1-1-4 0,11-10-1 0,0 0 0 0,11-11 0 0,11-11 0 0,11 0 0 0,-13-11 1 0,14-11 0 0,-13 0-1 0,-9 1 0 0,8-12 0 0,-8 11 1 0,-1 0-1 0,-1 1 1 0,-10-1 0 0,0 11 0 0,0 11 1 0,0 0 0 0,0 0-1 0,0 22-1 0,0 0 1 0,0 10-1 0,12 12 0 0,-1-1-1 0,-1 1 1 0,1 10 0 0,0 0 0 0,-1 11 0 0,-10-10 0 0,0-11 1 0,-10-1 0 0,-1 0 1 0,-10-21 1 0,-2 0 1 0,2-22 0 0,-1 11-3 0,0-22 1 0,1-11-1 0,-1-10-4 0,0 10-3 0,12-1-5 0,-1 2-14 0,0 0-16 0,11-2 7 0,0 2 32 0,22-1-3 0</inkml:trace>
  <inkml:trace contextRef="#ctx0" brushRef="#br0" timeOffset="13">17049 7698 10 0,'0'0'19'0,"0"0"43"0,-11 0-46 0,11 11-11 0,-12-11-6 0,12 11-7 0,0-11-21 0,0 11-30 0,0-11 50 0,0 0 8 0,12 0-4 0</inkml:trace>
  <inkml:trace contextRef="#ctx0" brushRef="#br0" timeOffset="14">17059 7807 6 0,'0'0'24'0,"0"0"17"0,0 11-19 0,0-11-6 0,-10 11-11 0,10-11-5 0,0 11-3 0,0-11-64 0,0 0 29 0,0-11 32 0</inkml:trace>
  <inkml:trace contextRef="#ctx0" brushRef="#br0" timeOffset="15">17908 7633 6 0,'0'0'0'0,"10"-33"0"0,2 12 0 0,-12-1 3 0,11 11 9 0,-11 0 6 0,0 11 2 0,0-11-2 0,0 22 2 0,0-11-8 0,0 33-6 0,0-1-4 0,-11 1-1 0,11 21-1 0,-12-10 0 0,12-1-1 0,-10-10-2 0,10 0-12 0,0-22-15 0,0 10-8 0,0-21 14 0,0-11 22 0,10 11-3 0</inkml:trace>
  <inkml:trace contextRef="#ctx0" brushRef="#br0" timeOffset="16">18136 7524 6 0,'0'0'1'0,"0"-11"12"0,0 22 65 0,0 11-66 0,0 0-6 0,-11 21-4 0,11-10-1 0,0 10 0 0,0 1-1 0,0-11 0 0,0-1-1 0,0-21-1 0,0 11-7 0,11-11-9 0,-11-11-16 0,0 11-7 0,10-22 32 0,2-11 9 0,-12 11-6 0</inkml:trace>
  <inkml:trace contextRef="#ctx0" brushRef="#br0" timeOffset="17">18386 7535 6 0,'0'0'0'0,"10"-11"0"0,-10 0 2 0,12 1 11 0,-1-1 7 0,-1 11 5 0,-10 0 0 0,0 0-3 0,0 21-7 0,-10 12-8 0,-1 11-3 0,-1 10-3 0,2 0 0 0,-1-10-1 0,11-1-6 0,0-10-25 0,0-11-22 0,0-22 11 0,0 0 39 0,21-22-3 0</inkml:trace>
  <inkml:trace contextRef="#ctx0" brushRef="#br0" timeOffset="18">18691 7437 6 0,'0'0'0'0,"0"0"15"0,0 11 9 0,0 0-4 0,0 22-6 0,-12-12-7 0,12 12-2 0,0 11-3 0,-10-1-1 0,-1 1 0 0,11-12-1 0,0 1 0 0,-11-1-2 0,11-10-12 0,0-11-28 0,0-11 12 0,11 0 29 0,-11-11-5 0</inkml:trace>
  <inkml:trace contextRef="#ctx0" brushRef="#br0" timeOffset="19">18984 7448 6 0,'11'0'0'0,"-11"-11"0"0,10-1 2 0,-10 12 15 0,0 0 8 0,0 0 0 0,0 12-3 0,0 10-6 0,0 0-7 0,0 21-3 0,-10 1-3 0,-13-12-2 0,14 12-1 0,-2-11-1 0,-1 10-7 0,12-21-13 0,0-11-19 0,0 10-6 0,0-21 36 0,12-10 9 0,-12 10-4 0</inkml:trace>
  <inkml:trace contextRef="#ctx0" brushRef="#br0" timeOffset="20">19320 7394 6 0,'0'0'0'0,"0"0"0"0,12 0 1 0,-12 0 6 0,0 0 11 0,0 11 4 0,0 9 0 0,0 14-5 0,0-1-2 0,-12 10-3 0,12-21-3 0,-9 21-4 0,-2-10-4 0,11 0-1 0,0-12 0 0,0 1-1 0,0-11-7 0,0 0-19 0,0 0-22 0,0-11 8 0,11 0 38 0,-11-11-3 0</inkml:trace>
  <inkml:trace contextRef="#ctx0" brushRef="#br0" timeOffset="21">19668 7383 6 0,'0'0'0'0,"0"0"56"0,0 0-24 0,-9 22-12 0,9 21-9 0,-11-10-9 0,-1-1-1 0,12 12-2 0,-10-11 1 0,10-1-1 0,0-10-5 0,0 11-18 0,0-12-24 0,-11 1 8 0,-1 0 38 0,12-11-4 0</inkml:trace>
  <inkml:trace contextRef="#ctx0" brushRef="#br0" timeOffset="22">20061 7470 5 0,'0'0'0'0,"0"-11"1"0,0 11-1 0,0 0 0 0,0-11 1 0,0 11 6 0,-12 0 7 0,12-11 3 0,-10 11-2 0,-1 11-2 0,0-11-1 0,0 11-3 0,1 11-2 0,-2 10-4 0,2 1-1 0,-1 11-3 0,11-23 1 0,11 12 0 0,-1-11 0 0,2-11 1 0,20-11 0 0,-11 0 0 0,2-22 1 0,9 0 0 0,-10 0-1 0,-11-10 0 0,-1-1 1 0,-10 11 0 0,0-10-1 0,-10 10 0 0,-1 0-1 0,-11-1 0 0,0 3-3 0,12 9-7 0,-13 11-4 0,2 0-10 0,10 0-2 0,-10 11-3 0,21 0 21 0,-12-2 8 0,12 3-1 0,0 10 1 0,0-22-5 0</inkml:trace>
  <inkml:trace contextRef="#ctx0" brushRef="#br0" timeOffset="23">20409 7470 6 0,'0'-11'0'0,"0"0"0"0,-11 0 6 0,11-1 8 0,-11 12 5 0,-1 0 1 0,-9 12-5 0,11 10-4 0,-12 0-4 0,10 10-6 0,-9 1 0 0,21 0-2 0,0-12 0 0,11-10 1 0,11 0 2 0,10 0-2 0,-11-11 1 0,13-11 0 0,-13 0 0 0,1-10 1 0,0 10 1 0,-22-22-1 0,11 11 0 0,-11 1-1 0,0-12 0 0,-11 11 1 0,0-10-2 0,0 21 0 0,-11 0-1 0,12 11 0 0,-12 0-6 0,-1 11-6 0,13 9-12 0,-11 3-14 0,10 10 16 0,11-11 22 0,0 10 1 0,0-21-6 0</inkml:trace>
  <inkml:trace contextRef="#ctx0" brushRef="#br0" timeOffset="24">20788 7416 6 0,'0'0'0'0,"0"0"0"0,-10 0 0 0,0-11 4 0,-2 11 13 0,-9 11 1 0,9-11-5 0,-9 21-2 0,0 1-3 0,-2 0-4 0,2 10-3 0,21 12-2 0,0-11 0 0,11-12 0 0,22-10 0 0,-1 0 2 0,11-11-1 0,1-11 1 0,-11-11 0 0,-1 1 1 0,-11-12 0 0,2 0 1 0,-23 1 1 0,0-1 1 0,-11 1 3 0,-11 10-3 0,11 11-4 0,-21 0-1 0,10 11-5 0,-1 22-10 0,3-11-13 0,-2 9-9 0,11 14 17 0,-1-12 19 0,12 0-4 0</inkml:trace>
  <inkml:trace contextRef="#ctx0" brushRef="#br0" timeOffset="25">21376 7360 6 0,'0'0'0'0,"0"-10"0"0,0-1 3 0,11 1 13 0,-11 10 7 0,0-11 1 0,0 22-2 0,0-11-3 0,0 21-4 0,0 23-8 0,0-1-5 0,-11-10-1 0,11 0 0 0,0-12-1 0,0 1 0 0,0 0-4 0,0-11-5 0,0-11-14 0,0 0-27 0,0 0 5 0,11-11 42 0,0 0-2 0</inkml:trace>
  <inkml:trace contextRef="#ctx0" brushRef="#br0" timeOffset="26">21659 7274 6 0,'0'0'0'0,"0"0"46"0,0 0-13 0,0 11-5 0,11-1-9 0,-11 13-10 0,0-2-4 0,10 12-1 0,-10 0-1 0,0-1-3 0,0-10 1 0,0 11-1 0,0-22-1 0,0 10-6 0,0-10-15 0,0-11-21 0,0 0-17 0,12 0 45 0,-1-11 15 0,-11 0-6 0</inkml:trace>
  <inkml:trace contextRef="#ctx0" brushRef="#br0" timeOffset="27">22072 7230 6 0,'0'0'0'0,"0"0"36"0,11 0 38 0,-11 0-51 0,10 22-11 0,-10 0-9 0,0 22-1 0,0-2-2 0,0 3 0 0,-10-2-4 0,10 1-24 0,10-33-53 0,-10 10 43 0,12-21 33 0</inkml:trace>
  <inkml:trace contextRef="#ctx0" brushRef="#br0" timeOffset="28">17549 7622 6 0,'0'0'-1'0,"11"0"1"0,-11-11 0 0,0 11 0 0,0 0 0 0,0-11 1 0,0 11-1 0,0 0 0 0,0-10 0 0,0 10 3 0,0-11 6 0,0 11 6 0,0 0 4 0,0 0-1 0,-11 0-1 0,-1 0-2 0,2 11-3 0,-22 21-2 0,9 12-7 0,2-12-3 0,9 12 0 0,2-1 0 0,10-21-1 0,10 0 1 0,2-11-1 0,21-11 1 0,-1 0 1 0,1-22-2 0,0 0 3 0,-13 0 0 0,3-10 3 0,-13-1-1 0,-10 1-1 0,0-1 1 0,-21 0 1 0,9 12-2 0,-8-1-2 0,-2 11-2 0,-1 11-9 0,13 0-33 0,-12 22-38 0,12-11 68 0,10-11 7 0</inkml:trace>
  <inkml:trace contextRef="#ctx0" brushRef="#br0" timeOffset="29">15819 8872 5 0,'0'0'0'0,"-10"0"0"0,10-10 0 0,0 10 12 0,0 0 14 0,-11 0-6 0,11 0-3 0,0 0-4 0,0 10-2 0,0-10-4 0,0 0-4 0,11 0 0 0,22 0-1 0,-1 0-1 0,12-10 1 0,0-1 0 0,10 1 1 0,11-2 1 0,-11 1-2 0,1 0 0 0,10 0-1 0,-21 11 1 0,-1-10-1 0,0 10-1 0,-21 0 1 0,-12 0-1 0,2 0 0 0,-1 0 0 0,-11 10 0 0,10-10-1 0,-10 0-1 0,0 11-3 0,0-11-3 0,0 0-6 0,0 0-35 0,0 0 1 0,-10 0 40 0,10 0 7 0,-11 0-3 0</inkml:trace>
  <inkml:trace contextRef="#ctx0" brushRef="#br0" timeOffset="30">16417 8711 6 0,'0'0'0'0,"0"0"0"0,0 0 7 0,0 0 15 0,0-12 0 0,0 12-6 0,0 0-2 0,0 0-1 0,12 0 2 0,9 0-5 0,-9 0-2 0,9 12-3 0,1-3 1 0,-12 13 0 0,13-11 1 0,-23 12-1 0,0-3 3 0,0 2 0 0,-11 1 2 0,-11-2-1 0,-10 11-2 0,-1-10 0 0,10-1-1 0,3-9-4 0,-2-1 0 0,11 0-4 0,0-11 2 0,11 0-3 0,0 0-5 0,0 0-9 0,11-11-6 0,0 11-15 0,11-11-29 0,-12 11-6 0,0-12 68 0,-10 12-1 0</inkml:trace>
  <inkml:trace contextRef="#ctx0" brushRef="#br0" timeOffset="31">16994 8644 5 0,'0'0'1'0,"0"-11"-1"0,0 11 0 0,0-10 0 0,0 10 2 0,0-11 7 0,0 11 7 0,-10 0 1 0,10 0-3 0,0 0-3 0,-11 0-4 0,11 0-3 0,-12 11 0 0,12 10-2 0,-10 1-1 0,10 0 0 0,10 1-1 0,2-3-1 0,9-9 1 0,-10 0-1 0,22-11 2 0,-12 0 1 0,2-11 2 0,9 0-1 0,-22-9 0 0,13-3-1 0,-13 1 1 0,-10 0 1 0,0 1 0 0,0-12 1 0,-10 11 1 0,-13 11 1 0,2 0-1 0,0 1-4 0,-2 10-2 0,2 10-5 0,-1 12-9 0,-10 0-13 0,21 11-28 0,-1-1 18 0,12-21 31 0</inkml:trace>
  <inkml:trace contextRef="#ctx0" brushRef="#br0" timeOffset="32">17353 8503 6 0,'0'-11'0'0,"0"0"1"0,0 11 4 0,0-11 11 0,0 11 4 0,0 0 5 0,0 0-8 0,0 11-2 0,0 0-1 0,-11 11-2 0,11 10-5 0,-10 12-3 0,10-11-1 0,-11 10-1 0,11 2-2 0,0-14 0 0,0-20 1 0,0 12-1 0,0-13-1 0,0 0 1 0,-12-10-8 0,12-10-56 0,12 0 14 0,-1-13 31 0,-1 1 19 0,1 11-6 0</inkml:trace>
  <inkml:trace contextRef="#ctx0" brushRef="#br0" timeOffset="33">17549 8438 6 0,'0'0'0'0,"0"0"4"0,11 0 17 0,-11 0 35 0,0 0-32 0,0 21-2 0,0-10-5 0,10 22-2 0,-10-11-2 0,0 10-5 0,0-10-3 0,-10 11-4 0,10-12 0 0,0 1-1 0,0 0 0 0,0-11-1 0,0 0 0 0,0 1-5 0,10-3-9 0,-10-9-10 0,0 0-7 0,12 0-12 0,-12 0-7 0,0 0 39 0,0-9 6 0</inkml:trace>
  <inkml:trace contextRef="#ctx0" brushRef="#br0" timeOffset="34">17864 8449 6 0,'0'0'0'0,"11"-11"0"0,-11 11 9 0,0-11 18 0,0 11 33 0,0 0-12 0,0 11-29 0,-11 0-5 0,11 10-4 0,0 12-4 0,-11-11-2 0,11 21 0 0,0-10-2 0,0-11-1 0,0-1-1 0,0 1 0 0,0-11 0 0,0 0-1 0,0 0-5 0,0 1-11 0,0-12-13 0,11 0-6 0,-11 0-13 0,11-12-5 0,-11 12 43 0,0 0 10 0,0 0-4 0</inkml:trace>
  <inkml:trace contextRef="#ctx0" brushRef="#br0" timeOffset="35">18266 8362 6 0,'0'0'0'0,"0"0"64"0,-10 0-37 0,10 21-4 0,0-10-9 0,-11 33 6 0,11-23-5 0,-12 23-6 0,2-11-5 0,10-12-3 0,-11 1 0 0,11 0-2 0,0 0 0 0,0-1-2 0,-11-10-6 0,11 0-8 0,0 0-11 0,0-11-11 0,11 0-12 0,-11 0 22 0,11-11 28 0,-1 0-4 0</inkml:trace>
  <inkml:trace contextRef="#ctx0" brushRef="#br0" timeOffset="36">18571 8318 6 0,'0'0'0'0,"0"0"5"0,0 0 19 0,0 11 8 0,0-11-3 0,11 0-1 0,-11 11-1 0,0 11-3 0,0-1-4 0,0 12-7 0,-11 0-4 0,-1 10-6 0,2-10-3 0,0 21 2 0,-2-21-4 0,12-1 2 0,0-21-5 0,0 11-13 0,12-22-11 0,-12 0-15 0,10 0-32 0,-10-11 33 0,10-11 38 0</inkml:trace>
  <inkml:trace contextRef="#ctx0" brushRef="#br0" timeOffset="37">18875 8459 6 0,'0'0'0'0,"0"0"-1"0,0-10 2 0,12 10-1 0,-12-11 1 0,0 11 5 0,0-11 9 0,0 11 19 0,0 0-17 0,0 0 1 0,-12 0 29 0,12 0-37 0,-10 0-1 0,-1 11-2 0,-1 10-2 0,2-10-3 0,-1 11 1 0,-10 22-3 0,10-23 0 0,11 12 0 0,0-22-1 0,0 11 1 0,11-1-1 0,10-10 0 0,0 0 0 0,2 0-1 0,-1-11 1 0,10-11 0 0,1 0 1 0,-22-11 1 0,10 12 0 0,-10-23 0 0,-1 11 1 0,-10-10 1 0,0-1-2 0,0 0 2 0,-10 12-1 0,-13-1 1 0,3 11-2 0,-25 11-3 0,13 11-4 0,-1 0-24 0,0 10-30 0,13-10-14 0,8 0 61 0,2-11 8 0</inkml:trace>
  <inkml:trace contextRef="#ctx0" brushRef="#br0" timeOffset="38">19343 8416 5 0,'0'0'0'0,"0"0"0"0,0-11 0 0,0 11 0 0,0 0 0 0,0 0 0 0,0-11 0 0,0 11 0 0,0 0 1 0,0-11-1 0,0 0 4 0,0 11 6 0,10-10 8 0,-10 10 4 0,0-11 1 0,0 11 1 0,0 0-1 0,0 0-3 0,0 0 1 0,0 11-15 0,0 21-2 0,-10-10-2 0,10 21-1 0,0-10 0 0,0 11 0 0,0-12 1 0,0 1-2 0,0-1 1 0,10-21-2 0,-10 11 1 0,0-11 0 0,12 0 0 0,-12-11-1 0,11 11-4 0,-11-22-13 0,10 0-10 0,-10 0-14 0,12-11-15 0,-12 11 26 0,0-10 30 0,0 21-4 0</inkml:trace>
  <inkml:trace contextRef="#ctx0" brushRef="#br0" timeOffset="39">19701 8340 6 0,'0'0'0'0,"0"-11"0"0,0 0 1 0,0 11 10 0,12 0 17 0,-12-11 0 0,0 22 45 0,0 11-57 0,0 10-6 0,0 12-2 0,0-1 0 0,-12 12-3 0,12-12-1 0,12 1-2 0,-12-22-2 0,11-1 1 0,-11-10-1 0,10 0 0 0,-10 0 0 0,0-11-6 0,0 0-8 0,0 0-10 0,0 0-14 0,0-11-19 0,0-11 4 0,0 11 49 0,0 11-1 0</inkml:trace>
  <inkml:trace contextRef="#ctx0" brushRef="#br0" timeOffset="40">20082 8394 5 0,'0'0'0'0,"0"-11"0"0,0 11 1 0,0 0 3 0,0 0 10 0,0 0 7 0,0 0-1 0,-10 0-3 0,10 0-3 0,-11 11-2 0,-1 0-1 0,2 22-2 0,-1-1-4 0,11 1-3 0,0 0 0 0,0-1-1 0,0-10-1 0,11-11 0 0,11 0 0 0,-11 0 0 0,21-11 1 0,-22 0 1 0,13-11-2 0,-13 0 1 0,2-11 2 0,-1 0 0 0,-11 1-3 0,0-1 1 0,0 0-1 0,0-11 0 0,-11 12 0 0,-1-12 0 0,-9 22-3 0,-1 11-4 0,0 0-10 0,1 0-7 0,9 11-3 0,-9 0-4 0,10 11 1 0,0-1 25 0,11-10 5 0,0 0-5 0</inkml:trace>
  <inkml:trace contextRef="#ctx0" brushRef="#br0" timeOffset="41">20430 8362 4 0,'0'0'2'0,"0"0"-1"0,0 0 12 0,0 0 13 0,0 0-2 0,-10 0-2 0,10 10-1 0,-11 1-5 0,11 0-3 0,0 11-7 0,0 11-3 0,0-12-2 0,0 12-1 0,21-11 0 0,1-1-1 0,-11-10 2 0,21 0-2 0,1 0 1 0,-1-11 1 0,-9-11-1 0,-2 0 1 0,0-10 0 0,-21 10 1 0,12-11 2 0,-12-11-2 0,0 12 2 0,0-12-2 0,-22 11 1 0,11 11-1 0,-10-10-2 0,-2 21-1 0,-9 0-2 0,11 0-5 0,-1 0-11 0,0 10-8 0,11 1-4 0,-1 0-8 0,2 11 3 0,10 0 33 0,0-11 2 0,0-11-4 0</inkml:trace>
  <inkml:trace contextRef="#ctx0" brushRef="#br0" timeOffset="42">20844 8372 5 0,'0'-10'0'0,"0"-1"0"0,0 0 2 0,0 0 10 0,0 11 11 0,-11-11 0 0,11 11-3 0,-12 0 1 0,2 0-10 0,10 11-4 0,-11 11-1 0,-1 10-4 0,12 1-2 0,-10 0 0 0,20-12-1 0,23 1-1 0,-10-11 1 0,19-11 2 0,-8 0-1 0,-2-11 2 0,12-11 0 0,-11 1 1 0,-12-1 0 0,-10 0 0 0,-11 0 2 0,0-10-2 0,0 10 0 0,-11 0-1 0,-21 10 1 0,20 2-2 0,-21 0-5 0,1 20-9 0,11-10-14 0,-1 22-15 0,10-11-14 0,-9 11 44 0,21-11 7 0</inkml:trace>
  <inkml:trace contextRef="#ctx0" brushRef="#br0" timeOffset="43">21344 8318 4 0,'0'0'1'0,"0"-11"-1"0,10 11 0 0,-10-12 0 0,0 2 0 0,0 0 1 0,12-1 6 0,-12 0 6 0,10 0 5 0,1 11 0 0,-11-12-1 0,0 12-2 0,11 0 0 0,-11 0 1 0,11 0-4 0,-11 0-2 0,0 12-1 0,0 10 0 0,0-1-5 0,0 12-3 0,-11 0 0 0,11-1-2 0,0-10 1 0,0 0 0 0,0 10 0 0,0-21-1 0,0 11-1 0,0-11-4 0,0 0-8 0,0-11-8 0,11 11-6 0,-11-22-49 0,10 11 62 0,2-11 15 0,-1-11-1 0,-11 11-3 0</inkml:trace>
  <inkml:trace contextRef="#ctx0" brushRef="#br0" timeOffset="44">21670 8165 5 0,'0'0'0'0,"0"-10"1"0,0 10 13 0,10 0 11 0,-10 0 3 0,0 10-4 0,0 2-3 0,0 10-2 0,0-1-5 0,0 1-6 0,-10 11-2 0,10-13-2 0,0 14-1 0,0-1-1 0,0-1-2 0,10-10 1 0,-10 11-1 0,0-12 0 0,12 1-2 0,-12-11-3 0,11 0-9 0,-11 0-11 0,11-11-10 0,-1-11-14 0,11 0 12 0,-9-11 34 0,10 0 2 0,-22 12-3 0</inkml:trace>
  <inkml:trace contextRef="#ctx0" brushRef="#br0" timeOffset="45">22018 8155 6 0,'0'0'1'0,"10"0"17"0,-10 0 17 0,12 0 28 0,-12 10-39 0,0 2-1 0,0 20-7 0,0 1-2 0,0 10-6 0,11-10-3 0,-11 11-4 0,0-1-2 0,0-10-1 0,0-12-23 0,0 12-39 0,0-22-39 0,-11 0 84 0</inkml:trace>
  <inkml:trace contextRef="#ctx0" brushRef="#br0" timeOffset="46">18582 8960 9 0,'-11'0'0'0,"11"0"0"0,0 0 0 0,-12 0 0 0,12 0 0 0,-10 0 0 0,10-11 1 0,0 11-1 0,-10 0 1 0,20 0-1 0,0 0 1 0,2 0-1 0,10 0 0 0,11 0 1 0,-12-12-1 0,34 12 1 0,-13-10-1 0,14 10 0 0,-2-11 0 0,-1 11 0 0,-20 0 0 0,-10 0 0 0,-14 0 1 0,-9 0-1 0,0 11 0 0,0-1 1 0,-20-10-1 0,-2 0 0 0,-1 12 0 0,3-12 1 0,-13 11-1 0,0-11 0 0,-11 0 0 0,1 0 0 0,0 0 1 0,10 11-2 0,-11-11 1 0,23 0 0 0,-1 10 0 0,0-10 0 0,22 0-1 0,0 0 1 0,0 0 0 0,22 0 0 0,11 0 0 0,-1-10 0 0,1-1 0 0,10 11 0 0,-11 0 0 0,-9-11 0 0,10 11 0 0,-1 0 0 0,-10 11 0 0,-1-11 1 0,1 0 1 0,0 0 1 0,-11-11 0 0,-11 11 1 0,0 0 0 0,-33 0-3 0,-10 0-1 0,-11 11 0 0,-2 0 0 0,3-1 0 0,-2-10 0 0,23 11 0 0,10-11-1 0,-1 12 1 0,13-12 0 0,10 0-1 0,22 0 1 0,11 0-1 0,21-23 1 0,0 13 0 0,1-1 0 0,-1 11-1 0,-10-11 1 0,-22 11-1 0,-12 0-4 0,-10 11 1 0,-22-11 4 0,1 0 0 0,-12 0 0 0,12 11 0 0,-2-11-3 0,2 10-4 0,-1 1 7 0,11 1-10 0</inkml:trace>
  <inkml:trace contextRef="#ctx0" brushRef="#br0" timeOffset="47">13287 8601 6 0,'0'0'0'0,"0"-22"0"0,0 11 1 0,-11-11 14 0,11 12 11 0,-12-1-4 0,12 0-4 0,0 0 0 0,0 11-3 0,12 11 3 0,-12 21-13 0,11 1-3 0,-11 11-1 0,0 10 0 0,10-11 0 0,-10 13-2 0,0-25 2 0,0 3-1 0,12-24 1 0,-12 1 0 0,0-11 1 0,0 0-2 0,0-21 1 0,10-13-4 0,0 3-1 0,13-3 0 0,10 3 1 0,-1 8-1 0,-10 1 3 0,-1 22-1 0,1 22 0 0,-12-11 1 0,-10 10 2 0,-10 12 0 0,0-10 0 0,-12-3 1 0,-1 13 0 0,13-21-1 0,-13 9 0 0,3-11-1 0,-2-10 1 0,11 11-2 0,-1-11-1 0,12-11-11 0,0 11-20 0,-10-10-21 0,20-11 23 0,2-2 30 0,-12 23-4 0</inkml:trace>
  <inkml:trace contextRef="#ctx0" brushRef="#br0" timeOffset="48">13525 8623 6 0,'0'0'0'0,"0"0"47"0,12 10-5 0,-12 12-19 0,11 0-9 0,-11 0-10 0,0-1-3 0,11 1-4 0,-11 0-13 0,0-10-18 0,0-12-16 0,0 10 22 0,0-20 27 0,-11 10-4 0</inkml:trace>
  <inkml:trace contextRef="#ctx0" brushRef="#br0" timeOffset="49">13590 8351 9 0,'0'-11'8'0,"12"11"26"0,-12-11-23 0,0 22-3 0,0 0-6 0,0 0-8 0,11-1-24 0,-11 1 0 0,0 11 30 0,11-22-6 0</inkml:trace>
  <inkml:trace contextRef="#ctx0" brushRef="#br0" timeOffset="50">13733 8351 6 0,'0'0'3'0,"0"-11"21"0,0 22 22 0,9 0-28 0,-9 32-8 0,12 1-1 0,-12 10-4 0,11 0-2 0,-11-10-3 0,10-1-1 0,-10 1-1 0,0-1-7 0,-10-10-18 0,10-11-7 0,-23-1-8 0,14-10 39 0,-14-11 2 0,13-11 1 0,10 0-5 0</inkml:trace>
  <inkml:trace contextRef="#ctx0" brushRef="#br0" timeOffset="51">13677 8720 3 0,'0'-9'3'0,"0"9"5"0,12-12 21 0,-1 1 0 0,-1 11-6 0,13-11-12 0,-14 11-8 0,14-11-3 0,-1 11-4 0,-1-11-28 0,1 0-29 0,0 0 49 0</inkml:trace>
  <inkml:trace contextRef="#ctx0" brushRef="#br0" timeOffset="52">14265 8677 6 0,'0'0'0'0,"-12"0"15"0,3 0 11 0,-2 0-4 0,-22 0-7 0,11 11-6 0,-10 0-5 0,-1 1-3 0,11-3-1 0,1 2 1 0,9 0-1 0,12-11-2 0,0 0-1 0,12 11 0 0,9-11 1 0,1 11-1 0,11 1 1 0,-12-2 2 0,12-10 1 0,-22 10-1 0,-1 1 3 0,-10 0 5 0,0 0 1 0,-10 1-1 0,-13-2-2 0,2 11-2 0,-11-21-1 0,20 11-3 0,2-11 0 0,-12-11-3 0,22 1-9 0,-10-1-12 0,10-11-15 0,10 0-1 0,1-9 37 0,10-3-2 0</inkml:trace>
  <inkml:trace contextRef="#ctx0" brushRef="#br0" timeOffset="53">14341 8275 6 0,'0'0'0'0,"0"-11"4"0,0 11 8 0,0 0 6 0,0 11-3 0,0 32-6 0,0 1-6 0,0 10 0 0,0 11-1 0,10-10 0 0,-10-1-3 0,12 0 1 0,-12-10-2 0,0-1-4 0,0-10-4 0,-12-1-1 0,-8-10-4 0,-2-11 2 0,11-11 4 0,-11 0 7 0,11 0 2 0,-10-11 0 0,10-11 0 0,-1 22 0 0,12-10 0 0,-10 0 0 0,20 10 1 0,-10 0 10 0,12 10 8 0,8 0-3 0,3-10-3 0,-13 0-6 0,13 0-2 0,9 0-3 0,-22-10 1 0,23-12-2 0,-21 0 0 0,9 0 0 0,-10 1 0 0,-11 10 1 0,11 0 0 0,-11 0 1 0,-11 22-3 0,11 0 0 0,0 12-1 0,11-3 0 0,-11 2 0 0,22-11-1 0,-11 1 2 0,11-12-2 0,-2 0 3 0,3 0-1 0,-12-23 0 0,-11 12 0 0,11-11 1 0,-11 1-1 0,0-1-2 0,-11 0-10 0,11 11-16 0,-11 0-8 0,11 11 32 0,-11 0 3 0,11 0-4 0</inkml:trace>
  <inkml:trace contextRef="#ctx0" brushRef="#br0" timeOffset="54">14679 8307 4 0,'0'0'2'0,"0"-22"-1"0,10 12 15 0,-10 10 0 0,0 20 0 0,0 14-1 0,0 9-4 0,-10 23-1 0,10-1-4 0,-12 11-3 0,12 0-3 0,0 11 0 0,0 0-1 0,0-10-3 0,0-2-9 0,0-9-4 0,0-23 6 0,0-10 8 0,0-12-3 0,0-21-9 0,0 0-5 0,0-10 16 0,-10-24 3 0,10-9 1 0,0 0 0 0,0-22 0 0,0-1 0 0,10-10 0 0,12 55-5 0</inkml:trace>
  <inkml:trace contextRef="#ctx0" brushRef="#br0" timeOffset="55">14699 8699 5 0,'0'0'0'0,"12"-22"0"0,-12 22 1 0,-12 11 31 0,2 0-14 0,0 21-7 0,-2 1-7 0,2-11-3 0,-1 10-2 0,-11-9-4 0,22-2-9 0,-11-11-15 0,11 1 12 0,11-11 17 0,-1-11-1 0,2 1-4 0</inkml:trace>
  <inkml:trace contextRef="#ctx0" brushRef="#br0" timeOffset="56">14907 8362 5 0,'0'-11'1'0,"0"0"1"0,0 11 14 0,0 0 5 0,-12 11-2 0,12 10-1 0,0 23-7 0,-10 10-3 0,-1 1-5 0,11 21-1 0,-12 11-3 0,12-11 0 0,0-11-3 0,0 0-13 0,0 1-14 0,0-12 0 0,0-21 18 0,0-1 11 0,0-21 1 0,0-1 1 0,0-20 0 0,0-1 0 0,0 1-5 0</inkml:trace>
  <inkml:trace contextRef="#ctx0" brushRef="#br0" timeOffset="57">14940 8776 5 0,'0'0'0'0,"0"-23"5"0,-11 23 17 0,0 0 1 0,-12 23-7 0,2-3-7 0,-11 13-5 0,10-11-2 0,11 10-1 0,-11-9-3 0,11-2-4 0,11-11-19 0,-11 13-17 0,11-23 35 0,0 0 2 0</inkml:trace>
  <inkml:trace contextRef="#ctx0" brushRef="#br0" timeOffset="58">15015 8644 6 0,'-10'0'4'0,"10"11"9"0,-11 0 7 0,0 11-5 0,11 1-11 0,-11-3-3 0,11 2-1 0,0 1-2 0,0-13-5 0,0 0-21 0,0 1 8 0,0-11 19 0,0 0-4 0</inkml:trace>
  <inkml:trace contextRef="#ctx0" brushRef="#br0" timeOffset="59">15037 8525 6 0,'0'-11'0'0,"0"0"1"0,0 11 11 0,0 0 1 0,0 11-22 0,0 0-6 0,10 10 12 0,2 1 3 0,-12-11-5 0</inkml:trace>
  <inkml:trace contextRef="#ctx0" brushRef="#br0" timeOffset="60">15135 8644 6 0,'0'-11'0'0,"0"1"3"0,-11 10 12 0,11 0 8 0,0 0-2 0,0 0 3 0,-12 21-2 0,12 12-10 0,0-11-9 0,0-1-1 0,12 1-3 0,-1 0 1 0,11-22-1 0,-11 0 1 0,11 0 0 0,-12-11-1 0,12-22 0 0,-11 24-1 0,-1-25 1 0,2 12 1 0,-12-10 1 0,11 21-1 0,-11 0 1 0,0 11 1 0,0 0 4 0,0 11-3 0,0 10-1 0,0 12-1 0,0-11-1 0,10-11-1 0,-10 10-4 0,11-10-8 0,0 0-8 0,-11 0-12 0,10-11-16 0,2 0 36 0,-1 0 13 0,-11 0-5 0</inkml:trace>
  <inkml:trace contextRef="#ctx0" brushRef="#br0" timeOffset="61">15428 8711 5 0,'0'0'0'0,"-10"0"0"0,10-12 0 0,-12 1 0 0,12 0 0 0,0 0 0 0,0 0 1 0,12 0 7 0,-12-10 15 0,0 21 0 0,0-11-2 0,0 11 0 0,0-11-5 0,-12 22-7 0,2 0-6 0,10 10-2 0,-11-10-2 0,11 22-1 0,0-10-3 0,11-14-1 0,-1 2-1 0,12-11 3 0,1 0 1 0,-13 0 0 0,1-11-1 0,10-10 0 0,-9-1 2 0,-12 0 2 0,11 11 0 0,-11-10 1 0,0 21 0 0,0 0 3 0,0 10-4 0,0 12 0 0,0 34 0 0,0-14-1 0,10 1 0 0,-10 12-3 0,0-12-1 0,0 0-1 0,0 12-2 0,-21-22 7 0,-12-1 4 0,1 1 7 0,-12-11 5 0,1-11-3 0,-2-11-2 0,3 0-1 0,-2-23-6 0,0 2-12 0,11-23-38 0,23 1-18 0,-13-12 54 0</inkml:trace>
  <inkml:trace contextRef="#ctx0" brushRef="#br0" timeOffset="62">19082 8230 4 0,'0'0'1'0,"0"-10"-1"0,0 10 0 0,0 0 0 0,0 0 0 0,-12 0 0 0,12 0 0 0,-10 0 1 0,10 0-1 0,-10 0 0 0,10 10 0 0,0-10 0 0,0 12 0 0,0-1 0 0,-11 11 0 0,-11-2 0 0,0 14 0 0,-1 9 0 0,14 1 0 0,-24-1 0 0,10 1 0 0,-9-1 0 0,-1 12 0 0,12-12 0 0,0-21 0 0,-2 11 0 0,2-12 0 0,9-10 0 0,2 0-1 0,10-11 1 0,0-11-5 0</inkml:trace>
  <inkml:trace contextRef="#ctx0" brushRef="#br0" timeOffset="63">18712 8383 5 0,'-10'0'0'0,"10"0"0"0,0 0 0 0,0 0 0 0,0 0 0 0,10 0 0 0,-10 0 0 0,11 0 0 0,0 0 1 0,11 11-1 0,-1 11 0 0,2 0 0 0,-2 10 0 0,23 1 0 0,-12-11 0 0,1 10 0 0,0 1 0 0,-12 0 0 0,-10-1 0 0,11 1 0 0,-22-10-1 0,11-3 1 0,-11-9 0 0,0-11 0 0,0 0-5 0</inkml:trace>
  <inkml:trace contextRef="#ctx0" brushRef="#br0" timeOffset="64">20028 12602 0 0,'-11'-11'1'0,"0"11"-1"0,11-12 0 0,0 12 0 0,11 0 0 0,-11-9 0 0,11 9 0 0,-11 0-1 0,11 0 1 0,-1 0 0 0,-10 9 0 0,0-9 0 0</inkml:trace>
  <inkml:trace contextRef="#ctx0" brushRef="#br0" timeOffset="65">20147 12613 4 0,'-10'-11'-1'0,"-1"11"1"0,-1 0 0 0,2 11-3 0</inkml:trace>
  <inkml:trace contextRef="#ctx0" brushRef="#br0" timeOffset="66">20137 12624 3 0,'-11'0'1'0,"-11"-11"-2"0,0 11 1 0,12 0 0 0,-1 0 0 0,11 0-3 0</inkml:trace>
  <inkml:trace contextRef="#ctx0" brushRef="#br0" timeOffset="67">20191 12602 7 0,'0'0'3'0,"-12"-23"1"0,-8 23-14 0,-2 0 9 0,22 0 1 0,-11 0 0 0,11 12-3 0</inkml:trace>
  <inkml:trace contextRef="#ctx0" brushRef="#br0" timeOffset="68">20277 12570 12 0,'0'0'0'0,"-10"-11"18"0,-12 0-30 0,12 11-1 0,-1 0 11 0,-1 0 2 0,12 0 0 0,0 0 0 0,12 0-3 0</inkml:trace>
  <inkml:trace contextRef="#ctx0" brushRef="#br0" timeOffset="69">20300 12559 4 0,'0'0'0'0,"-23"-11"5"0,13 0-10 0,-12 11 4 0,12 0 1 0,10 11 0 0,0-11-3 0</inkml:trace>
  <inkml:trace contextRef="#ctx0" brushRef="#br0" timeOffset="70">7361 8601 17 0,'42'11'1'0,"3"0"-2"0,-2-1 1 0,12 1 0 0,10-11 0 0,-12 0 0 0,14 0 0 0,-2-11 0 0,-12 1 0 0,12 10 0 0,-9 0 0 0,-2 0 0 0,-1 10 0 0,14-10 0 0,9 0-1 0,11 11 1 0,-1-11 0 0,2 0 0 0,9-11 0 0,12 11 0 0,-23 0 0 0,-9 0 0 0,-11 11-1 0,10 0 1 0,11 11 0 0,0-22 0 0,11 11 0 0,0-11-1 0,10 0 1 0,-11-11 0 0,-9-11 0 0,-23 11 0 0,1 0 0 0,-24 1 0 0,3 10 0 0,-13-11-1 0,1 11 1 0,-1 0-13 0</inkml:trace>
  <inkml:trace contextRef="#ctx0" brushRef="#br0" timeOffset="71">5578 7425 6 0,'0'-9'1'0,"0"-13"-1"0,0 11 3 0,0 11 4 0,-11 11 0 0,11 20-3 0,11 25 0 0,-11 20-3 0,9 22-1 0,3-11 0 0,9 22 0 0,2-21 0 0,-1-3 0 0,-12-9 0 0,0-11 0 0,-10-10 1 0,0 0-1 0,0-23 0 0,0 1 0 0,0-1 0 0,-10-21-5 0,10 0-12 0,0-22 11 0,10-10 6 0,-10-23 0 0,0 33-6 0</inkml:trace>
  <inkml:trace contextRef="#ctx0" brushRef="#br0" timeOffset="72">5555 7709 6 0,'-21'-32'1'0,"9"-12"-1"0,2 22 1 0,10-10 5 0,0 10-1 0,22 0-4 0,11 0-1 0,10 1 0 0,22 10 0 0,1 0 0 0,-1 11-1 0,11 0 1 0,0 0 0 0,22 0-1 0,0 0 1 0,21 0 0 0,1 11 0 0,21-11 0 0,-10 0-1 0,31 0 0 0,-9 0 2 0,20 0-2 0,-9-11 0 0,20 11-2 0,2-11 2 0,9 0 1 0,0-12-2 0,23 3 0 0,-10 9 1 0,-3 0 1 0,-9 0 0 0,11-1-1 0,-22 12 2 0,-11 0-1 0,-22 12-1 0,1-12 1 0,-23 11 0 0,1-11 0 0,-1 0 1 0,22 0-2 0,-32-11 1 0,-11 11 0 0,-11 0 0 0,-11-12 0 0,-11 12 0 0,-11 0 0 0,-22 0 0 0,-10 0 1 0,-12 12-1 0,-9-12 0 0,-2 0 0 0,-10 11 0 0,10-11 0 0,2 0 0 0,-12 11 0 0,11-11 0 0,-11 0 0 0,0 11 0 0,0 0 0 0,0-2 0 0,-11 25 1 0,-1 10-1 0,2 10 1 0,0 11-1 0,-2 22 0 0,2 0 0 0,10 11 0 0,0-11 0 0,0 1 0 0,0-2 0 0,10-11 0 0,-10-10 0 0,12 2 0 0,-2-13 0 0,-10-11 0 0,0-21 1 0,0 0 0 0,-10-11 1 0,-12 0 2 0,-11-11 0 0,-10 0-3 0,-12 0 1 0,-22 0 1 0,-9-11 1 0,-23 11-4 0,-21 0 1 0,-23 0 0 0,-20 0-1 0,-23 0 0 0,-21 0 6 0,-24 0 9 0,-8 0 7 0,-13 22 2 0,-8-1-9 0,-3 12-7 0,2 0-2 0,-2-12-1 0,13 1-3 0,21-11 1 0,21-22-2 0,11 0-1 0,22-21-6 0,22-12-8 0,12 11-15 0,-34 1-47 0,54 10 62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16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12515 11156 17 0,'0'0'1'0,"11"0"-2"0,-11 0 1 0,10 0 0 0,-10 0 0 0,11 0 0 0,0-11 0 0,-1 11 0 0,-10-11 0 0,12 11 0 0,-12 0 0 0,0-11 0 0,0 11 0 0,0 0 0 0,0 0 0 0,0 0 0 0,0 0 0 0,11 0 0 0,-11 0 0 0,10 0 0 0,2 0 0 0,-12 0 0 0,0 11-1 0,-12-11 1 0,12 11-16 0</inkml:trace>
  <inkml:trace contextRef="#ctx0" brushRef="#br0" timeOffset="1">9394 8199 18 0,'0'0'0'0,"21"-65"0"0,2 31 0 0,-2 24 0 0,-10 20 0 0,-1 1-18 0</inkml:trace>
  <inkml:trace contextRef="#ctx0" brushRef="#br0" timeOffset="2">9677 8100 18 0,'0'-10'0'0,"21"-23"0"0,-21 22 0 0,11 11 1 0,-11-11-2 0,0 11 1 0,0 0 0 0,-11-11 0 0,1 1 1 0,-23-12-1 0,0 11 0 0,-22 0 0 0,-9 0 0 0,-12 11 0 0,-1 0 0 0,11 22 0 0,1 1 0 0,0-3-1 0,22 25 1 0,-11-14 0 0,0 13 0 0,10 0 0 0,12 10 0 0,9-1 0 0,13 3 0 0,-1 9 0 0,11 0 0 0,11 0-1 0,22 1 1 0,43-12 0 0,43 0 0 0,34-21 0 0,10-22 0 0,-11 1 0 0,0-12 0 0,-11-34 1 0,-43 12-1 0,-43-32 0 0,-13 0 0 0,-42-12 1 0,0-10-1 0,-21 0 0 0,-23-11 0 0,-9 0 1 0,-14 1-1 0,-19 21-1 0,9 10 1 0,-9 0 0 0,9 23 0 0,-20 10 1 0,9 11-2 0,-10 22 1 0,1 11 0 0,-11 32 0 0,-2 11-1 0,12 11 2 0,23 22-1 0,42 0-1 0,11 0 1 0,54-22 0 0,56 0-1 0,32-11 1 0,32-10 0 0,11-12 0 0,-12-10 0 0,-19-21 0 0,-13-24 0 0,-22-21 0 0,-52-10 0 0,-12-44 1 0,-23 0-1 0,-32-11 1 0,-32-43-1 0,0-12 0 0,-22 23 0 0,-11 10 1 0,-23 44-1 0,-8 54 0 0,-13 44 0 0,-32 87-1 0,-11 76-1 0,130-131-15 0</inkml:trace>
  <inkml:trace contextRef="#ctx0" brushRef="#br0" timeOffset="3">11079 11526 18 0,'21'0'0'0,"24"0"0"0,-25 0 0 0,25 0 0 0,-24 0 0 0,1 11 0 0,-22-11-1 0,10 11 1 0,-10-11 0 0,-10 0 0 0,-12 0 0 0,1-11 0 0,-24 0 1 0,-8 11-1 0,9-12 0 0,-10 12 0 0,10 0 0 0,23 0 0 0,9 0 0 0,2 0 0 0,10 0 0 0,22 0 0 0,-11 0 0 0,21 0 0 0,1 0 0 0,10 0 0 0,12 0 0 0,-1 0 0 0,-10 0 0 0,-12 0 0 0,-22-10 0 0,2 10 0 0,-24 0 0 0,2 0 0 0,-33 0 0 0,10 0 1 0,-21-11-1 0,10 11 0 0,0 0 0 0,23 0 0 0,-1 0 0 0,22 11 0 0,0-11 0 0,22 10 0 0,11 2 0 0,10-1-1 0,-43-11-17 0</inkml:trace>
  <inkml:trace contextRef="#ctx0" brushRef="#br0" timeOffset="4">10884 12439 9 0,'0'-11'0'0,"11"-11"0"0,-11 22 0 0,10 0 0 0,-10 12 0 0,11-12 0 0,-11 0 0 0,11 0 0 0,-11 0 0 0,0 0 0 0,0 0 0 0,10 10 0 0,-10 11 0 0,0-21-9 0</inkml:trace>
  <inkml:trace contextRef="#ctx0" brushRef="#br0" timeOffset="5">13264 14451 5 0,'0'0'1'0,"12"-11"-1"0,-12 11 0 0,-12 0 0 0,12-11 0 0,-10 11 0 0,10-11 0 0,0 11 0 0,0 0 1 0,10 0-1 0,2 0 0 0,-1-11 0 0,11 11 1 0,10 0 1 0,-21-11-1 0,11 11 0 0,-2 0-1 0,3 0-1 0,-1 0 1 0,21 0 0 0,-21 0 0 0,22-11-1 0,-2 11 1 0,-8-11 0 0,9 11 0 0,-10 0 0 0,-11 0 0 0,10 0 0 0,-11 0-1 0,12 0 1 0,-11 11 0 0,21-11 0 0,-10 0-1 0,22-11 1 0,-13 11-1 0,25 0 0 0,-2-10 0 0,11 10 1 0,-11 0 0 0,-10-11 0 0,-2 11-1 0,2 0 1 0,0 11-1 0,-1-11 1 0,0 10 0 0,1-10-1 0,20 0 1 0,-10 11 0 0,0-11-1 0,13 0 2 0,-13 0-2 0,-11 0 1 0,11 0 0 0,-21 11-1 0,-2-11 1 0,14 0 0 0,-14 0 0 0,3 11 0 0,-2-11 0 0</inkml:trace>
  <inkml:trace contextRef="#ctx0" brushRef="#br0" timeOffset="6">13417 14603 6 0,'0'-22'0'0,"22"11"0"0,-1 0 0 0,34 0 0 0,-11 1 0 0,-1-12 0 0,-10 11 2 0,-1 0 1 0,-10 0 0 0,-1 11 0 0,11-11-2 0,13 11 0 0,8 0 1 0,13-11 0 0,119-10-1 0,-88 21-2 0,1-11 0 0,-10 0 1 0,-1 11 0 0,-11-11 1 0,11 11-1 0,0 0 1 0,-1 0-2 0,2 0 1 0,10 0-1 0,-22 0 0 0,10 0-1 0,2 0-1 0,-1 0-1 0,-11 0 0 0,0 11 0 0,0-11 2 0,0 0 0 0,1 0 2 0,-12 11 0 0,11-11 0 0,-11 0 0 0,11-11 0 0,-10 0 0 0,-1 11 0 0,0-11 0 0,-12 0 0 0,-8 11 0 0,8 0 0 0,-19-11 0 0,-1 11 1 0,-23 0-1 0,0 0 0 0,13 0 1 0,-23 0-1 0,10 0 0 0,2 0 0 0,-12-10 0 0,11 10 0 0,-11 0 0 0,0 0 0 0,-11 0-1 0,-1 0 1 0,2 0 0 0,-13 0 0 0,-9 0-1 0,11 0 1 0,-1 0 0 0,-21 0 0 0,9 0 0 0,1 0 0 0,-20 0 0 0,-1 0 0 0,-34 0 0 0,-10 0 0 0,12 0 0 0,-23 0 0 0,21 0 1 0,2 0 0 0,9 0 3 0,2 0 0 0,10-11 1 0,-12 11 0 0,-21-11 1 0,23 11-2 0,-23 0-1 0,-12 11-1 0,-30-11 1 0,9 11 0 0,-10-11 0 0,21 10 0 0,10-10 0 0,3 0-1 0,19 11 0 0,1-11 1 0,12 11-1 0,9-11-1 0,1 0 0 0,10 0 0 0,0 0 0 0,13 0-1 0,-2 0 0 0,23 0-1 0,-2 0-3 0,23 11-5 0,0-11-2 0,23 0 6 0,31 0 2 0,11 0 0 0,10 0 1 0,13 0 0 0,10 0 0 0,0 0-1 0,-1 0 1 0,45-11 0 0,-11-11 1 0,10 12-1 0,33-1 1 0,10-11 0 0,-9 0 0 0,-23 11-1 0,11 11-2 0,-22 0 2 0,-109 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1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10339 6611 8 0,'0'0'3'0,"-10"-11"11"0,10 11-14 0,0 0 1 0,0 0 0 0,0 11-1 0,22 0 0 0,-11 0-2 0,21-11 2 0,1 11 0 0,-1-11 0 0,12 0 1 0,-11 0 1 0,-1 0 0 0,-11-11 0 0,-9 11-1 0,-12 0 1 0,0-11 0 0,0 0 1 0,0 0 0 0,0-1 1 0,-12 2-1 0,-9-1 0 0,0 11 2 0,-2-10-2 0,-9-1-1 0,-11 11 0 0,-2 0 0 0,14 0 1 0,-3 11-2 0,13-11 0 0,0 10 0 0,10 1 0 0,-1-1-1 0,12 2-1 0,0-1-1 0,23 0 0 0,-2 0 0 0,0 0-1 0,24-11 0 0,-2 0 0 0,-11-11 1 0,1 0 0 0,11-11 1 0,-23 0 0 0,11 1 1 0,-20-13-1 0,-1 24 0 0,-22-11 2 0,-1 9-1 0,-9-10 0 0,0 12 2 0,-2-1 0 0,-9 11 0 0,-1 0-1 0,1 11 1 0,9 11-1 0,3 10-1 0,-2 12 0 0,22-12 0 0,0 1-1 0,22 0-1 0,10-12-2 0,11-10 0 0,1-11-1 0,10-11 2 0,-10-10-2 0,0-1 2 0,-12-12 1 0,-22 3 1 0,-10-3 2 0,-10 3-1 0,-22-3 3 0,-1 13 1 0,-22-1 4 0,12 11-2 0,0 0 0 0,-1 22 2 0,-10 22-5 0,32 22-3 0,10-1-1 0,24 11-3 0,31-11-16 0,34-21-19 0,-12-22 33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17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4338 7002 6 0,'0'0'0'0,"-11"-10"0"0,11 10 0 0,-12 0 0 0,12-11 0 0,12 11 0 0,-12 0 1 0,11 0 0 0,-1 0 1 0,2-11 1 0,20 0-2 0,-11 11 1 0,34-11 0 0,-11 0-1 0,10 0 0 0,-10 0 0 0,9 1 2 0,3-1 1 0,-14 0 0 0,13 0 0 0,0 11-2 0,-2 0 0 0,2 11-1 0,10 0-1 0,0-11 0 0,0 0 0 0,12 0 0 0,-11-11 0 0,-1 0-1 0,-11 11 2 0,-10-11-1 0,-12 0 0 0,1 11-2 0,-11 0-4 0,-11 0-4 0,-2 0-4 0,3 0 11 0,-24-11 2 0,-8 11 1 0,20 0-5 0</inkml:trace>
  <inkml:trace contextRef="#ctx0" brushRef="#br0" timeOffset="1">13254 8046 4 0,'0'0'0'0,"-11"0"0"0,0 0 0 0,11 0 0 0,0-11 0 0,11 11 0 0,0 0 0 0,-1 0 0 0,13-11 0 0,-1 11 0 0,-2 0 0 0,3 0 0 0,10 0 0 0,-1 11 1 0,11-11-1 0,1 0 1 0,21-11-1 0,1 11 0 0,21 0 0 0,11-10 0 0,-1 10-1 0,12 0 1 0,21-10-1 0,33-13 1 0,-21 1 0 0,10 2 0 0,-10-14 0 0,10 23 0 0,0-11 0 0,-11 11 0 0,-10 11 0 0,-11 11 0 0,-13 0-1 0,3 0 2 0,-12 0-1 0,0 0 0 0,-11 0 0 0,11-11 0 0,-12 0 0 0,2 0-4 0</inkml:trace>
  <inkml:trace contextRef="#ctx0" brushRef="#br0" timeOffset="2">13427 8057 5 0,'0'0'1'0,"-21"0"1"0,21 0-2 0,-12 0-1 0,24 0-1 0,9 0 2 0,2 0-1 0,19 0 1 0,3 0 1 0,-2 0-1 0,12 0 0 0,-1 0 0 0,11 0 0 0,1 0 0 0,-1 0 0 0,0 0 0 0,21 0 0 0,-9 0-1 0,10 12 2 0,-1-12-1 0,2 10 0 0,10-10 0 0,-1 0 0 0,13 0 0 0,8 0 0 0,14-10 0 0,-2-2 0 0,33 1 0 0,-32 11-1 0,-12 0 1 0,12 0 0 0,-1 0 0 0,-10-11 0 0,-11-10 0 0,-34-1-4 0</inkml:trace>
  <inkml:trace contextRef="#ctx0" brushRef="#br0" timeOffset="3">13232 8035 5 0,'0'0'0'0,"0"-11"1"0,0 11-1 0,11-10 0 0,10 10 0 0,12 0 0 0,44 10 0 0,-1 1 0 0,11 0 0 0,31 0 0 0,14 11 0 0,-2-22-1 0,23 0 1 0,-12 0 0 0,22 0 0 0,-11 0 0 0,11-10 0 0,10-2 0 0,-10-10 0 0,12 11 0 0,10-9 0 0,-12-3-1 0,2 1 1 0,-12 2 0 0,0 8 0 0,-87 1-4 0</inkml:trace>
  <inkml:trace contextRef="#ctx0" brushRef="#br0" timeOffset="4">15614 8122 4 0,'0'-11'-4'0</inkml:trace>
  <inkml:trace contextRef="#ctx0" brushRef="#br0" timeOffset="5">15766 8111 25 0,'-22'0'27'0,"-1"0"-29"0,14 0-7 0,9 0-11 0,0-11 3 0,21 11 16 0,0 0 1 0,-21 0-3 0</inkml:trace>
  <inkml:trace contextRef="#ctx0" brushRef="#br0" timeOffset="6">13787 8525 6 0,'-12'0'0'0,"12"0"2"0,0 0 10 0,0 11 7 0,12-11-5 0,-1 0-5 0,-1 0-1 0,2 0-3 0,-2-11 1 0,12 0 1 0,-11-11 2 0,11 11-3 0,-22 0-2 0,11-10 0 0,-22 10-1 0,-1 0-1 0,2-11-1 0,-13 11 1 0,3 11-1 0,8 0 2 0,-9 11-1 0,9 11-1 0,2 0-1 0,10-1 0 0,-11 1 0 0,11 11-1 0,11-12 0 0,-1 1 0 0,13 11 1 0,-1-22 0 0,-2 0-1 0,3-1 1 0,10-10-2 0,-23-10-2 0,12 10-2 0,-12-22-11 0,-10 11-19 0,12-11-7 0,-1-10 35 0,-11-1 8 0,0 33-6 0</inkml:trace>
  <inkml:trace contextRef="#ctx0" brushRef="#br0" timeOffset="7">14036 8188 7 0,'0'-11'0'0,"0"-1"8"0,0 12 18 0,0 0-1 0,-10 12-11 0,10-1-4 0,0 21-3 0,0 1-3 0,10 9-3 0,12 3 0 0,-10-2-1 0,9-10-1 0,1 0 2 0,0-12-2 0,-22 1-1 0,11-11-6 0,-11 0-11 0,0 0-15 0,-11-11 3 0,-1-11 28 0,2 11 3 0,-12-11 0 0,12 0-5 0</inkml:trace>
  <inkml:trace contextRef="#ctx0" brushRef="#br0" timeOffset="8">14015 8459 6 0,'0'0'0'0,"-12"0"0"0,12 0 0 0,0 11 2 0,0 0 8 0,12-11 1 0,-1 11-3 0,11-11-4 0,11 0-3 0,-1-11-1 0,-10-11-1 0,-1 1-1 0,-10-1-5 0,0 0-6 0,-11 11 3 0,0-10 7 0,-11-1 3 0,0 0 0 0,1-1 0 0,-1 3 0 0,11-2 0 0,0 11 1 0,0 11 5 0,0-12 2 0,0 12 1 0,11 12 0 0,-1-1-1 0,1 0-1 0,0 20-3 0,11-8-1 0,-11 21 0 0,-1-12-1 0,2 1-1 0,8-1 1 0,-20-21 0 0,12 11-1 0,-1-11 1 0,-11-11 0 0,0 0-1 0,0-11-1 0,10 0-2 0,-10-11-2 0,12 1 0 0,-12-12 1 0,11 11 0 0,-11 1 2 0,10 21 1 0,-10 0 0 0,0 0-1 0,12 10 2 0,-12 1-1 0,10 22 0 0,0-11-1 0,2-11 1 0,9-1 0 0,2 1 1 0,-2 0 0 0,0-11 1 0,2-11 0 0,-12 11-1 0,0-11-1 0,-1 1 0 0,-10-23 0 0,10 11-1 0,-10 0 2 0,0 1-1 0,0-12-1 0,0 22 2 0,-10 11-1 0,0-12 0 0,10 24 0 0,-11-1 1 0,11 0-1 0,0 11 0 0,0-11 0 0,11 10-1 0,-1-10 1 0,0 11 0 0,2-22-1 0,-1 11 1 0,11-11-2 0,-12 0 1 0,2-11-2 0,-1 0 0 0,-1-11-3 0,1 11-5 0,0-10 2 0,-11-12 3 0,10 10 3 0,-10 3 2 0,12 9 1 0,-12 11 1 0,0 0 1 0,11 0 2 0,-11 11 2 0,10-1-2 0,-10 12-3 0,12-11-1 0,-2 22 1 0,0-12-1 0,2-10 1 0,9 11 2 0,-21-11 2 0,12-11 1 0,-12 11-2 0,11-22 4 0,-11-22-6 0,0 1-2 0,10-12 0 0,1 1-1 0,10-1-1 0,-9 23 0 0,-1-1-1 0,-11 10-4 0,0 12-13 0,0 0-5 0,0 12 23 0,0 10 1 0,0-12-4 0</inkml:trace>
  <inkml:trace contextRef="#ctx0" brushRef="#br0" timeOffset="9">14907 8264 6 0,'0'0'0'0,"-12"0"0"0,12 0 0 0,0-11 2 0,0 11 5 0,12 0 5 0,-1 0 1 0,0 11-1 0,-11 0-4 0,11 9-2 0,-1 3-2 0,0 10 1 0,-10-12-1 0,0 1 0 0,12 0-2 0,-1-22-2 0,-11 11 1 0,11-11 1 0,0-11-2 0,-11-11 0 0,10 0-1 0,0 1 1 0,-10-12 1 0,12 10-2 0,-2 13 2 0,-10 0-1 0,0-1 0 0,12 22 2 0,-12-1 0 0,0 0-1 0,11 13 0 0,-1-1 0 0,13-11-1 0,-2 0-1 0,0-1 2 0,12-10-1 0,-21 0 0 0,20-21 0 0,-21 10 0 0,11-11 1 0,-11-1-1 0,-11 13 1 0,0-11 0 0,0-1 0 0,0 10 0 0,-11-9 1 0,-1 21 1 0,2 0-2 0,10 11 0 0,-11-1-1 0,11 13-1 0,0-12 1 0,0 10-1 0,11 1 0 0,11-11-1 0,-11 0 0 0,-1 0-2 0,12 0-8 0,0-11-5 0,-11-11-9 0,-1 0-3 0,2 0 23 0,-12-22 6 0,11 12 0 0,-11-13-1 0,0 3 1 0,0 9-5 0</inkml:trace>
  <inkml:trace contextRef="#ctx0" brushRef="#br0" timeOffset="10">15406 7939 6 0,'0'-12'0'0,"12"-10"0"0,-12 11 1 0,10 11 11 0,-10 0 11 0,12 22-2 0,-12 10-8 0,11 12-6 0,-1-1-4 0,1 1-3 0,0-1 0 0,-1 0 0 0,2-9-2 0,-1-13 0 0,-1 12-3 0,2-11-12 0,-12-22 0 0,0 10-10 0,-12-10 17 0,2-10 9 0,-1 10 1 0,-1-11-5 0</inkml:trace>
  <inkml:trace contextRef="#ctx0" brushRef="#br0" timeOffset="11">15385 8199 6 0,'11'0'5'0,"11"-11"14"0,11 0 9 0,-1-1-11 0,11-9-14 0,1 11-9 0,0-13-44 0,10-9 33 0,-43 22 12 0</inkml:trace>
  <inkml:trace contextRef="#ctx0" brushRef="#br0" timeOffset="12">17364 7970 24 0,'0'0'21'0,"-11"0"-16"0,11 0-11 0,0 0 1 0,11 0 2 0,22 0 0 0,-1 0 0 0,11 0 2 0,12 0 0 0,11 11-1 0,31-11 1 0,12 0 0 0,10 0-1 0,23-11-1 0,10 0 0 0,0 11 1 0,23-11 1 0,9 2 1 0,12 9-1 0,10-23-1 0,22 1 2 0,1 0-1 0,11 1 0 0,-23-12 0 0,1 11-1 0,-12 0 1 0,-32 1 1 0,-23-1 0 0,-84 22-4 0</inkml:trace>
  <inkml:trace contextRef="#ctx0" brushRef="#br0" timeOffset="13">13385 10058 5 0,'0'0'0'0,"0"11"0"0,9-11 1 0,14 11-1 0,20-1 1 0,12 1-1 0,20 0 1 0,12 0-1 0,23 0 0 0,9-11 0 0,11 0-1 0,22 0 1 0,1 0-1 0,20-11 1 0,2-11-1 0,10 1 0 0,11-12-3 0</inkml:trace>
  <inkml:trace contextRef="#ctx0" brushRef="#br0" timeOffset="14">9034 11232 6 0,'0'-11'0'0,"0"0"0"0,0 0 0 0,12 11 0 0,10 0 1 0,21-10-1 0,12-1 0 0,21-22 0 0,11 11 0 0,-1-10 1 0,13 10-2 0,-23 0 1 0,-1 22-1 0,-20 0 1 0,-12 11-1 0,-31-11-4 0</inkml:trace>
  <inkml:trace contextRef="#ctx0" brushRef="#br0" timeOffset="15">9219 11123 6 0,'0'0'1'0,"12"-10"-1"0,32 10 0 0,10 10 0 0,-1-10 0 0,24 11 0 0,-1-22 0 0,1 11-1 0,-1-21 0 0,-11 10 1 0,-55 11-5 0</inkml:trace>
  <inkml:trace contextRef="#ctx0" brushRef="#br0" timeOffset="16">9187 11297 18 0,'0'-21'19'0,"32"-1"-19"0,33 22-2 0,13-11-7 0,7 0-7 0,3-11 13 0,9 1 2 0,-31 10-5 0</inkml:trace>
  <inkml:trace contextRef="#ctx0" brushRef="#br0" timeOffset="17">5741 6905 19 0,'0'0'0'0,"-11"0"4"0,-1 0-4 0,12 0-1 0,23 0-21 0</inkml:trace>
  <inkml:trace contextRef="#ctx0" brushRef="#br0" timeOffset="18">9828 10340 4 0,'0'0'0'0,"-33"0"-1"0,1-10 1 0,-1 10 0 0,12-11 1 0,10 11-1 0,-10-22 0 0,9 11 0 0,2 0 0 0,-1-10 0 0,-11 10 0 0,12-11 0 0,-23 11 1 0,0 11 0 0,1 0 1 0,-12 0 0 0,12 0-2 0,-34 22 1 0,11 0 0 0,-10 10 1 0,11-10 2 0,0 10-1 0,11 1-1 0,-12-11 1 0,12 10 2 0,9 1-4 0,1 0-1 0,13 10-3 0,8 2 1 0,2 8-1 0,-1-10 0 0,11 12 1 0,11-11 2 0,22-1 0 0,-1-10 0 0,12-1 0 0,-1 1 0 0,12-1 0 0,-2-10 1 0,12 0-1 0,12-11 2 0,-1 0-1 0,-1-11 0 0,13 0-1 0,-11 0-1 0,-1-11-1 0,-1-11 2 0,-10 0-1 0,0 1 2 0,-20-23-1 0,-2 1 1 0,-11-2 0 0,-9-8 1 0,-13-2 2 0,-10 2 0 0,-10-12-3 0,-13-12-2 0,-20 0-2 0,0 1 1 0,-1 0 2 0,-21 22 4 0,0 0 2 0,-11 21 2 0,11 22 0 0,-22 11 0 0,21 33-3 0,-11 43-5 0,-9 22-6 0,21 32-16 0,0 33-11 0,10-10 30 0,33-34 0 0</inkml:trace>
  <inkml:trace contextRef="#ctx0" brushRef="#br0" timeOffset="19">8425 10438 3 0,'0'0'-3'0</inkml:trace>
  <inkml:trace contextRef="#ctx0" brushRef="#br0" timeOffset="20">8633 10471 4 0,'0'0'0'0,"10"0"0"0,2 0 0 0,-12 0 0 0,11-11 0 0,-11 11 0 0,10 0 0 0,-10 0 0 0,0 0 0 0,-10-11 0 0,10 11 0 0,-11-11 1 0,-1 0-1 0,-9 2 0 0,10-3 0 0,-22 1 0 0,12 11 0 0,-13-11 0 0,-8 0 0 0,9 0 0 0,-22 11 1 0,12-11 2 0,0 0 0 0,-12 1-2 0,12-1 1 0,-11 0-1 0,9 0-1 0,3 0 0 0,-14-11 0 0,14 12-1 0,-14 10 2 0,3 0-1 0,-1 0 0 0,-1 0 0 0,1 0 0 0,-11 0-1 0,10 10-1 0,-10-10-1 0,-12 0 2 0,12-10 1 0,-21 10 0 0,9-11 1 0,-10 0 1 0,1 11-1 0,-24 0 0 0,12 0 0 0,23 0-1 0,-12 0 0 0,-1 11 0 0,2 0-1 0,-12-1-2 0,11 12-1 0,-11 0 3 0,0 0 0 0,1 10 1 0,-1-10 0 0,0 12 0 0,11-3 0 0,0-9 0 0,11 0 0 0,-1-1 0 0,12 1 0 0,10 0 0 0,2 11 0 0,-2-12 0 0,0 13 0 0,12 8 0 0,11 2 0 0,-1 0 0 0,10 10 0 0,14 0 0 0,9 1-1 0,9-1 1 0,24 0 0 0,0 1 0 0,22-12 0 0,-12 1 0 0,34-1 0 0,-24-10 0 0,13 10 0 0,-1-10 0 0,12-11 0 0,-2-1 0 0,23-10 0 0,-1 0 0 0,2 1 0 0,10-12 0 0,11 0 0 0,10 0 0 0,1 10 0 0,-1-10 0 0,1 0 0 0,-2 0 0 0,24-10 0 0,-12-13 0 0,11 1 0 0,1-10 0 0,-13-1-1 0,3-10 1 0,-24 21 0 0,-10-22 1 0,-1 12-1 0,-20-1-1 0,-1 1 1 0,0-1 0 0,-1 0 0 0,-9-10 1 0,-12-1-1 0,0 1 0 0,1-11 0 0,-24 21 0 0,-30 21 0 0,21-30 0 0,-23-2 0 0,0 11 0 0,-10-21 0 0,-20 11 0 0,-13-12 1 0,-11-10-1 0,-10 12 0 0,-11-25-1 0,-1 13 1 0,-9 0 0 0,-13 11 0 0,12 21 1 0,0 22 0 0,0 11-2 0,11 11 0 0,-11 33 1 0,11 10 0 0,43-43-4 0</inkml:trace>
  <inkml:trace contextRef="#ctx0" brushRef="#br0" timeOffset="21">6001 5817 4 0,'-21'-32'1'0,"-33"10"-1"0,-1-23 0 0,1 14 1 0,-1 9-1 0,-10-11 0 0,0 12 0 0,-22-12-1 0,-1 12 1 0,-9-1 0 0,-12-11 1 0,-10 23-1 0,-1-2 0 0,11 12 0 0,-10 0 0 0,10 33 0 0,0 21 0 0,1 11 0 0,21 21 0 0,-1 13 0 0,13-1 0 0,19 11 0 0,24-11 0 0,11 10 0 0,21 1 0 0,11-11 0 0,21-12 0 0,11 2 0 0,12-12 0 0,20 0 0 0,23-21 0 0,1 10-1 0,10-11 1 0,21-21 0 0,22-11 0 0,-11-22 0 0,1-22 0 0,0-33 0 0,-1 1 0 0,-23-22 0 0,3 11 0 0,-23-11 0 0,-22-1 0 0,-22 2 0 0,-10-13 0 0,-1-9 2 0,-33-23 3 0,2-11 2 0,-12 1 0 0,-12-1-4 0,-20 12-1 0,-11 10-6 0,0 11-5 0,-34 22 0 0,-10 11 7 0,-21 43 1 0,-34 33 1 0,-22 43 0 0,-31 55 0 0,-11 33-1 0,-11 31 1 0,64-20-5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1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16928 2620 5 0,'0'0'0'0,"12"-10"2"0,-12 10 7 0,11-11 17 0,-11 11-2 0,0 0-7 0,0 0 0 0,0 11-1 0,0-1-5 0,0 23-4 0,0 11-3 0,0-1 2 0,0 11-4 0,0 2-2 0,0-3 2 0,0 12-2 0,0-22-3 0,0-9 5 0,0-13-3 0,0 1-1 0,0-11-1 0,0-11-8 0,-11 0-9 0,11 0-17 0,0-23-9 0,11-8 25 0,-1-3 15 0</inkml:trace>
  <inkml:trace contextRef="#ctx0" brushRef="#br0" timeOffset="1">17026 2577 6 0,'0'0'1'0,"0"0"3"0,-10 11 7 0,10-11 4 0,0 0-10 0,0 0-2 0,0 0 10 0,10 0-3 0,2 0-3 0,9 0-3 0,-9 0-4 0,20 0-1 0,12 0 2 0,-2-11 0 0,25 0-2 0,-2 11 1 0,0-11 0 0,11 0 0 0,-11-10-1 0,10 10 0 0,3 0-1 0,-13 0 1 0,0 0 1 0,-11 11 0 0,0-11 0 0,-10 11-1 0,-11 0 1 0,10-11-1 0,0 11 1 0,-20-11-2 0,9 11-3 0,-10 0-5 0,0 0-5 0,-11-10-4 0,-1 10 7 0,-10-11 9 0,0 11 2 0,0 0-4 0</inkml:trace>
  <inkml:trace contextRef="#ctx0" brushRef="#br0" timeOffset="2">18245 2360 5 0,'0'0'0'0,"0"0"3"0,0 0 7 0,0-11 18 0,0 11-21 0,0 11 2 0,0-2 0 0,0 3-2 0,0 10 0 0,0 21-1 0,0-10 0 0,0 21-1 0,0 1 0 0,11-1-2 0,-11 1 0 0,10-1 0 0,2-11-2 0,-12 1-2 0,10-1 1 0,0-21 0 0,-10 0 1 0,12-1-2 0,-12-21-2 0,0 12-3 0,-12-24-72 0,12 12 55 0,-20 0 22 0,8 0-4 0</inkml:trace>
  <inkml:trace contextRef="#ctx0" brushRef="#br0" timeOffset="3">16908 3262 5 0,'-12'11'3'0,"2"-11"2"0,10 11 8 0,-11-11-4 0,11 0-6 0,-12 0 0 0,12 11 2 0,0-11 1 0,12 0 3 0,-12 0-1 0,11 10-1 0,11-10-1 0,-12 0-4 0,12-10-2 0,11-1 0 0,20 0-1 0,3 11 1 0,9-22 0 0,11 11 0 0,10 0 0 0,12-10-2 0,0 10 3 0,22-11-2 0,-11 0 0 0,0 1 0 0,-2 10 1 0,-9 0 1 0,-10 0-2 0,-1 0 2 0,-22-1-2 0,1 12 1 0,-24-10-2 0,-19 10-2 0,-1 10-8 0,-22-10-9 0,0 0-6 0,-12 12 19 0,-9-12 8 0,9 0-5 0</inkml:trace>
  <inkml:trace contextRef="#ctx0" brushRef="#br0" timeOffset="4">17201 2816 4 0,'0'0'2'0,"0"0"-2"0,-12-11 0 0,12 0 0 0,-10 11 0 0,10 0 0 0,0-9 2 0,-10-3 6 0,10 12 5 0,-12-11 2 0,12 11 0 0,-10 0-2 0,10 0-1 0,0 11-3 0,0 10-6 0,0 1-1 0,0 12-1 0,0 8 0 0,0 12-2 0,0 11 1 0,0-31 0 0,0-13 1 0,10-11 1 0,-10-10-2 0,0 0 4 0,0-10-3 0,0-11-2 0,0-1-1 0,0-11 1 0,12 23-1 0,-12-12 2 0,10 10-4 0,0-9-5 0,2 11-1 0,10-2 3 0,-11 1 2 0,11 11 2 0,-12 11 1 0,12 1 1 0,-11 9 1 0,-1 11 0 0,-10 1 2 0,0-11 2 0,-10 10 2 0,-12-21 0 0,1-1-2 0,-1 2-2 0,0-1 0 0,-1-11-3 0,3 0-6 0,-2-11-6 0,11-11-7 0,-1 11-4 0,2-10 9 0,10 10 14 0,10 11 1 0,2-12-5 0</inkml:trace>
  <inkml:trace contextRef="#ctx0" brushRef="#br0" timeOffset="5">17439 2892 6 0,'0'0'0'0,"-10"0"2"0,0 11 7 0,-12 1 6 0,11-2-5 0,-11 1-7 0,11 21-2 0,0 1-1 0,11-11-1 0,11-11 1 0,10 0-1 0,-9-1 0 0,21-10 2 0,-13 0 0 0,3-10 0 0,-1-12 0 0,-11 0 4 0,-1 11-1 0,-10 1 2 0,0-12-2 0,-10 10-1 0,-1-9-2 0,-1 11 0 0,2-2-4 0,-1 12-2 0,-1 12-3 0,12-2-4 0,-10 1-7 0,10 11 3 0,-10 0 14 0,20-12 1 0,0-10 1 0,-10 0-5 0</inkml:trace>
  <inkml:trace contextRef="#ctx0" brushRef="#br0" timeOffset="6">17669 2881 5 0,'0'0'0'0,"11"0"0"0,-11-10 1 0,0 10-1 0,0 0 4 0,-11 0 9 0,11 0 0 0,-22 0-1 0,10 10 1 0,2 1-4 0,-22 0-3 0,21 11-2 0,-1-11-3 0,-9 33-2 0,21-13 1 0,0-19-1 0,11 10-1 0,-1-12-2 0,22-10-1 0,-9 0-1 0,-13-10 2 0,13-12 2 0,-12-11 2 0,0 11 0 0,-11-10 1 0,10-12 0 0,-10 23-1 0,-10-23-1 0,-1 11-4 0,0 1-7 0,-12 10 1 0,13 0 0 0,-1 11 1 0,-1 11 8 0,3 0 1 0,9 0 1 0,0 0-5 0</inkml:trace>
  <inkml:trace contextRef="#ctx0" brushRef="#br0" timeOffset="7">17745 2881 5 0,'0'0'0'0,"0"0"0"0,0-10 0 0,0 10 0 0,0-11 0 0,0 1 0 0,10-2 1 0,-10 1-1 0,12 0 4 0,-12 0 6 0,10 11 8 0,-10 0-5 0,11 0-2 0,-11 11-3 0,0 0-2 0,0 22-5 0,0-1 0 0,-11 1-1 0,11-12 0 0,11-9-1 0,0-2 2 0,-11-10 2 0,11 0-1 0,-1-10-1 0,2-2-1 0,-12-9-1 0,11-1 0 0,-1-10 0 0,1 11 0 0,-11-13 2 0,11 23-2 0,-11 0 0 0,0 2 1 0,10 9 1 0,-10 0-2 0,0 9 0 0,0 13 1 0,12 12-1 0,-1-3-1 0,-1 13 2 0,13-1-1 0,-23 0 0 0,9-9 2 0,-9-3-1 0,0-8 2 0,0-1 2 0,-9-11 2 0,-14-2 3 0,2 3-4 0,-1-12-3 0,-10 0-4 0,9 0-10 0,13-12-22 0,-12 3-11 0,22-2 41 0,0 0-1 0</inkml:trace>
  <inkml:trace contextRef="#ctx0" brushRef="#br0" timeOffset="8">17189 2164 7 0,'0'0'0'0,"0"-11"0"0,12 1 2 0,-12-13 8 0,0 12 4 0,0 1-1 0,0-1-2 0,0 11-2 0,0 0 0 0,11 0-2 0,-11 0-3 0,0 11-2 0,0 10-1 0,0 12-1 0,11 0-1 0,-11 32-1 0,0-22 1 0,0-21 1 0,0 11 0 0,0-22-1 0,0 10-3 0,0-21-2 0,0 11-4 0,0-11-8 0,0 0-13 0,-11-11 22 0,11-1 9 0,-11 3 0 0,11-13-6 0</inkml:trace>
  <inkml:trace contextRef="#ctx0" brushRef="#br0" timeOffset="9">17189 2143 8 0,'0'0'-1'0,"0"0"2"0,12 0 3 0,-1 10 12 0,0-10-1 0,10 11-5 0,1-1-3 0,11 2-3 0,-11-2-2 0,-1 12-4 0,1-11 4 0,0-1-3 0,-11 2 1 0,-1-1-1 0,12-11-7 0,-22 0-15 0,10 0-1 0,-10-11 21 0,0 11 4 0,0-12-2 0,0 2-5 0</inkml:trace>
  <inkml:trace contextRef="#ctx0" brushRef="#br0" timeOffset="10">17397 2001 6 0,'0'0'1'0,"0"-11"0"0,10 11 8 0,-10-10 9 0,0 10 1 0,0 0-2 0,12 0-4 0,-12 10-6 0,0 11-1 0,10 13-2 0,-10-3-2 0,0 2 0 0,0 11-2 0,0-11-1 0,0 20-2 0,0-9 2 0,0-11-1 0,10-22-3 0,-10 0-10 0,12 0-13 0,-1-11-10 0,-1 0 32 0,2-11 0 0</inkml:trace>
  <inkml:trace contextRef="#ctx0" brushRef="#br0" timeOffset="11">17669 1990 6 0,'0'0'0'0,"0"0"0"0,0 11 0 0,0-11 0 0,0 10 1 0,0 12-1 0,0 0 0 0,0 11 1 0,0-1 2 0,0 12 2 0,0-12 2 0,0 11 1 0,0 1-1 0,0-33-2 0,0-1-1 0,0 2 0 0,0-12-4 0,0-12-2 0,11-9-2 0,-11 21 3 0,10-21-4 0,0-2-1 0,13 2-2 0,-12 11 0 0,10-12 4 0,-9 10 2 0,-2 12 2 0,1 0-1 0,0 12 1 0,-11-2 1 0,0 2 1 0,0 9 5 0,0 1 1 0,-22 0-1 0,12-12-3 0,-2-10-2 0,2 11-1 0,-12-1-1 0,11-10 0 0,-1 0-5 0,12 0-7 0,-10 0-4 0,10-10 13 0,0 10 2 0,0 0-4 0</inkml:trace>
  <inkml:trace contextRef="#ctx0" brushRef="#br0" timeOffset="12">17832 2186 7 0,'0'0'0'0,"0"0"5"0,0 10 2 0,0-10-3 0,0 12-2 0,11 9-2 0,-11-11-1 0,10 13-1 0,-10-12 1 0,0-1-4 0,0-10-3 0,0 0 6 0,0 0-4 0</inkml:trace>
  <inkml:trace contextRef="#ctx0" brushRef="#br0" timeOffset="13">17875 2076 7 0,'0'0'0'0,"0"0"0"0,-11 0 1 0,11 12-1 0,0-12-1 0,0 11 1 0,0-1 0 0,0-10-1 0,0 11 1 0,0-11-6 0</inkml:trace>
  <inkml:trace contextRef="#ctx0" brushRef="#br0" timeOffset="14">18006 1827 6 0,'0'0'0'0,"0"0"4"0,0 0 9 0,0 11-6 0,0-1-6 0,0 34-1 0,-11-21 0 0,11 19 0 0,0 12 0 0,0-10 0 0,0 0 0 0,0 0 0 0,0-1-1 0,0-21-1 0,11 9-5 0,-11-8-4 0,10-23 8 0,-10 0 2 0,0 0 1 0,0 0-6 0</inkml:trace>
  <inkml:trace contextRef="#ctx0" brushRef="#br0" timeOffset="15">17930 2153 7 0,'0'0'0'0,"0"0"0"0,0-10 0 0,0 10 4 0,0 0 19 0,0 0-15 0,11 0-4 0,-11 0-1 0,9-12-3 0,14 12 1 0,-13-11-2 0,2 11 0 0,9 0-11 0,-9-11-13 0,8 11 20 0,-8 0 5 0,-12 0-6 0</inkml:trace>
  <inkml:trace contextRef="#ctx0" brushRef="#br0" timeOffset="16">18191 2120 7 0,'0'0'-1'0,"-11"0"2"0,11 0 0 0,-11 0 3 0,0 0-2 0,-1 11-1 0,2-11 1 0,-1 0 1 0,1 12 1 0,10-12-2 0,0 0-1 0,0 0 0 0,10 10-1 0,-10-10 1 0,11 0-1 0,-1 11 1 0,2-11 2 0,10 10 6 0,-22 2 5 0,11-12 3 0,-11 10-2 0,0 2-1 0,0-2-5 0,-11-10-6 0,-11 11-1 0,10-1-1 0,2 2-2 0,-1-12-8 0,11 0-17 0,0 0-23 0,-10 0 23 0,10-12 20 0</inkml:trace>
  <inkml:trace contextRef="#ctx0" brushRef="#br0" timeOffset="17">18245 2403 6 0,'0'0'-1'0,"0"0"1"0,-12 11 1 0,12-11-1 0,0 0 3 0,0 0 4 0,0 11 4 0,0-11-7 0,12 0 1 0,-1 0-1 0,-1 0-1 0,12 0-1 0,0-11-1 0,11 11 1 0,-1-11-1 0,12 11-1 0,-2-11-1 0,14 0 2 0,9-1-2 0,-11 3 0 0,22-24 0 0,-11 22 0 0,-10-1 1 0,-12 2-1 0,12-11 1 0,-1 10-2 0,1 0 2 0,-1-1-2 0,-10 2-3 0,-23 10 1 0,11 0 1 0,-9 0 2 0,-13 0-4 0,12 0-4 0,-12 0 2 0,2 0 5 0,-1 0 2 0,-1 0 0 0,-10 0-1 0</inkml:trace>
  <inkml:trace contextRef="#ctx0" brushRef="#br0" timeOffset="18">19190 2251 4 0,'0'0'0'0,"0"-12"0"0,0 12 1 0,0 0 7 0,12 0 6 0,-12-10 1 0,0 10 2 0,0 10-2 0,11-10 1 0,-11 12-7 0,10 20-2 0,-10 1-2 0,11 0 1 0,-11-1 0 0,11 12-2 0,-11-1 2 0,10 1-1 0,2-12-2 0,-1 12-2 0,-1-12 1 0,2 1-2 0,-1 0 1 0,-2-12-1 0,-9 1 0 0,0 0 0 0,0 0-2 0,-9-10-2 0,9-3-6 0,-11 2-10 0,11-11-19 0,-12 11-14 0,2-11 41 0,-1-11 11 0,11 11-3 0</inkml:trace>
  <inkml:trace contextRef="#ctx0" brushRef="#br0" timeOffset="19">18180 3110 6 0,'0'0'0'0,"0"0"0"0,0-11 0 0,11 11 0 0,-11 0 0 0,0 0 0 0,10 0 0 0,-10 0 0 0,0 0 1 0,0 0 3 0,11 0 6 0,-11 0 3 0,11 0 0 0,-1 0-2 0,2-11-4 0,-1 11-3 0,11-12 1 0,-2 2-3 0,3-1-1 0,10 1 0 0,-1-1-1 0,11 0-2 0,1-11 2 0,-11 22 0 0,10-11 1 0,12-11-1 0,-1 12 0 0,22-12-1 0,-10 11 1 0,-12-11 0 0,-1 11 0 0,3-10 0 0,-14 10 0 0,3 1-1 0,-2-2 1 0,-11 12 0 0,-10-11 0 0,0 11 1 0,-1 0-1 0,-9 0 1 0,-1 0-1 0,10 0 0 0,-10 0 1 0,-1-11-1 0,-10 11 1 0,12 0-2 0,-12-11 1 0,11 11 0 0,-11 0 0 0,0 0-2 0,10 0-2 0,2 0-1 0,-12 0-4 0,11 0-5 0,-11-11-4 0,0 11 1 0,0 0 13 0,9-9 4 0,-9 9-1 0,0 0-3 0</inkml:trace>
  <inkml:trace contextRef="#ctx0" brushRef="#br0" timeOffset="20">18408 2794 6 0,'0'0'-1'0,"0"11"1"0,-12-11 0 0,12 0 0 0,0 0 0 0,-10 0 0 0,10 0 0 0,0 0 0 0,0 0 0 0,0-11 0 0,0 11 0 0,0 0 0 0,0-9 0 0,0 9 0 0,0 0 0 0,-11 0 0 0,11 0 1 0,0-12-1 0,0 12 0 0,-11 0 0 0,11-11 0 0,0 0 0 0,0 11 0 0,0-11 0 0,0 11 0 0,-10-11 0 0,10 11 0 0,0 0 0 0,0-11 1 0,0 11 2 0,0-11 6 0,0 11 8 0,0 0-7 0,0 0 4 0,0-10-7 0,0 10 0 0,10 0-2 0,1 0 1 0,-11 0-1 0,21 10 0 0,-9 1-3 0,-1 11 0 0,-1-11-1 0,2 11-2 0,-1-10 1 0,-11-3 1 0,0 2 2 0,0 0-2 0,0 0 3 0,0-11-3 0,0 0 2 0,-11 0-2 0,11 0 1 0,-12-11-3 0,12 11 1 0,0-22-1 0,0 1 0 0,0 10-1 0,12-11-3 0,-1-11-6 0,-2 1-8 0,3-1-3 0,-1 11 0 0,11 1-2 0,-22 10 23 0,11 11 0 0,-11 11 1 0,0 0-5 0</inkml:trace>
  <inkml:trace contextRef="#ctx0" brushRef="#br0" timeOffset="21">18582 2697 6 0,'0'0'0'0,"0"0"0"0,-11-11 0 0,11 11 0 0,-12 0 0 0,12 0 0 0,0 0 0 0,-10 0 0 0,10 0 0 0,0 0 0 0,0 0 0 0,0 0 0 0,0 0-6 0</inkml:trace>
  <inkml:trace contextRef="#ctx0" brushRef="#br0" timeOffset="22">18604 2729 5 0,'0'0'1'0,"0"11"-1"0,0-11 0 0,0 0 0 0,0 11 1 0,0-11 2 0,0 0 5 0,0 0 3 0,0 11 1 0,0-11-2 0,0 0-3 0,0 0-3 0,0 11-1 0,10-11-1 0,2-11 0 0,-12 11 0 0,10-11 0 0,-10 0 0 0,0 0-1 0,11 0 0 0,-11 0-1 0,0-10 1 0,0 10 1 0,-11 0-2 0,1 0 2 0,-12 11-2 0,11 11 0 0,-11-11 0 0,10 22-1 0,2-11 1 0,0-1-2 0,-2 12 2 0,12 0-1 0,0 0 0 0,0-10 1 0,12 8-1 0,-2-9 0 0,0 0 0 0,13-11-4 0,-12-11-6 0,10 0-18 0,-9 0 7 0,9 2 21 0,-10-14 1 0,10 1-6 0</inkml:trace>
  <inkml:trace contextRef="#ctx0" brushRef="#br0" timeOffset="23">18789 2620 6 0,'0'0'0'0,"0"0"0"0,-12 0 9 0,12 0 8 0,0 0-1 0,-10 0-2 0,-1 11-5 0,-1 0-2 0,2 22-3 0,-1-1-2 0,11-10-2 0,0 11-2 0,0-10 2 0,11-14-3 0,11-9 1 0,-11 0 2 0,22-9-1 0,-12-14 2 0,-10-21 0 0,-1 12 1 0,2-12 0 0,-12 12 1 0,0-12-3 0,0 11 0 0,0-10 0 0,0 10 0 0,0 1 0 0,-12 21-2 0,12 0-3 0,-10 0-12 0,10 11-12 0,0 0 2 0,0 11 27 0,0 0 0 0,0 0-5 0</inkml:trace>
  <inkml:trace contextRef="#ctx0" brushRef="#br0" timeOffset="24">18972 2740 31 0,'0'0'35'0,"0"-11"-14"0,0 11 19 0,0 0-23 0,0 0-15 0,0-11-5 0,0 11-23 0,0 0-54 0,12-11 43 0</inkml:trace>
  <inkml:trace contextRef="#ctx0" brushRef="#br0" timeOffset="25">18494 2045 5 0,'0'0'0'0,"0"0"0"0,0 0 0 0,0-12 1 0,0 12 4 0,0 0 7 0,0-11 4 0,12 11-2 0,-12 0-2 0,0 0-2 0,11 0 0 0,-11 0-2 0,0 11-1 0,10 1-1 0,-10-2-3 0,12 11 0 0,-12 2-2 0,0-2 0 0,0 2 0 0,0-2-1 0,0-11 1 0,0 2-1 0,0-2 1 0,0 2 1 0,0-12-2 0,0-12 2 0,0 2-2 0,10-2-2 0,0-9 0 0,13-1 0 0,-1-10 1 0,0-1 0 0,-12 22 0 0,1 1 2 0,0 10-2 0,-11-12-1 0,0 24-4 0,-11-12 5 0,0 10-1 0,-11 11 2 0,12 2 0 0,-12-2-2 0,11 2 1 0,-1-2-1 0,2-11 0 0,10 12 0 0,0-10 2 0,10-12-1 0,13 10 1 0,-1-10 1 0,-12 0-1 0,23 0-1 0,-22-10 0 0,10-2-5 0,-9 12-13 0,-1-10-16 0,-11 10 11 0,0-12 23 0,0 12-4 0</inkml:trace>
  <inkml:trace contextRef="#ctx0" brushRef="#br0" timeOffset="26">18887 1903 5 0,'0'0'-1'0,"0"0"2"0,0-11 2 0,10 11 11 0,-10-11 3 0,10 11-2 0,-10 0-1 0,12 11-3 0,-12 0-4 0,0 11-1 0,0 10-1 0,0-9-1 0,0 8-1 0,0 3-1 0,0-13 0 0,0-11 1 0,0 13 1 0,0-23-2 0,0 10-2 0,0-20-2 0,11-1 1 0,-11-1-2 0,10-9-1 0,13-1-1 0,-14 0 2 0,14 1-1 0,-1 11 2 0,0-2-1 0,-11 12 0 0,9 0 2 0,-8 12 0 0,-1-2 2 0,-11 11 2 0,0-10 0 0,0 0 2 0,-11 11-1 0,-11-11 0 0,12-1-2 0,-12 2-1 0,11-1-2 0,-11-1-1 0,11-10-4 0,-1 0-7 0,3 0-12 0,9 0-12 0,0-10 18 0,0 10 18 0,9 0 1 0,-9-11 0 0,12 11-4 0</inkml:trace>
  <inkml:trace contextRef="#ctx0" brushRef="#br0" timeOffset="27">19169 1957 4 0,'0'0'-1'0,"0"0"2"0,0 11 1 0,0-11 8 0,0 22 8 0,0-11-7 0,0-1-7 0,0 12-2 0,0-10-2 0,11-2 0 0,-11 1-1 0,0-1-3 0,0 2-7 0,0-1-12 0,0-11 15 0,0 0 4 0</inkml:trace>
  <inkml:trace contextRef="#ctx0" brushRef="#br0" timeOffset="28">19267 1816 3 0,'0'0'0'0,"0"0"0"0,0-11 4 0,0 11 8 0,-12 0-5 0,12 0-3 0,0 0-6 0,0 0-2 0,0 11-11 0,0-11 9 0,0 11 5 0,12-11-1 0</inkml:trace>
  <inkml:trace contextRef="#ctx0" brushRef="#br0" timeOffset="29">19353 1718 3 0,'0'0'-1'0,"0"0"14"0,0 11 3 0,0 0-8 0,-10 21-2 0,10 1-4 0,0 0 1 0,0 10-1 0,0 1-1 0,10-12-1 0,-10 1 0 0,12-1-2 0,-1-9-3 0,-11-13-7 0,10 1-6 0,-10-11 6 0,0 0 11 0,0 0 1 0,-10-11-3 0</inkml:trace>
  <inkml:trace contextRef="#ctx0" brushRef="#br0" timeOffset="30">19311 1980 3 0,'0'0'0'0,"0"10"3"0,0-10 7 0,0 0 1 0,0 0-4 0,9 0-4 0,14 0-3 0,-13-10-2 0,13 10-4 0,-1-12-7 0,-2-10 2 0,3 11 8 0,-1 1 3 0,-11 10 0 0,10-10-2 0</inkml:trace>
  <inkml:trace contextRef="#ctx0" brushRef="#br0" timeOffset="31">19561 1870 3 0,'0'0'-1'0,"0"0"1"0,0 0 2 0,-11 0 4 0,0 0 3 0,0 11 0 0,-1 0-1 0,12-11-4 0,-10 11-3 0,10 1 0 0,10-12 1 0,2 0 0 0,10 10-1 0,-11-10 2 0,10 10-1 0,0-10 6 0,-9 11 8 0,-1 0 2 0,-11 0 3 0,0 1-8 0,-11-2-4 0,-1 1-3 0,-9-11-4 0,10 10-1 0,-10-10-3 0,10 0-8 0,11 0-10 0,-11 0-18 0,11 0-21 0,0-10 44 0,0 10 13 0</inkml:trace>
  <inkml:trace contextRef="#ctx0" brushRef="#br0" timeOffset="32">19550 1642 2 0,'0'0'0'0,"0"0"0"0,-11-11 0 0,-12 11 0 0,13-11 0 0,-11 0 0 0,-1 0 0 0,10 11 0 0,2-10 0 0,-1-1 0 0,-1 0 0 0,2 0 0 0,0 0 0 0,-12 11 0 0,-1-11 0 0,2 11 0 0,0-11 0 0,-12 11 0 0,0 0 0 0,-10 0 1 0,10 0-1 0,-11 0 0 0,1 0 0 0,0-11 0 0,9 11 0 0,-8 0 1 0,-2 0-1 0,0 11 0 0,1 0 0 0,-12 0 0 0,12 0 0 0,0 11 0 0,-1-11 0 0,1 10 0 0,10-10 0 0,1 11 1 0,-1-11-1 0,0 21 0 0,12-21 0 0,-12 33 0 0,22-12 0 0,-1 1 0 0,-9 0 1 0,21 10-1 0,-11-9 0 0,11-3 0 0,-10 3 0 0,10-3 0 0,0 3 0 0,0-3 0 0,0 2 0 0,0 1 0 0,10-3 0 0,1 13-1 0,0-11 1 0,11-11 0 0,-1-1 0 0,-9-11 0 0,20 13 0 0,-11-12 0 0,12 11 0 0,11-13 0 0,-11 3 0 0,10-1 0 0,1 0 0 0,-1-11 0 0,12 0 0 0,-12 11 0 0,12-11 0 0,-2 0 0 0,2 11-1 0,10-11 1 0,-10 0 0 0,10-11 0 0,-11 0 0 0,0 0 0 0,11 0 0 0,-10-10-1 0,0-1 1 0,-2 11 0 0,2-12 0 0,0 2 0 0,-22 0 0 0,-1 10 0 0,1-11 0 0,9 1-1 0,-9-1 1 0,11-11 0 0,-11 0 0 0,10 1 0 0,-21-1 0 0,11 0 0 0,-23 1 0 0,12-1 0 0,-11 1-1 0,0 10 1 0,-11-11 0 0,0 1 0 0,0-1 0 0,0 11 0 0,-11-21 0 0,0 10 0 0,-11 0 0 0,-10 1 0 0,9 10 0 0,-9-10 0 0,-1 10 0 0,0 0 0 0,-9 11 0 0,9-11 1 0,-10 12-1 0,-11-1 0 0,10 0 0 0,-10 0 0 0,-12 0 0 0,12 11 1 0,-11 0 1 0,0 0-1 0,-1 0-1 0,1 11 0 0,10 0-1 0,-10 0 0 0,0 10 1 0,10-10 0 0,-10 11 0 0,11-11 1 0,0 11-2 0,-1-11 2 0,1 10-2 0,10-10 1 0,-11 11 1 0,13 0-1 0,-2-1 0 0,0 1 0 0,1 11 0 0,11-12 0 0,-1 34 0 0,10-12 0 0,13 1-5 0</inkml:trace>
  <inkml:trace contextRef="#ctx0" brushRef="#br0" timeOffset="33">19223 2881 4 0,'0'0'0'0,"0"-10"0"0,-10 10 0 0,10 0 0 0,10 0-1 0,-10 0-2 0</inkml:trace>
  <inkml:trace contextRef="#ctx0" brushRef="#br0" timeOffset="34">21148 1903 0 0,'0'0'0'0,"-12"0"0"0,12 0 0 0,0-11 0 0,0 11 2 0,-10-11 3 0,10 0 6 0,0 0 2 0,0 0 2 0,0 11 0 0,-10 0-3 0,10 0 0 0,0 0-3 0,0 0-2 0,0 22-3 0,-12 0 0 0,12 21-1 0,0-10-1 0,-10 21-1 0,10-10 2 0,-11-1-2 0,-1 1-2 0,12-11 1 0,-10-11-6 0,10-1 0 0,-11-11-5 0,11-10-9 0,-12 0-5 0,12 0-4 0,-9-10 11 0,9-1 16 0,-11-11 1 0,11-10 1 0,0-1 0 0</inkml:trace>
  <inkml:trace contextRef="#ctx0" brushRef="#br0" timeOffset="35">21061 1870 0 0,'0'0'0'0,"0"0"10"0,10 11 1 0,2 0 2 0,-1 0-3 0,11 11-3 0,-2-1-1 0,13 1-3 0,0-10-3 0,-1 9 0 0,-9-11 1 0,10 1-2 0,-12 12-2 0,-10-23-7 0,0 10-10 0,-11-10 0 0,0 0 13 0,0 0 7 0,0 0 0 0</inkml:trace>
  <inkml:trace contextRef="#ctx0" brushRef="#br0" timeOffset="36">21366 1696 0 0,'0'0'0'0,"0"0"0"0,10 0 3 0,1 0 7 0,-11-11 2 0,11 11 4 0,0 11-3 0,-11 0-2 0,0 11 0 0,0 10-3 0,0 1-4 0,-11 11-1 0,11 10 0 0,0-11-4 0,0 2-1 0,11-3-5 0,-11-19-4 0,10 8-7 0,2-19-8 0,-1 9 3 0,-1-21 17 0,1 11 6 0,0-11 0 0</inkml:trace>
  <inkml:trace contextRef="#ctx0" brushRef="#br0" timeOffset="37">21637 1761 0 0,'0'0'0'0,"0"0"8"0,0 0 8 0,10-10 5 0,-10 10-2 0,0 10-2 0,0 12-6 0,0 11-3 0,0-1-4 0,0 12-2 0,0-11-1 0,0 10 0 0,12-10-1 0,-12-1-3 0,11 1-2 0,-1-23-8 0,-10 2-8 0,0-1-7 0,0-22-10 0,0-11 38 0,-10 11 0 0,-1-22 0 0,-1 12 0 0,2 10 0 0,-12 1 0 0,12 10 0 0,-1-12 0 0,-1 12 0 0,2 0 2 0,10 0 5 0,0 0 19 0,10 0-13 0,2-11-4 0,21 11-6 0,-23-11-3 0,23 0-1 0,-11 1-9 0,0 0-14 0,9-13 2 0,-8 12 19 0,-1 0 3 0,-22 11 0 0</inkml:trace>
  <inkml:trace contextRef="#ctx0" brushRef="#br0" timeOffset="38">21920 1588 0 0,'0'0'0'0,"0"0"4"0,0 0 3 0,0 0-1 0,0 10 0 0,0 1-2 0,0 11 0 0,0 11 1 0,0 10 2 0,0 1 0 0,-11-1 1 0,11 1-1 0,-11-12-2 0,11 1-2 0,-10-11-1 0,10-12-2 0,0 1 0 0,10 0-2 0,1-11 1 0,0-11 0 0,11 0 0 0,-11 1 0 0,11-23-1 0,10 11 1 0,-11 0-1 0,2 1 1 0,-13 10 0 0,1 0-1 0,-11 11 1 0,0 0 0 0,-21 11 4 0,10 0-2 0,-11 0 0 0,11 10 0 0,-1 1 0 0,2-11 0 0,10 12 0 0,10-13 2 0,13-10 0 0,-1 0 1 0,10 0-1 0,1 0-1 0,0 0-3 0,-13-10 1 0,3 10-1 0,-1-12-1 0,-11 12-3 0,0 0-7 0,-11 0-13 0,10 0-2 0,-10 0 18 0,0 12 9 0,0-12 0 0</inkml:trace>
  <inkml:trace contextRef="#ctx0" brushRef="#br0" timeOffset="39">20909 2566 2 0,'0'0'0'0,"0"-11"0"0,-11 11 1 0,11 0 4 0,-12 0 3 0,2 0 4 0,10 11-1 0,-11-11-4 0,11 0-1 0,11 0-1 0,-1 0 1 0,13 0-3 0,-1-11-1 0,20 0-2 0,14-10-1 0,9-1 0 0,22 0 0 0,-1-11-1 0,1 1-1 0,22-13 2 0,0 3 1 0,-1 9-1 0,-43 12 1 0,0-1 0 0,23 0 0 0,21-11-2 0,-33 23 2 0,-11-2 0 0,-10 2 2 0,-23 10-2 0,-11 0-4 0,-9 0-10 0,-12 0-8 0,-12 10 5 0,-9-10 16 0,-11 12 1 0</inkml:trace>
  <inkml:trace contextRef="#ctx0" brushRef="#br0" timeOffset="40">21181 2860 3 0,'0'0'-1'0,"0"-10"1"0,-12-2 0 0,12 1 0 0,0 11 0 0,0-11 0 0,0 0 0 0,-10 0 1 0,10 2 3 0,0-3 5 0,0 1 5 0,0 11 2 0,10 0 17 0,-10 23-29 0,12 8-1 0,-1 13-1 0,-1 32-2 0,1-32-1 0,0 10 3 0,-11-22-2 0,0-10 1 0,0 0-3 0,0 0-2 0,0-13-13 0,-11-9-14 0,0 0 0 0,1 0 29 0,-1-9 2 0,11 9-3 0</inkml:trace>
  <inkml:trace contextRef="#ctx0" brushRef="#br0" timeOffset="41">21116 3066 2 0,'0'0'2'0,"0"0"6"0,0 0 6 0,10 0 6 0,0 0-12 0,2 0-6 0,9-11-2 0,-9 11 0 0,9-10-1 0,1-1-2 0,0 0 2 0,-11-1-1 0,-1 2-3 0,2-1 3 0,-1 1 0 0,-11 10 2 0,0-12 1 0,0 24 1 0,0-2 3 0,0 11-2 0,0 2 1 0,0-2-2 0,0-10-1 0,0 11 2 0,9-11-3 0,14-11 1 0,-1 11 1 0,0-22 0 0,-12-12 0 0,1 13-1 0,0-11 2 0,-11-1-1 0,0 0 0 0,0 1-1 0,-11 9 1 0,0 12-1 0,1-10-2 0,-12 10-4 0,0 0-4 0,-1 10-7 0,14 2-4 0,-2-2 0 0,11 1 13 0,0-1 7 0,11 2-2 0</inkml:trace>
  <inkml:trace contextRef="#ctx0" brushRef="#br0" timeOffset="42">21517 2620 1 0,'0'0'0'0,"0"-10"1"0,0-12 2 0,0 11 7 0,0 11 1 0,0 0-3 0,0 22-2 0,0 10 1 0,0 12-3 0,12 10-3 0,-12-10 0 0,11-1-1 0,-2 1 0 0,14-12-4 0,-1 1-5 0,-11 0-13 0,-11-23 8 0,0 2 12 0,-11-12 2 0,11 0-2 0</inkml:trace>
  <inkml:trace contextRef="#ctx0" brushRef="#br0" timeOffset="43">21496 2946 2 0,'11'0'3'0,"-11"0"9"0,10 0 6 0,2 0 1 0,-1-10-14 0,10-1-5 0,0 1 0 0,12-13-3 0,-11 12-4 0,21-10-11 0,-20 11-2 0,19-2 11 0,-8-10 9 0,-13 11-1 0,-11 0 0 0</inkml:trace>
  <inkml:trace contextRef="#ctx0" brushRef="#br0" timeOffset="44">21790 2785 2 0,'0'0'0'0,"-11"0"5"0,0 9 15 0,0 2-1 0,11 11-5 0,-12-11-2 0,12 11-5 0,0-1-3 0,0 1-2 0,0-10-2 0,12-2 1 0,-1 1 0 0,-11-11 0 0,11-11-2 0,0-11-5 0,9 0-3 0,-8-9 1 0,-1-3 2 0,0 3 3 0,-11 8 2 0,11 12 2 0,-11-11 1 0,0 22 5 0,0 0 2 0,0 11 0 0,0 0-2 0,0 11-2 0,0 10-3 0,0-10-1 0,10-11 0 0,2 11-3 0,-12-11-2 0,11-1-6 0,-1-10-5 0,1 0-8 0,0 0-6 0,-1-10 16 0,-10-1 13 0,12-11-2 0</inkml:trace>
  <inkml:trace contextRef="#ctx0" brushRef="#br0" timeOffset="45">21963 2304 3 0,'0'0'11'0,"-10"0"8"0,10 12 2 0,0-1-1 0,0 0-13 0,0 11-2 0,0 32 2 0,10 0-1 0,2 22 1 0,8-10-1 0,3-1-1 0,-1-11-2 0,10 2-1 0,-11-25-2 0,2 3-2 0,-1-13-5 0,-2-11-11 0,-20 1-18 0,12-11-13 0,-1 0 40 0,-11-11 8 0</inkml:trace>
  <inkml:trace contextRef="#ctx0" brushRef="#br0" timeOffset="46">17918 7242 6 0,'0'0'0'0,"0"0"1"0,-10 0 6 0,10 0 11 0,0 0-2 0,0 10-2 0,-11 12-3 0,11-1-5 0,0 2-1 0,-12 9-3 0,12 1 0 0,0 0-1 0,0-1-1 0,0 1 0 0,0-11-1 0,0 10-2 0,-10-10-6 0,10-11-11 0,-11 0-4 0,0 0 0 0,1-11 22 0,-1 0 1 0,-1-11-4 0</inkml:trace>
  <inkml:trace contextRef="#ctx0" brushRef="#br0" timeOffset="47">17755 7492 6 0,'0'0'0'0,"0"11"0"0,12-11 8 0,-2 0 8 0,23 0 1 0,0 0-4 0,-1 0-3 0,1-11-4 0,9 11-3 0,-19 0-2 0,10 0-5 0,-11 0-17 0,-2 0-15 0,13 0 23 0,-21 11 13 0,-1-11-6 0</inkml:trace>
  <inkml:trace contextRef="#ctx0" brushRef="#br0" timeOffset="48">18136 7437 6 0,'0'0'0'0,"10"0"5"0,-10 0 12 0,0 11 6 0,12 0-11 0,-1 11-5 0,0 0-5 0,0-1-1 0,-1 1-2 0,1-11-2 0,0 11-6 0,-1-11-9 0,-10-11-4 0,0 0 8 0,0 0 13 0,0-11-4 0</inkml:trace>
  <inkml:trace contextRef="#ctx0" brushRef="#br0" timeOffset="49">18233 7459 6 0,'0'0'0'0,"0"0"2"0,-10 11 18 0,-12 11 5 0,1-11-5 0,-1 10-5 0,-11 12-4 0,12-11-5 0,-2-1-5 0,2 1-3 0,9 0-23 0,2 0-29 0,10-22 35 0,10 11 13 0</inkml:trace>
  <inkml:trace contextRef="#ctx0" brushRef="#br0" timeOffset="50">21647 7416 6 0,'0'0'0'0,"12"-11"0"0,-1 0 0 0,-1 0 4 0,2 0 9 0,-1-1 6 0,0 12-1 0,-11 0-4 0,10 0-4 0,-10 0-4 0,0 12-2 0,11 10-1 0,-11-11-2 0,0 9-1 0,10-8 0 0,-10 10 0 0,12-11 0 0,-12 0 1 0,-12-11-1 0,12 11 0 0,-10-11 1 0,-1 0-1 0,1 0-1 0,10 0-1 0,-11-11 0 0,11-11-2 0,0 11-2 0,11-32-6 0,10-2-2 0,-11 3-3 0,24 9 0 0,-23 12 7 0,9-1 4 0,-8 10 3 0,-12 12 3 0,11-10 0 0,-11 10-1 0,0 0-4 0</inkml:trace>
  <inkml:trace contextRef="#ctx0" brushRef="#br0" timeOffset="51">21985 7274 6 0,'0'0'0'0,"10"11"5"0,2-1 9 0,9 2 1 0,-9 10-3 0,9-12-5 0,-10 11-4 0,10-9-2 0,-9 10-2 0,-1-11 0 0,-1 0-1 0,-10-11-6 0,12 9-12 0,-12-9-2 0,0-9 18 0,-12-2 3 0,12 0-3 0</inkml:trace>
  <inkml:trace contextRef="#ctx0" brushRef="#br0" timeOffset="52">22170 7199 5 0,'-12'0'5'0,"2"10"30"0,0 1 3 0,-2 21-12 0,-9 1-11 0,9 0-10 0,-9-1-5 0,10 1-2 0,1 0-11 0,-1-1-31 0,-11-10-14 0,-1 11 46 0</inkml:trace>
  <inkml:trace contextRef="#ctx0" brushRef="#br0" timeOffset="53">18484 7970 6 0,'0'-11'-1'0,"0"0"2"0,10 2-1 0,-10-3 2 0,0 1 7 0,0 11 4 0,12 0 2 0,-12 0-2 0,0 0-1 0,11 0-1 0,-11 23-4 0,0 8-2 0,10 13 0 0,-10 21-1 0,0 11 0 0,-10-1-2 0,10 13 0 0,-11 10-1 0,11 11-1 0,-12-11 1 0,12 10-1 0,0 23 0 0,0-12-1 0,0 0 1 0,-10 11 0 0,10-9-1 0,0-1 1 0,0-12 0 0,0-10 0 0,10 1-1 0,2-3 1 0,9 3 0 0,-9-1-1 0,20-22 1 0,-10 11-3 0,-1-22-8 0,1-11-24 0,-11 1-10 0,0-23 36 0,-11-21 4 0</inkml:trace>
  <inkml:trace contextRef="#ctx0" brushRef="#br0" timeOffset="54">21800 8057 6 0,'0'-11'0'0,"0"11"0"0,0-11 1 0,10 11 2 0,-10 0 8 0,0 0 34 0,0 22-31 0,0 0-4 0,-10 10-1 0,0 34-2 0,-1-13-4 0,0 12 0 0,0 23-2 0,11-1 0 0,-12 11-1 0,2 11 1 0,-1 10 0 0,1 12 1 0,10-1-1 0,-11 1-1 0,11-1 1 0,0-10-1 0,0 0-1 0,0-1 1 0,0-10-1 0,0 0 1 0,0-11 0 0,0-22 0 0,0 11-1 0,-11-22 0 0,11 0-4 0,-12-11-12 0,2-10-19 0,-1-22-11 0,-1-1 40 0,12-21 3 0</inkml:trace>
  <inkml:trace contextRef="#ctx0" brushRef="#br0" timeOffset="55">18984 8024 6 0,'0'0'0'0,"0"0"0"0,0 0 2 0,0 0 15 0,0 11-9 0,0-11-1 0,11 11-2 0,-1-11 2 0,13 11-2 0,-1 1-2 0,21-2 0 0,1 1-3 0,9-1 1 0,12 1-1 0,12 12 0 0,21-2-2 0,0 1 1 0,10-11-2 0,1 10-1 0,0-10 0 0,11-1 1 0,10 2 2 0,1-1 0 0,-1 0-1 0,0 0-1 0,-10 9 2 0,0 3-2 0,-34-12 1 0,45 11 0 0,-33-1 1 0,0-10 1 0,-12 11-1 0,-9-11-1 0,-1-11-4 0,-11 11-4 0,-10-11 4 0,-13-11 5 0,-19 11 1 0,10-11 0 0,-23 11 0 0,2-11-5 0</inkml:trace>
  <inkml:trace contextRef="#ctx0" brushRef="#br0" timeOffset="56">21452 8264 6 0,'0'0'-1'0,"11"0"7"0,-11 0 9 0,11 0 4 0,-1 0-7 0,2 0-5 0,9 11-4 0,-9 9 1 0,-1 14 2 0,-2-1 2 0,3 10 1 0,-12 1-1 0,0-1 0 0,0-10-1 0,0-1-1 0,-12-10 0 0,3 0-2 0,-14-11-1 0,2-11-3 0,-1 0-7 0,0 0-14 0,-11-11-23 0,12-11-11 0,-11 11 51 0,32 0-1 0</inkml:trace>
  <inkml:trace contextRef="#ctx0" brushRef="#br0" timeOffset="57">19789 7905 5 0,'0'0'0'0,"10"-11"0"0,-10 0 0 0,0 11 1 0,0-11-1 0,0 0 6 0,12 1 10 0,-12 10 0 0,11-11-2 0,-11 11 0 0,0 0-4 0,0 0 1 0,0 11-2 0,0 10-3 0,0 1-2 0,0 23-3 0,0-3 0 0,0-9 0 0,0 10-1 0,0-10-1 0,0-12 0 0,0-10-3 0,-11 1-7 0,11-2-12 0,0-10-15 0,-12 0 7 0,12-10 30 0,0-13 1 0,-10 12-5 0</inkml:trace>
  <inkml:trace contextRef="#ctx0" brushRef="#br0" timeOffset="58">19724 7894 6 0,'0'0'0'0,"10"0"0"0,1 0 7 0,0 0 14 0,-1 11-3 0,23-11-8 0,-10 0-7 0,-2 0-1 0,12 0-3 0,-22 0-1 0,11 0-6 0,-12 0-14 0,0 0 0 0,-10 11 15 0,0-11 7 0,-10 11-5 0</inkml:trace>
  <inkml:trace contextRef="#ctx0" brushRef="#br0" timeOffset="59">19811 8035 6 0,'0'11'0'0,"11"-11"8"0,10 0 10 0,0 0 0 0,2 0-7 0,9 0-10 0,-22 0-4 0,24-11-9 0,-23 11-18 0,11-11 18 0,-1 1 12 0,-10 10-5 0</inkml:trace>
  <inkml:trace contextRef="#ctx0" brushRef="#br0" timeOffset="60">20179 7883 5 0,'0'0'0'0,"0"0"33"0,0 0 4 0,12 22-15 0,-12 0-9 0,0 10-6 0,11-10-5 0,-11 11-4 0,0-1-15 0,0-9-50 0,-11 8 39 0,11-20 23 0</inkml:trace>
  <inkml:trace contextRef="#ctx0" brushRef="#br0" timeOffset="61">18658 8753 5 0,'0'0'0'0,"0"0"0"0,0 0 0 0,0 0 1 0,0-11 11 0,-11 11 6 0,11 0-2 0,0 0-4 0,11 0 0 0,0 0-10 0,-1 0 0 0,23 0 2 0,-1 0 1 0,13 0-3 0,-2 0-1 0,12 0-1 0,10 0-1 0,11 11 1 0,0 0-1 0,10-11 0 0,2 12 0 0,10-12-1 0,11 10-1 0,-1-10 0 0,12 0 0 0,-11 10 0 0,10 1-2 0,-11 0 2 0,13 0-1 0,-14 11-2 0,14-11 0 0,-12 10-2 0,-12-10-1 0,12 1 4 0,-11-2 3 0,-11 1 1 0,0-1 0 0,-11 2 1 0,-11-1-2 0,-10-11-5 0,-23 11-1 0,1-11 6 0,-22 0 1 0,-11 0 1 0</inkml:trace>
  <inkml:trace contextRef="#ctx0" brushRef="#br0" timeOffset="62">21126 8916 6 0,'0'0'0'0,"0"0"2"0,0 0 10 0,10 0 6 0,2 0 0 0,-1 0-3 0,11-10-6 0,-11 10-2 0,-1 10-2 0,12-10-2 0,0 11-2 0,11-1-1 0,-13 13 0 0,3-2 2 0,-1 2 1 0,-12-2 0 0,2-11 5 0,-12 12 3 0,-22-10 0 0,11-2-1 0,-11 1-4 0,-10-1-2 0,10 2-1 0,-1-1-2 0,2-11-3 0,0 11-6 0,10-11-23 0,-11 10-35 0,11-10 20 0,-1-10 41 0</inkml:trace>
  <inkml:trace contextRef="#ctx0" brushRef="#br0" timeOffset="63">19843 8405 4 0,'0'-11'1'0,"11"11"-1"0,-11-11 2 0,0 11 8 0,0-11 10 0,10 11 3 0,-10 0 0 0,0 0-5 0,0 0-1 0,12 11-1 0,-24 11-7 0,12 11-5 0,0-1-3 0,0 12-1 0,0-1 0 0,-10 1 0 0,10-12-1 0,0 1-4 0,0-11-7 0,-11-11-1 0,11 10-18 0,0-21-2 0,0 0-4 0,-12-9 26 0,3-3 11 0,9-10 0 0,-11 22-5 0</inkml:trace>
  <inkml:trace contextRef="#ctx0" brushRef="#br0" timeOffset="64">19701 8459 6 0,'0'-10'2'0,"12"10"14"0,-1 0 10 0,10 0-1 0,12 0-7 0,-12 0-5 0,11 0-6 0,1 0-5 0,0 10-2 0,-11-10-3 0,0 11-22 0,-11-11-22 0,-11 0 13 0,-11 11 33 0,-1 0-4 0</inkml:trace>
  <inkml:trace contextRef="#ctx0" brushRef="#br0" timeOffset="65">19745 8655 6 0,'11'0'4'0,"-1"0"20"0,13 0 9 0,-13-11-9 0,22 11-14 0,-9 0-9 0,-1-11-2 0,11 11-6 0,-13 0-22 0,3 0-18 0,-1 0 34 0,-12 11 8 0</inkml:trace>
  <inkml:trace contextRef="#ctx0" brushRef="#br0" timeOffset="66">20159 8503 9 0,'11'0'25'0,"-11"0"17"0,0 0 0 0,0 0-13 0,0 11-15 0,-11 11-10 0,-1 21-5 0,12 1-4 0,-10-1-28 0,10 11-55 0,0 2 55 0,0-46 28 0</inkml:trace>
  <inkml:trace contextRef="#ctx0" brushRef="#br0" timeOffset="67">22051 8677 7 0,'0'0'0'0,"-11"-11"0"0,-1 0 0 0,12 0 0 0,0 0-7 0</inkml:trace>
  <inkml:trace contextRef="#ctx0" brushRef="#br0" timeOffset="68">20322 8090 5 0,'0'0'0'0,"0"0"1"0,11 0-1 0,-11-11 0 0,0 11 0 0,11-10 0 0,-11-2 1 0,0 12 0 0,0-11 2 0,0 11 3 0,0 0 20 0,0 0-18 0,-11 11-2 0,11 1-1 0,-11-2-1 0,-1 11-2 0,2 13-1 0,-1-13-1 0,11 12-1 0,11-12-3 0,-11-10-1 0,22 11-5 0,-11-11-6 0,0-11-3 0,10 0 12 0,-11 0 6 0,2-11-5 0</inkml:trace>
  <inkml:trace contextRef="#ctx0" brushRef="#br0" timeOffset="69">20440 8100 6 0,'0'0'0'0,"0"0"0"0,0 11 1 0,0-11 6 0,0 0 3 0,0 11-3 0,0 1 0 0,0 9-2 0,0 1-2 0,0-11-2 0,0 10-1 0,0-10-3 0,0-1-5 0,-10 2-5 0,10-1-2 0,0-11 13 0</inkml:trace>
  <inkml:trace contextRef="#ctx0" brushRef="#br0" timeOffset="70">20507 8079 6 0,'0'0'0'0,"0"0"0"0,0 0 2 0,10 0 6 0,-10 0 8 0,11 0-1 0,0 11-2 0,-11-1-2 0,11 12-2 0,-11 11-3 0,0 0-3 0,0-1-3 0,0 1-1 0,-11-11-2 0,11-2-8 0,0 3-25 0,0-23 5 0,0 0 30 0</inkml:trace>
  <inkml:trace contextRef="#ctx0" brushRef="#br0" timeOffset="71">26976 18180 255 0,'0'0'0'0,"0"-22"0"0,0 1 0 0,33-12 0 0</inkml:trace>
  <inkml:trace contextRef="#ctx0" brushRef="#br0" timeOffset="72">20257 8666 5 0,'10'0'1'0,"-10"0"-1"0,0 0 0 0,0-11 0 0,0 11 0 0,0 0 0 0,0 0 1 0,0-11-1 0,0 11 10 0,0 0-2 0,0 0 2 0,0 0-1 0,0 0-1 0,-10 11-1 0,10-11-1 0,-12 0-1 0,12 11 0 0,0 0-1 0,-10-11 0 0,-1 22-1 0,11-10-2 0,-12 8-1 0,12 2-1 0,0 1-1 0,0-3-2 0,23 2-8 0,-13 1-13 0,12-13-4 0,-12 1 21 0,13-11 8 0,-13 0-6 0</inkml:trace>
  <inkml:trace contextRef="#ctx0" brushRef="#br0" timeOffset="73">20365 8731 6 0,'0'0'0'0,"0"-11"0"0,0 11 0 0,0 0 0 0,0 0 0 0,0-9 2 0,0 9 3 0,10 0 3 0,-10 0-1 0,12-12 1 0,-1 12 2 0,0-11-2 0,0 11 1 0,-11 0-2 0,0 0-1 0,0 11-1 0,0 1-3 0,-11 8-1 0,0 2 1 0,-12 11-2 0,2-12 1 0,11 13 0 0,-1-24 0 0,0 1-2 0,11-1 1 0,11-10 0 0,-11 0-1 0,11 0 0 0,10 0 0 0,1-10-1 0,-11 10-4 0,0-11-9 0,0 1-15 0,-11 10 6 0,0 0 22 0,0-12 2 0</inkml:trace>
  <inkml:trace contextRef="#ctx0" brushRef="#br0" timeOffset="74">20507 8644 6 0,'0'0'0'0,"0"0"0"0,10 0 7 0,-10 0 8 0,11 11 1 0,0 0-4 0,-11 11-3 0,0 10-1 0,0 1-2 0,0 0-2 0,-11-12-3 0,11 13-2 0,0-24-4 0,-11 11-8 0,11-10-18 0,0-11 4 0,0 11 25 0,0-11-3 0</inkml:trace>
  <inkml:trace contextRef="#ctx0" brushRef="#br0" timeOffset="75">22431 8069 7 0,'0'-12'0'0,"10"1"0"0,-10 0 1 0,0 11 8 0,12-11 5 0,-12 11 4 0,0 0 11 0,0 11-21 0,0 11-3 0,0 0-2 0,0 10 0 0,11 12 1 0,-11-11 2 0,0 9 0 0,0-8 0 0,10-3 0 0,-10 3-1 0,0-1-2 0,0-12-2 0,0-10 0 0,-10 11 0 0,-1-11-1 0,11-11-1 0,0 0-7 0,0 0-11 0,0-11-10 0,0-22-13 0,0 12 13 0,11-12 28 0,-11 11-6 0</inkml:trace>
  <inkml:trace contextRef="#ctx0" brushRef="#br0" timeOffset="76">22301 8090 6 0,'0'0'0'0,"0"-11"6"0,0 11 13 0,0 0 18 0,0 0-24 0,10 0-2 0,12-10-3 0,0 10 2 0,11-12-2 0,-1 12-3 0,1-11-1 0,10 0-3 0,0 0-1 0,1 1 0 0,-23 0 0 0,2-2-10 0,-13 12-16 0,-10 0-12 0,-10 0-9 0,-1 12 46 0,-1-2-5 0</inkml:trace>
  <inkml:trace contextRef="#ctx0" brushRef="#br0" timeOffset="77">22311 8307 6 0,'0'0'0'0,"11"0"0"0,-11 0 3 0,11 0 8 0,-1 0 11 0,13-12-5 0,-1 2-5 0,-2 10-5 0,3-10-3 0,20 10-3 0,-11-11-1 0,-9 0 0 0,10 11-4 0,-12-11-19 0,-10 11-15 0,-1 0 26 0,2 0 12 0,-12 0-6 0</inkml:trace>
  <inkml:trace contextRef="#ctx0" brushRef="#br0" timeOffset="78">22757 7981 7 0,'0'0'0'0,"0"-11"0"0,0 0 1 0,0 11 10 0,11 0 5 0,-11 0 1 0,0 0-2 0,0 22-1 0,0 11-7 0,0-1-2 0,0 12 0 0,0 0 1 0,11 10 0 0,-11-12-2 0,10-8-1 0,2-3-2 0,-1 3 0 0,-11-12-2 0,10-1 2 0,-10-10-3 0,0 0-8 0,0-11-27 0,12 11-18 0,-12-11 46 0,10-11 3 0</inkml:trace>
  <inkml:trace contextRef="#ctx0" brushRef="#br0" timeOffset="79">22997 8253 6 0,'0'0'0'0,"10"0"0"0,-10 0 0 0,0-11 2 0,0 11 22 0,0 11-8 0,0 0-6 0,-22 10-4 0,22-11-3 0,-10 24-1 0,-1-1 0 0,11 10 1 0,0-10 0 0,0-1-2 0,11-10 0 0,-11 0 0 0,10 0 0 0,2-12-2 0,-2 1 0 0,0 0-20 0,2-11-18 0,-1-11 26 0,-1 11 13 0,-10-11-6 0</inkml:trace>
  <inkml:trace contextRef="#ctx0" brushRef="#br0" timeOffset="80">23094 8329 6 0,'0'0'0'0,"0"0"3"0,0 0 5 0,11 0 3 0,-11 0 0 0,10 0-1 0,2 0 3 0,-12 22-3 0,0-11-3 0,0 10-2 0,0 12-3 0,0-22 0 0,0 11-1 0,0-12-1 0,0 1 0 0,0 0-3 0,0 0-13 0,0-11-24 0,0 0 17 0,0-11 22 0,0 11-5 0</inkml:trace>
  <inkml:trace contextRef="#ctx0" brushRef="#br0" timeOffset="81">23203 8275 4 0,'0'0'2'0,"0"-11"-2"0,0 11 1 0,0-11 5 0,11 11 6 0,0 0 1 0,-11-11 0 0,10 11-2 0,2 0-4 0,-12 0-1 0,11 22 0 0,-1-11 0 0,1 9-2 0,0 14-1 0,-11-1 2 0,10-1 0 0,-10 1-2 0,-10-1-2 0,10-10-1 0,-11 0 1 0,0 0-1 0,11-11-3 0,0-1-14 0,-10-10-4 0,20 0-30 0,-10 0 40 0,11-10 5 0</inkml:trace>
  <inkml:trace contextRef="#ctx0" brushRef="#br0" timeOffset="82">23519 8122 6 0,'0'0'4'0,"0"0"15"0,0 0 1 0,0 0-7 0,9-11-5 0,-9 11-2 0,12 0-2 0,9 0 0 0,2-11 0 0,-1 11 1 0,-2 0 1 0,3 0-2 0,-1 0-2 0,-1 0 0 0,-10 0-2 0,11-10 0 0,-1 10-2 0,-9 0-2 0,-1-11-9 0,-2 11-13 0,-9 0-6 0,0 0 9 0,-9 11 21 0,-14-11 2 0,13 10-5 0</inkml:trace>
  <inkml:trace contextRef="#ctx0" brushRef="#br0" timeOffset="83">23573 8220 5 0,'0'0'0'0,"0"0"0"0,11 0 1 0,0 0 4 0,0 0 11 0,9 0 5 0,3-11-3 0,-1 11-6 0,10-10-4 0,-10 10-4 0,11 0-2 0,-13-11-2 0,3 11 0 0,-13-11-7 0,2 11-30 0,-24 0-6 0,12 0 38 0</inkml:trace>
  <inkml:trace contextRef="#ctx0" brushRef="#br0" timeOffset="84">23551 7785 6 0,'0'0'2'0,"0"-11"5"0,0 1 4 0,10-1 2 0,13 0-7 0,-12 0 0 0,10 0 0 0,-11 11 1 0,24-11-3 0,-23 11-1 0,-1 0 1 0,1 0-2 0,0 0 0 0,-1 11-1 0,2 0-1 0,-1 0 0 0,-11 11 0 0,0-1 0 0,-11 1 1 0,11 11-1 0,-12-1 1 0,2 1-1 0,10 1 1 0,0-3 1 0,0 13 1 0,0-12 3 0,0 1 0 0,10 10 0 0,-10-10-3 0,12-11-1 0,-1 0-1 0,-1-12-1 0,2 11-1 0,-12-9-9 0,0-1-22 0,0-11-19 0,-12 22 38 0,12-12 8 0</inkml:trace>
  <inkml:trace contextRef="#ctx0" brushRef="#br0" timeOffset="85">23703 8536 5 0,'0'0'0'0,"0"-11"1"0,0 11 4 0,0-11 4 0,0 11-1 0,0-11-3 0,0 0 1 0,0 11 1 0,0 0 1 0,0 0 2 0,0-11 1 0,-11 22 2 0,0-11-2 0,1 11-6 0,-1 0-3 0,0 11-1 0,11-12-1 0,0 12 0 0,11-22 0 0,0 11 0 0,21-11 0 0,-10 0 1 0,11 0 0 0,-22-11-1 0,-2 0 1 0,3 0 1 0,-12 1 2 0,-12-1-1 0,3 0 0 0,-14 11 1 0,2-11-3 0,9 11-1 0,2 11-1 0,-1-11-5 0,11 0-11 0,0 11-21 0,0-11-12 0,33 0 40 0,-22 0 5 0</inkml:trace>
  <inkml:trace contextRef="#ctx0" brushRef="#br0" timeOffset="86">24171 7731 6 0,'0'0'-1'0,"11"0"2"0,-11-11 5 0,0 22 32 0,0 0-26 0,0 11-5 0,0 10-1 0,0 1 0 0,-11 10 1 0,11 1 0 0,0-12 0 0,0 12-1 0,0-1-3 0,11-9-2 0,-11-13 0 0,0 0-1 0,0-10 0 0,10 1 0 0,-10-2 1 0,0-10-1 0,0 0-2 0,-10 0-4 0,10 0-18 0,-11 0-14 0,-1-10 8 0,2-13 21 0,-1 2 4 0</inkml:trace>
  <inkml:trace contextRef="#ctx0" brushRef="#br0" timeOffset="87">23997 7807 4 0,'0'0'3'0,"10"0"15"0,-10 0-6 0,23 0 6 0,9-11-3 0,-10 11-4 0,21-11-3 0,-11 11-2 0,1-11-3 0,-1 11-2 0,1 0-2 0,-21-10 0 0,9 10-4 0,-10 0-22 0,-11 0-15 0,0 0 24 0,-11 10 17 0,11-10-3 0</inkml:trace>
  <inkml:trace contextRef="#ctx0" brushRef="#br0" timeOffset="88">24039 8057 5 0,'0'0'0'0,"-9"12"10"0,9-2 9 0,9-10 3 0,-9 0-7 0,12 0-7 0,21-10-2 0,-11-2-3 0,21 1-2 0,-10 0-2 0,-1 0 1 0,1 1-2 0,0 10-10 0,-1-10-17 0,-10 10-4 0,-1 0 25 0,2 0 8 0,-14-12-4 0</inkml:trace>
  <inkml:trace contextRef="#ctx0" brushRef="#br0" timeOffset="89">24454 7731 5 0,'0'0'2'0,"0"-11"10"0,0 11 0 0,0 0 6 0,0 0-4 0,0 22 3 0,11 10-8 0,-22 1 0 0,11 11-3 0,0-12-1 0,11 12-1 0,-11-1-3 0,10-9 1 0,12-3-1 0,-22-9 0 0,11 11-2 0,-11-23 1 0,0 12-1 0,11-10-1 0,-11-12-2 0,0 10 3 0</inkml:trace>
  <inkml:trace contextRef="#ctx0" brushRef="#br0" timeOffset="90">24649 8079 3 0,'0'0'0'0,"0"0"1"0,11 0 6 0,-11 0 7 0,0 11-7 0,-11-11-6 0,11 21 0 0,-11 12 0 0,11-12 0 0,0 13 1 0,0-13-1 0,11 1 0 0,-11 11 1 0,11-23-1 0,-11 12 0 0,0-11 1 0,10 0-2 0,-10-11 0 0,12 0-1 0,-12 0-1 0,11 0 2 0</inkml:trace>
  <inkml:trace contextRef="#ctx0" brushRef="#br0" timeOffset="91">24725 8155 4 0,'0'0'1'0,"10"0"25"0,2 0-21 0,-1 0-3 0,-1-11-1 0,13 11 1 0,-13 0 2 0,1 11 2 0,0-11 3 0,-1 10 1 0,-10 2 0 0,0-1 0 0,-10 0-3 0,-1-1-2 0,0 1 0 0,1 11-4 0,-1-22 0 0,11 11-1 0,0 0 0 0,0-11 0 0,0 0 1 0,11 0-2 0,-1 0 0 0,12 0-3 0,0-11-8 0,-1 0-19 0,-9 11-15 0,8-12 35 0,-20 2 7 0</inkml:trace>
  <inkml:trace contextRef="#ctx0" brushRef="#br0" timeOffset="92">24898 8035 4 0,'0'0'4'0,"0"0"12"0,12 0 5 0,-12 0 0 0,11 0-8 0,-1 0 1 0,-10 11-1 0,12 22-6 0,-1-12-3 0,0 13-3 0,-11-3-1 0,0 3 0 0,0 20 1 0,0-32-1 0,-11-2-1 0,0 14-2 0,-11-34 2 0</inkml:trace>
  <inkml:trace contextRef="#ctx0" brushRef="#br0" timeOffset="93">9579 9699 6 0,'0'0'2'0,"0"0"-2"0,21 0 1 0,11-11-1 0,-9 0 0 0,20 0 0 0,1 0 6 0,-23 2 10 0,11-3-5 0,-9 12-6 0,-1 0-3 0,-1 0 0 0,23 12-1 0,11-12 0 0,10 0 0 0,21 0 0 0,23-12 0 0,10 1-1 0,13 0-1 0,-14 0 1 0,3 0 1 0,-23 11-1 0,-22 0 0 0,-11 0-1 0,-22 11 0 0,-21-11-3 0,-11 11-9 0,-22 0-8 0,-11 12 15 0,-10-14 5 0,-1-9-8 0</inkml:trace>
  <inkml:trace contextRef="#ctx0" brushRef="#br0" timeOffset="94">9198 9841 13 0,'0'-12'5'0,"0"-20"14"0,21 32-17 0,35-11 1 0,31 1 0 0,21-2-1 0,22-10 0 0,12 1-1 0,21-1 4 0,22 0 1 0,-1 11-1 0,1-9-3 0,-10 8-1 0,-12 12 1 0,-11 0-1 0,-22 12-1 0,-21-3-1 0,0 2 1 0,-11 11 0 0,-22-11-6 0,-11 11-35 0,-22-11 24 0,-31-11 10 0</inkml:trace>
  <inkml:trace contextRef="#ctx0" brushRef="#br0" timeOffset="95">9960 10002 10 0,'0'-20'0'0,"21"-13"0"0,-21 11 0 0,11 1 0 0,-11-1 0 0,11 0 1 0,-11 11-1 0,-22-11 0 0,11 0 0 0,1-9 2 0,-23 19-2 0,-11 1 0 0,-11 0 0 0,-31 22 0 0,-12 12-1 0,-21 8 1 0,-24-9-1 0,36 0 1 0,19-1-1 0,2 2 1 0,9 9 0 0,12 12 1 0,0 10-1 0,10 1 0 0,12-1 0 0,20 11 0 0,23-10 0 0,45 10 1 0,8 0 0 0,12 0 0 0,13-10 0 0,19-12 0 0,-10 1 0 0,32-34 2 0,2 1 0 0,20-32 0 0,0-12-1 0,-10-21-1 0,-12-1 0 0,-11 1 0 0,-10-22 0 0,-33 0 0 0,-20 0 0 0,-34-11 2 0,-44 9-1 0,-32 3-1 0,-33 10-1 0,-33 10 0 0,-76 24-1 0,66 31 0 0,-109 53-9 0,44 24-7 0,9 19 6 0</inkml:trace>
  <inkml:trace contextRef="#ctx0" brushRef="#br0" timeOffset="96">7807 12080 4 0,'-11'-11'0'0,"-1"11"0"0,12 0 0 0,-10-11 1 0,10 11-1 0,-11 0 0 0,11-10 0 0,0 10 0 0,0-11 1 0,11 11-1 0,-1 0 0 0,22 11 0 0,13-11 0 0,8 0-1 0,3 0 2 0,9-11-2 0,10 11 1 0,-9 0 0 0,32 0 0 0,-22 0-1 0,-1 0 1 0,-9 0 0 0,11 0 0 0,-12 11 0 0,0-11 0 0,0 10 0 0,1-10 0 0,-12 11 0 0,-1-11 0 0,3 0 0 0,9 0 0 0,-11 0 0 0,1 0 0 0,-12 0 0 0,-10 0 1 0,9 0-1 0,-9 0 0 0,12-11 0 0,-25 11 0 0,13 0 0 0,-1 0 0 0,-9 0 0 0,-1 0 0 0,0 0 0 0,-1 0 0 0,1 0 0 0,0-10 1 0,-1 10-1 0,11 0 0 0,-9 0 0 0,10 0 0 0,-1 10 0 0,1-10 0 0,-11 0 0 0,21 0 0 0,0 0 1 0,1 0-1 0,-1 0 0 0,-10 0 1 0,-1 0-1 0,1 0 0 0,-11 11 0 0,0-11 0 0,11 11 0 0,-1-11 0 0,-11 11 0 0,12-11 1 0,-11 0-1 0,0 0 0 0,-11 0 0 0,11 0 0 0,-2-11 0 0,-8 11 0 0,-1 0 0 0,11 0 0 0,0 0 0 0,-11 0 0 0,-1 0 0 0,0 0 0 0,2 0 0 0,-1 0 0 0,11 0 0 0,0 0 1 0,-12 0-1 0,1 0-1 0,0 0 1 0,-11 0 1 0,11 0-2 0,-1 0 2 0,2 0-1 0,9 0 0 0,-21 0 0 0,11 11 0 0,0-11 0 0,-1 0-1 0,-10 0 2 0,12 0-1 0,-12 0 0 0,11 0 0 0,-1 0 0 0,-10 11 0 0,12-11 0 0,-12 0 0 0,11 0 0 0,-11 0 0 0,9 0 0 0,-9 0 0 0,12 0 0 0,-12 0 0 0,11 0 0 0,-11 0 0 0,10 0 0 0,-10 0 0 0,12 0 0 0,-12 0 0 0,0 0-1 0,0 0-8 0</inkml:trace>
  <inkml:trace contextRef="#ctx0" brushRef="#br0" timeOffset="97">7763 11493 11 0,'-22'11'0'0,"0"22"-1"0,-10 9 1 0,-11 3 0 0,21 9-1 0,-1-11 1 0,13 1-1 0,10-11 1 0,0 10 0 0,10-10-1 0,-10-1 1 0,12 1-1 0,-1-1 1 0,11-10 0 0,21-11-1 0,22 0 1 0,-10-11 0 0,20-11 0 0,-10-11 0 0,-10 11 0 0,0-10 0 0,-12-1 0 0,1 0 0 0,-12-21 1 0,12 10-1 0,-22-21 1 0,-12 10-1 0,0-21 1 0,-10 0 0 0,-10 11 0 0,-22-1-1 0,-12 11 1 0,1 23 0 0,-13-1-1 0,-9 11 0 0,-21 22 0 0,9 1 0 0,2 9 0 0,10 23 0 0,-11 10-1 0,-11 53 1 0,21-9-11 0</inkml:trace>
  <inkml:trace contextRef="#ctx0" brushRef="#br0" timeOffset="98">11493 11558 13 0,'0'0'0'0,"0"-10"0"0,0-1 0 0,-12-12 0 0,12 13 0 0,0-11 0 0,-10-2 0 0,10 12 0 0,-23 1 0 0,13-11 1 0,-22 21-1 0,-1 0 0 0,-10 0 0 0,10 10 0 0,-11 1 0 0,12-1 0 0,-1 1 0 0,10 12 0 0,-9 8 0 0,-1 3 1 0,1 9-2 0,11 0 1 0,9 12 0 0,2-2 0 0,10-19 0 0,22 9 0 0,-1-21 0 0,23 11 0 0,0-1 0 0,10-10 0 0,-1-11-1 0,2 0 2 0,0-11-1 0,-1 0 0 0,12-22 0 0,-1 0 1 0,0-10-1 0,-11-1 0 0,-10-10 0 0,-11-1 0 0,-13-10 0 0,-8-2 0 0,-1-9 0 0,-34 12 0 0,-8-2 0 0,-35 2 0 0,-10 19 0 0,-12 13 0 0,2 11 0 0,-1 10 0 0,10 10 0 0,2 33 0 0,-1 22-1 0,11 22 1 0,43-32-14 0</inkml:trace>
  <inkml:trace contextRef="#ctx0" brushRef="#br0" timeOffset="99">11797 12113 11 0,'0'-11'2'0,"0"0"-2"0,0 11 0 0,0 0 0 0,22 0 0 0,0 0 0 0,10 0 0 0,12 0 0 0,-2 0-1 0,23 0 2 0,1 0-1 0,22 0 0 0,-1 0 0 0,11 0 0 0,9 0 0 0,-9 0 0 0,22 0-1 0,22 0 2 0,-23 0-1 0,-10 11 0 0,11-11 0 0,-1 11 0 0,11 0-1 0,2-11 1 0,9 0 0 0,-1 0 0 0,14 0 0 0,-2 11-1 0,11-11 1 0,11 10-1 0,10-10 0 0,2 0 0 0,-2 11 0 0,1-11 0 0,-1 11 0 0,1-11-1 0,-10 0 2 0,-2 0-1 0,-10 0 1 0,-10-11 0 0,-11 0-1 0,-24 11 2 0,3 0-1 0,-14 0-1 0,-19 0 1 0,-23 11 0 0,-33-11 0 0,1 0 0 0,-10 0 0 0,-23 0 0 0,-11 11 0 0,-34-11 0 0,35 11-1 0</inkml:trace>
  <inkml:trace contextRef="#ctx0" brushRef="#br0" timeOffset="100">7731 12917 0 0,'0'0'0'0,"-12"0"0"0,12 0 0 0,12 0 0 0,-2 0 0 0</inkml:trace>
  <inkml:trace contextRef="#ctx0" brushRef="#br0" timeOffset="101">9514 12896 0 0,'43'0'0'0,"44"0"0"0,-11 0 0 0,-1 0 0 0,187 11 1 0,-176-11 0 0,12 10 0 0,-10-10 0 0,-1 0 0 0,-11 0 0 0,11 11 0 0,-21-11 0 0,-1 11-1 0,0-11 1 0,22 11 0 0,11-11 0 0,10 0 0 0,1 0 0 0,0 0-1 0,-22 0 2 0,11 0-1 0,-11 11-1 0,11-11 1 0,0 0-1 0,-11 0 0 0,-1 0 0 0,2 11 0 0,-13-11 1 0,2 0-1 0,-1 0 0 0,0 0 0 0,-23 0 0 0,13 0 0 0,-22 11-1 0,0-11 0 0,-34 12-15 0</inkml:trace>
  <inkml:trace contextRef="#ctx0" brushRef="#br0" timeOffset="102">10677 12896 0 0,'0'0'0'0,"98"-11"0"0,-11 11 0 0,0 0 0 0,-1-11 0 0,2 11 0 0,-13 0 0 0,13 0 0 0,-23 0 0 0,32 11 0 0,-32-11 0 0,23 0 0 0,-12 0 0 0,1 0 0 0,-2 0 0 0,13 0 0 0,-13 0 0 0,-10 0 0 0,12 0 1 0,-22 0-1 0,10 0 0 0,0 0 0 0,-21 0 0 0,-2 0 0 0,3 0 0 0,-13 0 0 0,1 0 0 0,-12 0 0 0,1 0 0 0,-12 0-1 0,2 11 1 0,9 0 0 0,-21-11 0 0</inkml:trace>
  <inkml:trace contextRef="#ctx0" brushRef="#br0" timeOffset="103">12851 12754 6 0,'0'-11'0'0,"12"1"0"0,-1 10 0 0,-11-11 0 0,-11 11 0 0,-22 11 0 0,-11-1 0 0,-10 1 0 0,-12 11 0 0,-9-11 0 0,-1 0 0 0,11 0 0 0,-22 0 0 0,-1-11 0 0,2 10 0 0,-1-10 1 0,-11 11 0 0,-12 0 1 0,2 0-1 0,-22 0-1 0,-1 0 0 0,-11 11 2 0,-10-22-1 0,11 10 1 0,11 1-1 0,-1-11 0 0,1 0 0 0,10 0 4 0,0 0-3 0,-10 0-2 0,10 11 2 0,-11-11 3 0,1 0-5 0,0 11-3 0,-44 0 0 0,33 0 0 0,0 0 2 0,21-11 1 0,0 12-1 0,12-3 1 0,10-9 1 0,0 0 5 0,11 0 1 0,-1 0-5 0,-9 0-1 0,-12 11-2 0,0-11 0 0,1 0 2 0,-2 11 0 0,12-11 0 0,0 0 0 0,23 0 0 0,10-11-3 0,0 0-4 0,10 2-1 0,12-3-4 0,-2 1-4 0,3 0 14 0,19 0 1 0</inkml:trace>
  <inkml:trace contextRef="#ctx0" brushRef="#br0" timeOffset="104">7589 12983 7 0,'-11'-11'7'0,"-43"0"17"0,31 11-22 0,13 0-3 0,20 11-4 0,13-11 1 0,19 11-5 0,25-11 4 0,9 0 2 0,11 12 1 0,-1-12 1 0,44 0 1 0,-53 0 0 0,64 9 1 0,-11-9 0 0,23 0 0 0,10 11 0 0,0-22 0 0,32 11-1 0,13-9 1 0,30-3 1 0,-9 12 0 0,10 12 2 0,12-3 2 0,-1 13-3 0,33-11-5 0,32 0-14 0,44-11 8 0,21 0 9 0,-293 0-9 0</inkml:trace>
  <inkml:trace contextRef="#ctx0" brushRef="#br0" timeOffset="105">14874 14635 1 0,'11'0'-1'0,"-1"0"1"0,2 0 0 0,-12 0 0 0,11 0 1 0,-11 0-1 0,11 0 0 0,10 11 0 0,12-22 0 0,21 11 0 0,1-21 0 0,21 10 0 0,-11 0 0 0,-11 0-1 0,12 11 1 0,-23 0 0 0,1 11 0 0,-1-11 0 0,12 0 0 0</inkml:trace>
  <inkml:trace contextRef="#ctx0" brushRef="#br0" timeOffset="106">15353 13896 0 0,'-12'0'0'0,"-42"22"0"0,22-10 0 0,-13-2 1 0,3 11-1 0,-2 1 1 0,12-10-1 0,-1 9 0 0,-1-11 1 0,14 1-1 0,-2 12 0 0,-1-2 0 0,-30 99 0 0,53-88 0 0,0 1 0 0,0-1 0 0,11-10 1 0,0 11-1 0,0-22 0 0,21 10 0 0,-10-10 0 0,21 0 0 0,12 0 1 0,10-11-1 0,0 0 0 0,0 11-1 0,-11 11 0 0,11-12-1 0,-10 1 1 0,0 11 1 0,32-11 0 0,-11 0 0 0,-34-11 0 0</inkml:trace>
  <inkml:trace contextRef="#ctx0" brushRef="#br0" timeOffset="107">16288 14505 0 0,'0'0'0'0</inkml:trace>
  <inkml:trace contextRef="#ctx0" brushRef="#br0" timeOffset="108">15331 13940 0 0,'-44'10'0'0,"-10"12"0"0,-1 1 0 0,22-2 0 0,0 0 0 0,1 12 0 0,-1-12 0 0,-9 23 1 0,9-11-1 0,-10 20-1 0,9-19 1 0,13 9 0 0,21-10 0 0,-12 10 0 0,24-10 0 0,-1 11 0 0,11-1 0 0,-11 1 0 0,11-1 0 0,10 1 0 0,1-1 0 0,-1-10 0 0,23-1 1 0,10-10 0 0,11 11-1 0,11-12 0 0,-1-10-1 0,24 11 0 0,-2-11 1 0,1 1 0 0,11-2 0 0,-1-10 0 0,11-10 0 0,-20-2 0 0,-2-10 0 0,-21 0 0 0,0 1 0 0,-33-1 0 0</inkml:trace>
  <inkml:trace contextRef="#ctx0" brushRef="#br0" timeOffset="109">15308 13972 0 0,'-65'33'0'0,"-10"-1"0"0,19-9 1 0,3 20-1 0,19-11 1 0,14 12-1 0,9-12 0 0,11 1 0 0,0 21 1 0,0-21 0 0,11 10 0 0,9 1-1 0,14-11 0 0,-1 10 0 0,10 1 1 0,12-12-1 0,21-10 0 0,11 11 0 0,11-1-1 0,21-10-1 0,0 0 0 0,23-11 1 0,-1-11 1 0,12-11 0 0,-13 0 0 0,2-22 1 0,-22 11 0 0,-22 1-1 0,11-1 1 0,-22-11-1 0,-12 12-1 0,2-23 2 0,-24 1-1 0,-20-12-1 0,-10 1 0 0,-23-11 1 0,-11-22 0 0,-34 11 0 0,-8 10 1 0,-12 13 1 0,-44-12 0 0,33 20 0 0,-11 2 0 0,11 10-2 0,-11 0 0 0,-11-10-2 0,-12 10 1 0,-30 22 0 0,-23 1 1 0,-22 31 1 0,-1 12 4 0,23 21 2 0,11 12 2 0,21-12-2 0,23 11-1 0,21 0-3 0,32 1-1 0,45-13-2 0,10 24-1 0,44-12-1 0,10 1-2 0,10-12 0 0,13 0 0 0,21-21 1 0,11 0 0 0,21-1-3 0,23-21 0 0,20 11 2 0,23-22 2 0,-22 0 2 0,-21-22 1 0,-34 11 1 0,-21-21-2 0,-12-12-3 0,-31 11-2 0,-33 1 3 0</inkml:trace>
  <inkml:trace contextRef="#ctx0" brushRef="#br0" timeOffset="110">15331 15647 5 0,'0'0'0'0,"0"-10"0"0,0 10 0 0,0 0 0 0,10 0 0 0,-10-12 1 0,0 12-1 0,0 0 0 0,0-11 0 0,12 11 0 0,-12 0 1 0,0 0-1 0,11 0 0 0,-2 0 0 0,14 0 1 0,-1 0-1 0,0 0 0 0,-1 0 0 0,11-11 1 0,1 11 0 0,11 0 0 0,-11 0-1 0,20 0 2 0,3 0-1 0,9 0 1 0,-11 0-1 0,11 0 0 0,1 0 1 0,-1-11-1 0,-11 11 0 0,11 0 0 0,1 0 0 0,10-11 0 0,-11 11-2 0,-1 0 2 0,2 0-1 0,-11 0 1 0,10 0-1 0,-11 0 1 0,12 0-1 0,-1 0 0 0,-11 0 1 0,0 0-1 0,-10-9 0 0,10 9 0 0,1-12 0 0,-1 12 1 0,0 0 0 0,1-11-1 0,-1 11 1 0,12 0 0 0,-12 0-1 0,-1-11 0 0,-8 11 0 0,-2 0 1 0,12-11-1 0,-2 0 0 0,2 0 1 0,-11 11-1 0,-11 0 1 0,10-11-1 0,-10 11 1 0,-1 0 0 0,-10 0 0 0,-1 0 1 0,-9 0 0 0,-1 0-2 0,-2 0 1 0,-18 0-30 0,-2 0 21 0,-34 11 2 0</inkml:trace>
  <inkml:trace contextRef="#ctx0" brushRef="#br0" timeOffset="111">15538 15767 6 0,'0'0'-1'0,"0"0"1"0,10 0 0 0,23 0 0 0,-11-12 0 0,10 12 0 0,12-10 0 0,-2 10 0 0,3 0 0 0,20-12 0 0,-12 12 0 0,25 0 0 0,-13 0 0 0,10 12 0 0,-10-12 0 0,12 0 0 0,9 0 0 0,13 0 0 0,10 10 1 0,-1-10 0 0,1 0-1 0,-1 0 1 0,-20 0-1 0,-1-10 0 0,-11 10 0 0,-1 0 2 0,-8-12 1 0,-2 2 1 0,-12 10 0 0,12-11-1 0,-9 11-2 0,9 0-1 0,-11-10 1 0,-10 10 0 0,10 0-1 0,-11-12 0 0,-10 12 1 0,11-11-1 0,-23 11 1 0,1 0 0 0,0-11 0 0,-1 11 0 0,2 0 0 0,-2 0-1 0,-10 0 0 0,-11 0-3 0,0 11-8 0,0 0 0 0,-23 1 9 0,3-2-4 0</inkml:trace>
  <inkml:trace contextRef="#ctx0" brushRef="#br0" timeOffset="112">23355 15538 2 0,'0'0'1'0,"-10"-11"-1"0,10 11 0 0,0-11 1 0,10 11 0 0,-10 0 1 0,22 0 2 0,-1 0 0 0,2 0 1 0,9 11-1 0,11-11-1 0,12 0 0 0,0 11-2 0,10-11 0 0,-11 0 1 0,11 11-1 0,1-11 0 0,-13 0 0 0,2 11 0 0,-12-11-1 0,-20 0 1 0,-14 0 0 0,3 0 0 0,-12 0-4 0,-12 12-15 0,-20-12 3 0,-11 9 14 0,32 2-3 0</inkml:trace>
  <inkml:trace contextRef="#ctx0" brushRef="#br0" timeOffset="113">23442 15767 5 0,'0'-12'0'0,"11"12"0"0,11-10 2 0,22 10 4 0,-2 0-1 0,35-12-1 0,21 12 1 0,-23 0-3 0,-10 12 1 0,12-12-2 0,-23 0-1 0,-10 10 1 0,-11 2-4 0,0 9-19 0,-1-11 18 0,-32 2-1 0</inkml:trace>
  <inkml:trace contextRef="#ctx0" brushRef="#br0" timeOffset="114">6458 16277 11 0,'0'0'0'0,"11"-11"0"0,-1 11 0 0,13 11 1 0,9-11-1 0,1 0 0 0,0 0 2 0,21 0 2 0,-1 0 2 0,35 0-1 0,-1-11-1 0,21 11-2 0,2-10-1 0,20 10-1 0,-10-11 0 0,-1 11-1 0,1 0 0 0,0 0 2 0,-22 0-2 0,-1-11 1 0,11 11 0 0,-43 0 0 0,-9-11 0 0,-34 11 1 0,20 0-2 0,-19 0 3 0,-13 0-1 0,2-11 1 0,-12 11-2 0,0 0-6 0,-12-11-14 0,2 11 15 0,-34 11 4 0,33-11-6 0</inkml:trace>
  <inkml:trace contextRef="#ctx0" brushRef="#br0" timeOffset="115">6534 16495 11 0,'0'0'0'0,"10"0"0"0,13 0 0 0,20 0 1 0,12 0 1 0,32 0 5 0,21-11 0 0,45-11-2 0,21 0-2 0,10 1-2 0,2-1-1 0,-34 11 1 0,-33 11-2 0,-21 0-4 0,-33 11-15 0,-21 11 16 0,-34-22-4 0</inkml:trace>
  <inkml:trace contextRef="#ctx0" brushRef="#br0" timeOffset="116">10742 16234 11 0,'0'0'0'0,"-10"-11"0"0,10 0 0 0,-12 0 0 0,12 11 0 0,0-11 1 0,12 0 0 0,8 1 1 0,-8-1 1 0,21 11 1 0,-1-11-2 0,-11 11-1 0,2 0-1 0,-1 11 1 0,-1 0-1 0,-21-11 0 0,11 10 0 0,-11 1 0 0,-11 0 1 0,-10 11-1 0,-1-11 1 0,-11 0-1 0,1 10 0 0,9-21 0 0,23 11 0 0,12-11 0 0,10 0 1 0,9 0-2 0,3 0 1 0,-2 11 1 0,1-11-1 0,-12 11 0 0,-9 11-1 0,-2-11 2 0,-10 10-1 0,0-10 0 0,-10 11 2 0,-23 0-1 0,0 10 0 0,1-10 0 0,-2-11 1 0,3 11-1 0,20-22 1 0,0 0 0 0,11 0-4 0,11-11-16 0,0-11 8 0,20 0-1 0</inkml:trace>
  <inkml:trace contextRef="#ctx0" brushRef="#br0" timeOffset="117">11035 16234 11 0,'0'-11'0'0,"0"0"0"0,12 0 0 0,9-11 0 0,-10 12 1 0,22-1-1 0,-12 11 1 0,-9 0 4 0,-1 11 1 0,-2-1 1 0,-9 12 1 0,-9 0 0 0,-14 0-2 0,-10 10-2 0,1-10 0 0,11 0-1 0,9-11 0 0,2 0-2 0,10-11 2 0,10 10-1 0,2 1 1 0,9-11-1 0,-10 11 0 0,22-11 0 0,-12 0-2 0,34-11-42 0,-33 11 12 0,-1 0 20 0</inkml:trace>
  <inkml:trace contextRef="#ctx0" brushRef="#br0" timeOffset="118">11601 15961 11 0,'0'0'0'0,"22"-31"0"0,-1 19 0 0,-9 2 0 0,-1 10 0 0,-11 0 1 0,-11 22-1 0,-11 32 4 0,-11 11 6 0,11 0 5 0,1-10 0 0,-12 21-6 0,1 22-3 0,-1-1-4 0,0-10-1 0,1 0 0 0,-1 1-2 0,11-13 1 0,12-20-1 0,-2-24 1 0,2-8 0 0,10 10-1 0,0-1-1 0,0-21 1 0</inkml:trace>
  <inkml:trace contextRef="#ctx0" brushRef="#br0" timeOffset="119">11688 16440 10 0,'0'0'2'0,"0"-21"-2"0,0 10 0 0,11-11 1 0,-1 11-1 0,-10 0 5 0,12-10 5 0,-1 21-2 0,-11 0-2 0,0 21 3 0,0 23 2 0,-11 10-5 0,-11-9-3 0,11 8-1 0,0-10-1 0,1 1 0 0,10-23 0 0,-11 13-2 0,11-24 1 0,11 1-3 0,-11-1-18 0,0-10-14 0,10 0 30 0,1-21-6 0</inkml:trace>
  <inkml:trace contextRef="#ctx0" brushRef="#br0" timeOffset="120">11786 16440 12 0,'0'-10'-1'0,"11"-1"2"0,0 0-1 0,10 11 0 0,1-11 0 0,11 22 0 0,-11-11 0 0,-1 22 2 0,-10-12 6 0,-11 12 3 0,0 0 2 0,-21 11-2 0,-12-1-5 0,0-9-2 0,1 8 0 0,10-20-1 0,11 0-2 0,11 1 0 0,11-12 1 0,11 10-1 0,0-10 0 0,10 0-3 0,-11-10-10 0,23 10-18 0,-23-12 5 0,12 12 24 0,-21-11-4 0</inkml:trace>
  <inkml:trace contextRef="#ctx0" brushRef="#br0" timeOffset="121">12178 16375 10 0,'-11'0'1'0,"-1"0"-1"0,-9 11 1 0,-1 0-1 0,0 22 1 0,12-12 3 0,-1 12 0 0,11 0 1 0,0-12 1 0,21 1 0 0,1 0 0 0,0-11 0 0,-1-11-1 0,13 0-2 0,-13-11-1 0,1 1 1 0,-22-2-2 0,11-21 0 0,-11 13 0 0,0-14-1 0,-11 1 0 0,-1 12 1 0,-9-1-2 0,0 11 0 0,10 11 0 0,-11 0-1 0,11 22-2 0,-11-11-9 0,22 0-10 0,0 10 13 0,10-10 9 0,23 11 1 0,-21-22-11 0</inkml:trace>
  <inkml:trace contextRef="#ctx0" brushRef="#br0" timeOffset="122">12405 16375 12 0,'0'0'0'0,"-10"0"0"0,-22 0 0 0,-1 22 0 0,10 0 1 0,2-1 0 0,10 1 2 0,11 11-1 0,0-11 1 0,22 10-1 0,0-21 1 0,22 11 0 0,-12-22-1 0,11 11-1 0,1-22 1 0,-11 11-1 0,-1-22 0 0,-11 0 1 0,-9-9 1 0,-12 8-1 0,-12-10-1 0,-9 1 0 0,0-1-1 0,-12 22 0 0,0 0 0 0,1 0 1 0,9 22-2 0,2-11-2 0,9 22-10 0,3 0-4 0,9 0 15 0,9-1 2 0,-9-21-11 0</inkml:trace>
  <inkml:trace contextRef="#ctx0" brushRef="#br0" timeOffset="123">12710 16397 11 0,'0'0'0'0,"0"0"0"0,-10 0 0 0,-12 0 1 0,-11 22 1 0,21-1 3 0,-8 12 0 0,20 1 1 0,10-14 0 0,12 2-1 0,21-11 3 0,12 1-2 0,10-2-2 0,1-10-2 0,9 0-1 0,-10-10 1 0,-21-2-1 0,-23 1 1 0,2-11-1 0,-34 2 0 0,-11-14-1 0,-10 12 0 0,-12 1 0 0,12 10 0 0,-13 0-1 0,12 0 0 0,24 0-5 0,-2 11-18 0,-1 0-1 0,12 11 24 0,12-11 1 0,-12 0-11 0</inkml:trace>
  <inkml:trace contextRef="#ctx0" brushRef="#br0" timeOffset="124">13590 16321 12 0,'-10'0'0'0,"-1"0"0"0,1 0 0 0,-1 0 1 0,0-11 9 0,11 11 10 0,0 0-5 0,11-11-4 0,10 11-5 0,-10 0-3 0,33-11-1 0,-1 11-2 0,-10-11 1 0,0 11-2 0,-24 0-2 0,3 11-10 0,-12-11-19 0,0 11 13 0,-21 0 18 0,10-11-11 0</inkml:trace>
  <inkml:trace contextRef="#ctx0" brushRef="#br0" timeOffset="125">13537 16440 13 0,'0'0'0'0,"11"0"3"0,10 0 15 0,12-10 0 0,10 10-7 0,-11-11-7 0,13 0-4 0,-13 11-12 0,-21 11-30 0,-11-11 33 0</inkml:trace>
  <inkml:trace contextRef="#ctx0" brushRef="#br0" timeOffset="126">14146 16310 10 0,'0'0'0'0,"10"-11"0"0,-10 0 0 0,0 0 1 0,11 0 3 0,-11 1 6 0,0 10 3 0,0-11-2 0,-11 11-4 0,11 0-1 0,-10 0-3 0,-1 0-1 0,-1 21 1 0,-9 1-1 0,10 0 1 0,1 11-2 0,-1 10 1 0,11-10-1 0,11-1 0 0,10 1-2 0,0-10 2 0,23-13 1 0,0 0-1 0,-2-10 1 0,-9-20 0 0,0-3 0 0,-1-10 0 0,-20 1 0 0,-1-12 0 0,-11 22-1 0,-11-21 0 0,-1 21 0 0,-8-10-1 0,-2 10 0 0,11 11 0 0,-1 0-1 0,-9 11-1 0,9 0-7 0,12 11-12 0,-9 0-20 0,9 11 27 0,0-1 14 0,9-10-10 0</inkml:trace>
  <inkml:trace contextRef="#ctx0" brushRef="#br0" timeOffset="127">14537 16484 15 0,'0'0'20'0,"0"-22"19"0,11 22 3 0,-11-22-15 0,11 22-11 0,-11-10-9 0,0-1-6 0,10 0-2 0,-10 11-10 0,12 0-41 0,-1 0-29 0,10 11 59 0</inkml:trace>
  <inkml:trace contextRef="#ctx0" brushRef="#br0" timeOffset="128">14699 16299 10 0,'0'0'0'0,"-10"-11"0"0,10 11 2 0,0 0 6 0,0-11 5 0,0 11-3 0,-10 0-1 0,10 22-1 0,-12 0-2 0,12 0-2 0,0 10-2 0,0 1-1 0,0-1 0 0,22-10 0 0,11-11 1 0,-11 0 0 0,10-11-1 0,-11 0 0 0,12 0 1 0,-21-22-1 0,8 0 0 0,-8 1 0 0,-12-12 0 0,11 0-1 0,-11 1 0 0,-11-1 0 0,-10-10 1 0,-2 21-1 0,2 11 1 0,-1 0-2 0,-10 11-2 0,-1 11-6 0,10 11-11 0,13 0-17 0,0 10 28 0,10-10 8 0,20 11-8 0</inkml:trace>
  <inkml:trace contextRef="#ctx0" brushRef="#br0" timeOffset="129">15059 16212 8 0,'0'-11'0'0,"0"0"1"0,-12 11 0 0,2 0 4 0,-2 0 3 0,2 11 0 0,0 11-2 0,-12 11 1 0,11-1-1 0,-1 1-2 0,12-1 1 0,12 1-1 0,10 0 1 0,-1-12-2 0,11-10 2 0,1 0-1 0,-1-11 1 0,13-11 0 0,-12 0-1 0,-23-21 3 0,12-1 0 0,-22 1-1 0,0-12-2 0,-12 11 0 0,-8 1-3 0,-13-1 0 0,0 11-2 0,1 12 1 0,10 10-3 0,-11 0-8 0,11 21-14 0,1 12-25 0,10 0 24 0,11 10 18 0</inkml:trace>
  <inkml:trace contextRef="#ctx0" brushRef="#br0" timeOffset="130">15396 16245 9 0,'0'0'0'0,"0"0"-1"0,-11-11 1 0,11 11 0 0,-12-11 1 0,12 0 0 0,0 0 3 0,12 11 6 0,-1-11 3 0,-1 11 0 0,24 0-1 0,-13 0-5 0,1 0-2 0,11 0-1 0,-11 11 0 0,-2 0-1 0,-8 11 1 0,-12 0 2 0,-12 10 1 0,-20 1-2 0,-1-1-2 0,-9 1-1 0,19-11 0 0,1 0-2 0,22-12 0 0,0 1-1 0,12-11 1 0,10 0 0 0,10 0-2 0,1 0-10 0,10-11-26 0,0 1-10 0,-10-1 43 0,-11 0-3 0</inkml:trace>
  <inkml:trace contextRef="#ctx0" brushRef="#br0" timeOffset="131">15853 16169 7 0,'0'0'1'0,"0"0"11"0,-11 0 10 0,11 10-3 0,-23 12-2 0,2 11-8 0,10-1-3 0,-10 12-1 0,21-1-2 0,11-10 0 0,10 0 0 0,12-22-1 0,-11 10-1 0,21-21 2 0,-10 0-2 0,-11-11 3 0,-1-10-1 0,-21-1 2 0,0 11 0 0,-33-11-4 0,-10 22-1 0,0 0-4 0,-12 22-19 0,1 22-53 0,-1-1 47 0</inkml:trace>
  <inkml:trace contextRef="#ctx0" brushRef="#br0" timeOffset="132">14135 17028 11 0,'0'0'0'0,"0"0"0"0,0-11 0 0,11 0 0 0,-11 11 1 0,0-11 3 0,0 0 5 0,0 11 2 0,0 0-2 0,0 0-2 0,-11 0-3 0,-1 11 0 0,-9 22-2 0,10-1-2 0,1-10 0 0,10 11 0 0,0-1 0 0,10-10 1 0,12-11 3 0,0 0-1 0,10-22-2 0,1 0-1 0,0-11 0 0,-13-10 0 0,-8 10 0 0,-1-11 1 0,-11 1-1 0,0 10 0 0,-11 0 0 0,-1 0 0 0,-8 11 1 0,8 11-10 0,2 0-18 0,-1 11 3 0,11 0 22 0,0 0 2 0</inkml:trace>
  <inkml:trace contextRef="#ctx0" brushRef="#br0" timeOffset="133">14396 17093 13 0,'0'0'1'0,"0"0"3"0,0 0 18 0,0 0 5 0,0 0-11 0,0 0-6 0,0 0-8 0,0 0-2 0,0 11-3 0,11-11-23 0,-11 0-24 0,10 0 34 0</inkml:trace>
  <inkml:trace contextRef="#ctx0" brushRef="#br0" timeOffset="134">14548 16951 12 0,'0'0'0'0,"0"0"1"0,11 0 4 0,-11 0 1 0,10-10 2 0,13 10 0 0,-13 0-2 0,12 10 0 0,-12 1 0 0,2 0 0 0,-12 0 0 0,0 11-2 0,-12 0-1 0,-9 10-2 0,0-10 0 0,-2 0 0 0,2-1-1 0,10-21 1 0,11 11 0 0,11 0 0 0,0-11-1 0,11 0-1 0,-1-11-4 0,1 0-20 0,11 11-12 0,-11-21 32 0,-2 10-5 0</inkml:trace>
  <inkml:trace contextRef="#ctx0" brushRef="#br0" timeOffset="135">14820 16908 11 0,'0'0'0'0,"-11"0"1"0,11 11 3 0,-12 0 2 0,2 0 4 0,-1 10-1 0,11 12-4 0,-11 0-3 0,11-12-1 0,11 1 0 0,10 0-1 0,12 0 2 0,-1-22 1 0,-9 0-2 0,-1 0 2 0,-11-11 0 0,-11 0 0 0,0 0-2 0,-11-11 1 0,-1 11-2 0,-21 11 1 0,24-11-2 0,-14 11-4 0,2 11-14 0,21 0-12 0,0 0 28 0,0-11-7 0</inkml:trace>
  <inkml:trace contextRef="#ctx0" brushRef="#br0" timeOffset="136">15070 16854 11 0,'0'0'0'0,"0"0"0"0,0 0 4 0,-11-11 2 0,-1 22 3 0,2-2-1 0,-2 3-3 0,12-1-5 0,0 11 0 0,0-11 1 0,0 11-1 0,12-12 0 0,10-10 1 0,-11 0-1 0,-1 0 0 0,13 0 1 0,-23-10 0 0,9-12-1 0,-9-11 1 0,0 10-1 0,-9 14 2 0,9-2-18 0,0 0-2 0,0 11 13 0</inkml:trace>
  <inkml:trace contextRef="#ctx0" brushRef="#br0" timeOffset="137">15276 16777 11 0,'0'0'0'0,"-10"0"5"0,-1 11 6 0,-1-1 0 0,2 24 0 0,-13-3-4 0,13-19-5 0,0 21-2 0,-2-11 0 0,12 10 1 0,-10 12-1 0,-1-12 0 0,11 1 0 0,0-11 0 0,0 0 0 0,-12-1 0 0,12-10-1 0,-10 0-1 0,10 0 1 0</inkml:trace>
  <inkml:trace contextRef="#ctx0" brushRef="#br0" timeOffset="138">15276 17060 10 0,'0'0'0'0,"-10"11"0"0,-1-11 2 0,11 11 1 0,-12 0 0 0,12-11 2 0,0 11 2 0,23 0 0 0,-2-11 0 0,0 0 0 0,12 0-2 0,-10 0 0 0,-2-11 5 0,-10 11-1 0,-11-11-4 0,-23 11-2 0,3 0-3 0,-2-11-4 0,-11 22-41 0,11 0 15 0,22-11 21 0</inkml:trace>
  <inkml:trace contextRef="#ctx0" brushRef="#br0" timeOffset="139">15178 15494 7 0,'22'0'2'0,"33"0"-2"0,-2 0 0 0,3 11 0 0,-2 0-1 0,0 0 1 0,0 0 0 0,11 0 0 0,0 0-1 0,12 10 1 0,-1-10 0 0,11 11 0 0,11-11 0 0,0 11 0 0,0-22 0 0,11 0 0 0,9-10 0 0,-8-2 0 0,9-10 0 0,1 11 0 0,0-9 0 0,10-14 0 0,1 23 0 0,-1-22 1 0,-10 12-1 0,-12-12 0 0,-11 0 0 0,-9-10-1 0,-11-1 0 0,-24-10 1 0,2 0 0 0,0-2-1 0,-12 14 1 0,12-12-1 0,-12-1 1 0,1 1 0 0,-13-22-1 0,-8 21 1 0,-23-10-1 0,0 11 1 0,-33-1-1 0,1 23 0 0,-24-1 1 0,3 22 0 0,-12-11 0 0</inkml:trace>
  <inkml:trace contextRef="#ctx0" brushRef="#br0" timeOffset="140">15721 14777 0 0,'0'0'0'0,"-75"76"0"0,43-33 0 0</inkml:trace>
  <inkml:trace contextRef="#ctx0" brushRef="#br0" timeOffset="141">15591 15505 5 0,'23'22'4'0,"42"43"-4"0,10-10 1 0,35-23-1 0,20-9 0 0,22-13 0 0,22 1 0 0,-11-11 0 0,0 0 0 0,22-11 0 0,-22 1 0 0,22-13 1 0,0 12-1 0,-12-20 0 0,-30-3 0 0,-13-9 0 0,-43-1 0 0,-22-10-1 0,-44-11 1 0,-9 10-2 0,-66-21 1 0,-44 33-6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2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20101 13214 1 0,'0'-10'1'0,"0"10"-1"0,10-8 0 0,-10-2 1 0,0 0 8 0,0 10 7 0,0-8 2 0,0 8-2 0,0-9 1 0,-19 9-2 0,0 0-3 0,1 0-3 0,0 0-3 0,-10 17-3 0,0 3-1 0,1-2-1 0,-1 18 0 0,1 11-3 0,8 8 0 0,1 18-1 0,18 1-3 0,9-19-3 0,19-8 0 0,8-12 0 0,10-16-3 0,10-10 1 0,-1-9 4 0,-1-9 2 0,-6-10 1 0,-3-8-16 0,-17-1-5 0,-19 1 21 0,-9 8 4 0</inkml:trace>
  <inkml:trace contextRef="#ctx0" brushRef="#br0" timeOffset="1">20395 13306 1 0,'0'0'2'0,"-8"0"11"0,8 8-4 0,-10 2 5 0,0 8-1 0,2 1-6 0,-2 8-5 0,10-8-2 0,0 9-1 0,18-1-1 0,2-18 0 0,8 0-1 0,-11-9 1 0,11-9 2 0,-10 0 1 0,1-18 1 0,-11-1-1 0,2-9 2 0,-10 9-1 0,0 0-2 0,0 1-4 0,-10 9-15 0,-8-10-9 0,18 19 19 0,-9 9 9 0</inkml:trace>
  <inkml:trace contextRef="#ctx0" brushRef="#br0" timeOffset="2">24727 16744 255 0,'0'0'0'0</inkml:trace>
  <inkml:trace contextRef="#ctx0" brushRef="#br0" timeOffset="3">20009 14069 2 0,'0'0'0'0,"0"-19"0"0,0 2 0 0,9-11 1 0,-9 9 5 0,0 10 4 0,10-9 6 0,-10 9 2 0,0 9 6 0,-10 45-16 0,10 1-5 0,0-9-2 0,10 9 0 0,-1-18-1 0,9-10-1 0,0-8 0 0,1-2-1 0,0-16 1 0,-11-2 1 0,11-18-1 0,-1-8 0 0,-8-1 0 0,-2-18 0 0,2 18 0 0,-10 10 1 0,0 8 0 0,0 10 0 0,0 9 1 0,0 0-1 0,0 18 0 0,0 19 0 0,10-9-1 0,-3 0 1 0,13-11-1 0,8-7 0 0,-10-1 0 0,-1-9 1 0,3-9-1 0,-2-10 1 0,-8 1 0 0,-2-10 0 0,1-8-1 0,-9 8 0 0,0-9-1 0,-9 10-7 0,9 8-8 0,-8 0-9 0,8 10 8 0,-10 1 16 0</inkml:trace>
  <inkml:trace contextRef="#ctx0" brushRef="#br0" timeOffset="4">20478 13876 0 0,'0'0'0'0,"0"-9"4"0,0-1 1 0,0 10 7 0,0 0 2 0,0 10-8 0,9 8-3 0,1 9-2 0,-10 1 0 0,8-9-1 0,2 8 0 0,-1-8-3 0,0-1-6 0,1-8-6 0,-1-10 0 0,-9 0 11 0,8-19 4 0,-8 0 0 0</inkml:trace>
  <inkml:trace contextRef="#ctx0" brushRef="#br0" timeOffset="5">20588 13756 0 0,'0'0'0'0,"-9"-9"0"0,0 0 0 0,9 9 1 0,-10 0 0 0,10 9-1 0,0-9-1 0,10 9 0 0,-1 0 1 0,0-9 0 0,1 0 0 0</inkml:trace>
  <inkml:trace contextRef="#ctx0" brushRef="#br0" timeOffset="6">20662 13812 0 0,'0'0'0'0,"0"0"2"0,-9 0 2 0,9 0 0 0,0 8-1 0,9 1-2 0,0 1 0 0,-9-1 0 0,10 0 0 0,-10 1 1 0,0 8 0 0,0-9 0 0,0 0 0 0,-10-9-1 0,10 9 0 0,0-9 1 0,-9 0-1 0,9-9-1 0,0-18-2 0,0 8-2 0,9-18-1 0,9 1-2 0,-8 8 1 0,7 19 3 0,-17 0 1 0,10 9 1 0,-10 0 1 0,0 9 0 0,0 9 0 0,-10 1 0 0,10-1 0 0,0 0 0 0,10-9 1 0,-10 1 1 0,10-1 1 0,-2 0 1 0,2 1 1 0,0-10-1 0,7 0 1 0,-7-10 0 0,-2 1-2 0,2-10 1 0,0 2-3 0,-10-11-1 0,8 9 1 0,-8 1 0 0,0 0 1 0,-8 8-2 0,8 10 1 0,-10 0 1 0,10 19-2 0,-10-1 0 0,10 10-1 0,0-10 0 0,10 9 0 0,0 1-2 0,-2-18-5 0,11 8-6 0,-1-9 1 0,-8-9 10 0,-2-18 3 0,11-1 0 0</inkml:trace>
  <inkml:trace contextRef="#ctx0" brushRef="#br0" timeOffset="7">20901 13342 0 0,'0'0'6'0,"0"-9"3"0,0 18 8 0,0 19-6 0,0 9-5 0,0 0-4 0,9 18-3 0,1-9 1 0,-1 10-2 0,9-11-1 0,0 10-1 0,-8-18-2 0,-1-10 2 0,9 10 0 0,-9-19 1 0,0 1 0 0,1-10 0 0,-1 0 0 0,-9-9 2 0,9-9 1 0,-9 0-1 0,0-18 1 0,10-1 0 0,-10-9 0 0,0 0 1 0,0 9-1 0,0-8 2 0,0 26 3 0,0 10 2 0,-10 0-3 0,1 0-2 0,9 10 1 0,0 18-1 0,-9-11-1 0,9 11-1 0,9-9-1 0,-9-1-1 0,19 0-1 0,-10-8-1 0,18-10-2 0,-8 0 1 0,-10-10-1 0,9 1-2 0,0-9 3 0</inkml:trace>
  <inkml:trace contextRef="#ctx0" brushRef="#br0" timeOffset="8">21287 13682 0 0,'-27'19'0'0,"-1"-10"0"0,19 0 0 0,-1 1 0 0,2-10 0 0</inkml:trace>
  <inkml:trace contextRef="#ctx0" brushRef="#br0" timeOffset="9">25443 16920 255 0</inkml:trace>
  <inkml:trace contextRef="#ctx0" brushRef="#br0" timeOffset="10">21305 13471 0 0,'0'0'0'0,"-9"0"0"0,-9 0 2 0,-9 19 0 0,-1-1 0 0,-9 9 1 0,9 1-2 0,10 0 1 0,0-10-2 0,18-9 0 0,9-9-2 0,9 0 0 0,10 0 0 0,8 0 0 0,2-9 1 0,7 9 0 0,-17 0 0 0,-19 9 1 0,1 1 1 0,-29 8 0 0,0 0 0 0,-8 9 2 0,-10 1 0 0,9-18-1 0,11-1 1 0,-2 0-2 0,10 0-1 0,9-9-1 0,0-9-3 0,0 0-1 0,18 9-1 0</inkml:trace>
  <inkml:trace contextRef="#ctx0" brushRef="#br0" timeOffset="11">21434 13361 0 0,'0'9'0'0,"-18"1"0"0,18 17 0 0,-9-9 0 0,18 10 0 0,1-10 0 0,-2-18 0 0</inkml:trace>
  <inkml:trace contextRef="#ctx0" brushRef="#br0" timeOffset="12">21627 13554 0 0,'0'0'0'0,"-9"19"0"0,-19 9 1 0,-17-11 0 0,-1 1 0 0,0 10-1 0,9-18 1 0,9-2-2 0,19-8-2 0,9 0 3 0</inkml:trace>
  <inkml:trace contextRef="#ctx0" brushRef="#br0" timeOffset="13">20294 14520 3 0,'0'-10'0'0,"0"-8"0"0,-10-1 0 0,10 1 4 0,0 9 7 0,0-10 0 0,0 1 4 0,0 0 1 0,10-1-3 0,-10 10-2 0,0 0-2 0,0 0-1 0,0 18-1 0,10 9-1 0,-2 19 0 0,2 27-1 0,0-8-1 0,-2 8-2 0,1 0 2 0,1-9-2 0,-2 0 0 0,-8-8-1 0,0-11 0 0,0-8-2 0,0-9 0 0,0-1-4 0,0-9-7 0,0-9-10 0,0-9-26 0,-8-18 13 0,-2-1 23 0,1-9 11 0,9 9-3 0</inkml:trace>
  <inkml:trace contextRef="#ctx0" brushRef="#br0" timeOffset="14">20377 14584 3 0,'0'0'0'0,"0"-10"10"0,-10 10 1 0,10 10 0 0,-8 8 5 0,-2 9 0 0,-7-8-3 0,7 9-6 0,-8 8-4 0,8-8-2 0,0 9-1 0,-7-9-5 0,7 0-17 0,2-11-7 0,8-7 6 0,8-10 16 0,2-19 6 0,-10 19-3 0</inkml:trace>
  <inkml:trace contextRef="#ctx0" brushRef="#br0" timeOffset="15">20478 14520 4 0,'0'0'11'0,"-18"9"-1"0,8 9-2 0,10 0 0 0,0 10-5 0,0-9 0 0,19-2-1 0,-10 2-1 0,10-10 0 0,-11 1-3 0,2-1-10 0,-10-9-12 0,9-9 13 0,0-10 9 0</inkml:trace>
  <inkml:trace contextRef="#ctx0" brushRef="#br0" timeOffset="16">20543 14382 5 0,'0'0'14'0,"0"-10"-7"0,-10 10-5 0,10 0-1 0,0 10-1 0,10-10-1 0,-1 9-5 0,-1 0-9 0,2 0 9 0,8 0 5 0</inkml:trace>
  <inkml:trace contextRef="#ctx0" brushRef="#br0" timeOffset="17">20643 14280 1 0,'0'-9'0'0,"0"-18"0"0,0-10 3 0,0 27 4 0,0 1 0 0,0 9 4 0,0 9-1 0,10 10-4 0,-1 27-3 0,0 0-2 0,9-9 0 0,-8 9 0 0,7-19 0 0,-7 10-1 0,0-10 0 0,-2-8 1 0,-8 0 1 0,0-19-2 0,0 0-1 0,0-10-1 0,10-18-1 0,0-8-2 0,7-1 2 0,1 0-1 0,2 10 2 0,-2-1 0 0,-1 19 0 0,-7 0 2 0,0 9-1 0,-2 18 2 0,-8 0 1 0,0 10 0 0,-8-9 1 0,-12 8 1 0,3 1 0 0,-1 0 4 0,-2-1-1 0,12-18-2 0,-11 0-3 0,11-9 0 0,8 0-2 0,0 0-2 0,-10-9-5 0,10 0-6 0,10-1-5 0,-10-7 0 0,17 7 8 0,-7 1 9 0,-2 0 0 0</inkml:trace>
  <inkml:trace contextRef="#ctx0" brushRef="#br0" timeOffset="18">20975 14262 0 0,'0'0'0'0,"0"0"4"0,-10-9 0 0,10 9 0 0,10 0 4 0,-10 0-2 0,18 18 0 0,-9 1-4 0,0 8 0 0,0 1-1 0,1-1 0 0,-1 1 2 0,-9-10 0 0,0-9 3 0,-9 1 1 0,9-1-1 0,0-9 0 0,-10-19-2 0,10 10-4 0,0-18-1 0,0-1-4 0,0-8-5 0,10 17-1 0,-10 10-4 0,9-10-3 0,-9 19 6 0,9 0 11 0,-9 0 1 0</inkml:trace>
  <inkml:trace contextRef="#ctx0" brushRef="#br0" timeOffset="19">21186 14216 0 0,'0'0'0'0,"0"-9"2"0,-9 9 6 0,0 0 1 0,-1 9-4 0,10 10-2 0,0-1 0 0,0 9-2 0,0 1 0 0,10-9-1 0,-1-1 0 0,0-9-1 0,10-9-1 0,-11 0 1 0,11-9-1 0,-10-9-2 0,10-19-1 0,-1 0 1 0,-9 9 3 0,0 0-1 0,-9 11 2 0,0 7 1 0,0 10 3 0,0 10 9 0,9 7-8 0,10 2-1 0,0 0-2 0,-2-1-2 0,30-9-2 0,-11 0-5 0,20-9-13 0,-19 0 10 0</inkml:trace>
  <inkml:trace contextRef="#ctx0" brushRef="#br0" timeOffset="20">17673 11089 255 0</inkml:trace>
  <inkml:trace contextRef="#ctx0" brushRef="#br0" timeOffset="21">12892 15789 255 0</inkml:trace>
  <inkml:trace contextRef="#ctx0" brushRef="#br0" timeOffset="22">5021 10556 8 0,'-9'-18'0'0,"0"0"0"0,-1 8 0 0,10 10 0 0,-9 10-1 0,0 18 1 0,-1-11 0 0,10 11 0 0,0-18-7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33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8481 5382 6 0,'0'0'0'0,"0"-11"0"0,0 11 0 0,0 0 0 0,10 0 0 0,12-9 0 0,0 9 0 0,0-23 0 0,11 12 0 0,-12 0 0 0,1 0 0 0,-12 11 0 0,-10 0 0 0,12 0-6 0</inkml:trace>
  <inkml:trace contextRef="#ctx0" brushRef="#br0" timeOffset="1">7350 5448 18 0,'0'0'0'0,"0"-21"27"0,0 21-31 0,11 0 2 0,11 0 0 0,-2 0 1 0,13 0 0 0,0 0 0 0,22-12 1 0,-1 1 3 0,12 11 4 0,9-11-4 0,13 0-3 0,-13 0 2 0,13 11-1 0,-13 0-1 0,-10-9 1 0,12 9-1 0,-2-12 0 0,13 1 0 0,-1 0 2 0,-1 11-1 0,2-11 2 0,21 11 0 0,-23-11-2 0,2 11 0 0,-13 0-1 0,2 0-1 0,10 0 2 0,-11 0-1 0,11 0 1 0,-1 0-1 0,12 0 0 0,12-11 0 0,-2 0-1 0,12-10 0 0,-11 21 1 0,0-11 1 0,-2 11-1 0,-9 0 0 0,-21 0 0 0,9 11-1 0,2 10 0 0,-12-10 2 0,10-11-1 0,24 11 0 0,10-11-1 0,-2-11-1 0,13 0-1 0,-1 11 0 0,-20-10 3 0,-2 10-1 0,-10 0 1 0,-21 0 0 0,-1 0 0 0,0 0 0 0,-11 10 0 0,21-10 0 0,-21 0 0 0,1 0 1 0,-1 0-1 0,-10 0 1 0,10 0-1 0,-10 0 1 0,-13 0-1 0,14 0 0 0,-14 0 0 0,3-10 1 0,-2 10-2 0,-10 0 1 0,-1 0 1 0,1-11 0 0,-11 11 1 0,0 0-1 0,-1 0 0 0,1 0-1 0,0 0 0 0,-1 0 1 0,11 0-1 0,1-11 1 0,11 0-1 0,-23 11 0 0,2-11 1 0,-1 11-1 0,-2 0-1 0,-8 0-7 0,-1 0-30 0,11 0 27 0,-22 0 6 0</inkml:trace>
  <inkml:trace contextRef="#ctx0" brushRef="#br0" timeOffset="2">20017 7916 5 0,'0'-11'0'0,"-11"0"0"0,11 11 0 0,0-11 0 0,0 11 1 0,0-11 2 0,11 0 8 0,-11 1 6 0,11-1 3 0,-11 11 6 0,0 0-6 0,0 0 11 0,0 11-22 0,0-1-2 0,0 23-3 0,0 0-2 0,0-1 0 0,0 23-2 0,0 0 1 0,0-2 0 0,0 2-1 0,0-23 0 0,0 12 0 0,0-22-1 0,0-12 1 0,0 12-2 0,0-22-2 0,0 0-7 0,0 0-12 0,-11-12-11 0,11 2-9 0,-11-22 9 0,1 9 31 0,10-19-2 0</inkml:trace>
  <inkml:trace contextRef="#ctx0" brushRef="#br0" timeOffset="3">19831 7948 6 0,'0'0'6'0,"12"0"15"0,-1 0 5 0,11-9-3 0,-1 9-8 0,23-12-7 0,-11 1-3 0,-1 0-2 0,1 11-1 0,0-11-2 0,-12 0 1 0,0 11-3 0,-9-11-7 0,-1 11-18 0,-11 0-16 0,-11 0 16 0,11 11 25 0,-22 0 1 0,0 11-4 0</inkml:trace>
  <inkml:trace contextRef="#ctx0" brushRef="#br0" timeOffset="4">19909 7992 6 0,'0'0'-1'0,"-12"0"2"0,12-11 0 0,0 11 10 0,-10-11 5 0,10 0 2 0,0 0-2 0,10 2 1 0,2-3 0 0,-2 12-1 0,-10-11-3 0,10 11-1 0,2 0-6 0,10 0-3 0,-11 11-1 0,11 21-1 0,-1 1 0 0,1 10 1 0,-12 12-1 0,2 10 2 0,-1-21-2 0,-1 10 1 0,-10-12-1 0,0 3 1 0,-10-13-1 0,10-21 1 0,-11 0 0 0,11-11 0 0,-12-11 0 0,12-10-2 0,0-23 0 0,0 1-2 0,0-2 0 0,12-8-1 0,-12-2-2 0,21-10 1 0,11 12 1 0,-9-3 1 0,-1 24 2 0,-2-1 0 0,13 11 0 0,-10 12 0 0,-13 10 0 0,2 0-1 0,-2 0 1 0,12 0 0 0,-11 0 0 0,-11 0 0 0,10 0-3 0,-10 0-138 0,-10 0 136 0,10 0-1 0</inkml:trace>
  <inkml:trace contextRef="#ctx0" brushRef="#br0" timeOffset="5">20420 8134 6 0,'0'0'1'0,"10"0"17"0,12 0 19 0,11 0-7 0,-11-12-8 0,10 12-6 0,1 0-6 0,-12 0-5 0,11 0-4 0,-9 0 0 0,-13 0 0 0,2 0-3 0,-1 0-7 0,-22 0-20 0,-1 12-14 0,-21-2-2 0,-9 1 31 0,9 11 13 0,-10 0-4 0</inkml:trace>
  <inkml:trace contextRef="#ctx0" brushRef="#br0" timeOffset="6">20430 8285 6 0,'0'0'0'0,"44"0"33"0,-11-10 11 0,-1 10-5 0,1-11-14 0,10 0-12 0,-10 0-8 0,-11-1-4 0,10 2-2 0,-21-1-9 0,-1 11-42 0,13 0-32 0,-1-10 70 0,-22 10 9 0</inkml:trace>
  <inkml:trace contextRef="#ctx0" brushRef="#br0" timeOffset="7">21192 7709 7 0,'0'0'4'0,"10"-11"27"0,-10 11 5 0,11 0-5 0,-11 11-11 0,0 11-7 0,11 21-3 0,-11 1-3 0,0 10-4 0,10 1-1 0,-10-1-2 0,12-11 0 0,-1 2 0 0,-1-14-1 0,2 3 1 0,-1-13-1 0,-11-11-4 0,0 2-16 0,0-12-14 0,-11 0-17 0,11-12 12 0,-12-9 37 0,12-12-3 0</inkml:trace>
  <inkml:trace contextRef="#ctx0" brushRef="#br0" timeOffset="8">21050 7796 7 0,'0'0'0'0,"21"0"8"0,2-11 22 0,-1 0 3 0,10 1-10 0,12 10-6 0,-2-11-7 0,3 0-3 0,-2 0-5 0,1 0-1 0,-1 0-1 0,-10 11-1 0,-1-11-3 0,-10 11-21 0,-11 0-26 0,-11 11 4 0,-23 0 43 0,-19 22-2 0</inkml:trace>
  <inkml:trace contextRef="#ctx0" brushRef="#br0" timeOffset="9">21148 8057 8 0,'0'0'0'0,"11"0"22"0,22-11 7 0,-12 11 2 0,12-11-13 0,0 0-12 0,-1 1-5 0,-10 0-1 0,11-2-1 0,-12 1-15 0,1 11-38 0,0 0 16 0,-1 0 37 0,-21 0-4 0</inkml:trace>
  <inkml:trace contextRef="#ctx0" brushRef="#br0" timeOffset="10">21822 7611 6 0,'0'-21'0'0,"0"10"2"0,0 11 15 0,-12 0 7 0,2 0-6 0,-11 11-5 0,-1 10-1 0,-11 12-4 0,23 21-5 0,-12 12-1 0,22-12-1 0,0 11 0 0,22 0 0 0,-1 1 1 0,12-11 0 0,-1-24-2 0,-10 3 0 0,11-3 1 0,-11-8-2 0,10-12-10 0,-21-1-19 0,-1 1-15 0,13-11 25 0,-13 0 20 0,-10 0-6 0</inkml:trace>
  <inkml:trace contextRef="#ctx0" brushRef="#br0" timeOffset="11">21963 7872 6 0,'0'0'1'0,"0"0"36"0,-10 0-11 0,10 11 11 0,0 0-21 0,10 0-2 0,-10 11-3 0,12 10-3 0,-2-10-3 0,0 11-3 0,2-12-1 0,-1 1 1 0,-1-10-3 0,-10-2 2 0,12-10 1 0,-12 0 0 0,0-10 1 0,11-2-2 0,-11-21 0 0,10 1-1 0,1-12-2 0,0 12 1 0,11-12 1 0,-11 12-1 0,-1 10 2 0,12 11-2 0,-22 11 2 0,10 0-1 0,2 11 1 0,-1 11 0 0,-11-1 0 0,10 12 0 0,2 0 0 0,-12-12 0 0,11 1-2 0,0 0 2 0,-1-10 0 0,1-12-1 0,-11 0 0 0,10-12 1 0,2-10-2 0,-1-21 0 0,11-1-2 0,-12 12 1 0,12-1 1 0,0 11 1 0,-22 11 0 0,11 11 0 0,-11 11 2 0,10 11 1 0,-10 11-3 0,12-1 0 0,-12 1 0 0,11-1-1 0,-11 1 1 0,9-10-6 0,3-13-18 0,-1-10-25 0,11 0-24 0,-11 0 55 0,11-22 12 0</inkml:trace>
  <inkml:trace contextRef="#ctx0" brushRef="#br0" timeOffset="12">22539 7470 7 0,'0'0'14'0,"0"0"12"0,12 0 7 0,-1 11-7 0,21 11-13 0,-10 10-4 0,-1 12-2 0,23 21-1 0,-11 0 2 0,-11 22 0 0,-1-11-2 0,-21 0-2 0,11-10-1 0,-22-1-3 0,1-10 1 0,-23-12-2 0,22-11-16 0,-23-21-55 0,14-1-3 0,8-10 69 0</inkml:trace>
  <inkml:trace contextRef="#ctx0" brushRef="#br0" timeOffset="13">21344 7394 6 0,'0'0'0'0,"10"-11"-6"0</inkml:trace>
  <inkml:trace contextRef="#ctx0" brushRef="#br0" timeOffset="14">17299 11353 5 0,'-11'0'0'0,"11"0"0"0,0-12 2 0,0 1 8 0,0 11 7 0,0-11 4 0,11 11-1 0,-11 0-2 0,10 0-6 0,-10 0-3 0,12 11-2 0,9 0-3 0,1 32 2 0,-12 1-1 0,13-1 2 0,-23 0-1 0,10 1-3 0,-10 0-2 0,-10-2 0 0,10-19-1 0,0-1 1 0,-11 0-1 0,11-22 1 0,0 10 1 0,0-20-2 0,0-12-1 0,0-11-1 0,11-10-5 0,-1-12-2 0,2-10-5 0,8 0 0 0,3 0 3 0,-13 32 0 0,13 0-15 0,-23 22-20 0,10 11 34 0,-10 11 12 0,0 0-5 0</inkml:trace>
  <inkml:trace contextRef="#ctx0" brushRef="#br0" timeOffset="15">17658 11526 5 0,'0'0'1'0,"11"0"18"0,20 0 9 0,3 0 4 0,9-12-7 0,12 2-9 0,10-1-6 0,-12 11-2 0,13-10-3 0,-22 10-3 0,-11 0-2 0,-11 10-2 0,-12-10-12 0,-10 11-32 0,-10-1-13 0,-24 2 34 0,-9-1 25 0,11 10-5 0</inkml:trace>
  <inkml:trace contextRef="#ctx0" brushRef="#br0" timeOffset="16">17820 11656 4 0,'12'0'1'0,"20"-12"13"0,-11 2 16 0,24 10-2 0,-13 0-6 0,12-10-12 0,-2-1-7 0,3 11-2 0,8-11-1 0,-19 0-5 0,-2-1-19 0,-11 2-29 0,-9 10 27 0,-12-11 26 0,0 11-5 0</inkml:trace>
  <inkml:trace contextRef="#ctx0" brushRef="#br0" timeOffset="17">17875 11156 5 0,'10'-11'4'0,"-10"0"18"0,12 0 0 0,9 1 3 0,-9-1-9 0,8 0-6 0,13 0-1 0,0 0 2 0,-11 11-1 0,11 0-1 0,-11 0-2 0,-11 11-1 0,0 11-2 0,-22 10 0 0,0 1-2 0,-34 21 0 0,25 1-1 0,-2-1-2 0,11 0 0 0,11-10 1 0,0-1-1 0,11-10-1 0,11 0-2 0,-2-12-11 0,-8 12-15 0,21-11-18 0,-33 9-7 0,11-8 47 0,-11 10 4 0</inkml:trace>
  <inkml:trace contextRef="#ctx0" brushRef="#br0" timeOffset="18">18060 12015 4 0,'0'-11'1'0,"0"0"13"0,0-11 12 0,0 12-1 0,-12 10-4 0,2-11-3 0,0 22-2 0,10-11-5 0,-12 21-4 0,2-10-4 0,10 0-2 0,0 0 0 0,10-11 1 0,2 0 1 0,8 0 0 0,-8-11 1 0,9 0-1 0,-9 0 2 0,-12 0-2 0,0 1 2 0,-12 10-3 0,12-11-2 0,-10 11-1 0,10 0-10 0,-11 0-35 0,11 0-45 0,0 0 66 0,11 0 21 0</inkml:trace>
  <inkml:trace contextRef="#ctx0" brushRef="#br0" timeOffset="19">18734 11353 5 0,'0'0'0'0,"0"-12"0"0,10 1 0 0,-10-11 3 0,0 11 6 0,0 0 9 0,0-21 11 0,12 21-5 0,-12 0 1 0,11 0-1 0,-1 11-5 0,-10 0-5 0,12 11-8 0,-12 22-3 0,0 10-2 0,0 12 0 0,0-12-1 0,11 0-1 0,-11 1 1 0,0 0-1 0,0-23 0 0,0 0 0 0,0-9-6 0,0-1-15 0,0-11-19 0,-11 0-20 0,-1-23 21 0,2 2 39 0,-1 11-4 0</inkml:trace>
  <inkml:trace contextRef="#ctx0" brushRef="#br0" timeOffset="20">18614 11254 7 0,'-10'0'6'0,"10"0"22"0,22-11-5 0,-12 11 8 0,23-11-14 0,0 11-9 0,9-11-3 0,3 11-4 0,-13-11 0 0,12 11-2 0,-22 0-2 0,-12 0-19 0,-10 0-23 0,0 11-2 0,-22 0 43 0,-11 0-1 0</inkml:trace>
  <inkml:trace contextRef="#ctx0" brushRef="#br0" timeOffset="21">18593 11439 5 0,'0'0'0'0,"0"0"11"0,11 10 9 0,11-10 10 0,-1 0-6 0,23-10-4 0,-12 10-11 0,1-11-6 0,0 1-2 0,-1 10-2 0,1-12-15 0,-12 12-36 0,11 0 6 0,1-11 43 0,-21 11-2 0</inkml:trace>
  <inkml:trace contextRef="#ctx0" brushRef="#br0" timeOffset="22">19213 11156 5 0,'0'0'2'0,"-11"-11"15"0,11 11 0 0,0-11 6 0,-12 22-11 0,2 0-6 0,-12 22 2 0,1 10 0 0,9 1-1 0,-9-1-2 0,21 11-2 0,0-9 0 0,21 8 0 0,1-20 0 0,21 11-2 0,-10-23-1 0,11 12-3 0,-11-22-21 0,-1 0-18 0,12-1 0 0,-22-10 35 0,-2-10 7 0,-8 10-5 0</inkml:trace>
  <inkml:trace contextRef="#ctx0" brushRef="#br0" timeOffset="23">19398 11330 8 0,'0'0'39'0,"0"0"-12"0,0 0 0 0,0 11-12 0,0 1-9 0,10 8-3 0,0 13 0 0,2-21 1 0,-1 9-2 0,-1 0 1 0,-10-10-1 0,12 1-1 0,-12-2 2 0,0-20 3 0,0-2-4 0,0 1 0 0,0-10-2 0,11-12-1 0,0 0-1 0,-11 13 1 0,10-14 0 0,11 12 1 0,-21 11 0 0,12 1 1 0,-12 10 2 0,11 10 2 0,-11 23 0 0,11-11-2 0,-11 10 0 0,11 13-3 0,-1-24 2 0,1 11-2 0,0-10-1 0,-1-11 2 0,2-11 0 0,-1 0 0 0,-1 0-1 0,2-21-1 0,-1-13-7 0,-2 3-4 0,14 8-1 0,-13-19 4 0,2 19 6 0,9 1 2 0,-10 11 2 0,-11 11 4 0,11 11 6 0,-1 22-4 0,2-11-4 0,-1 10-2 0,11 1-2 0,-11-1 1 0,-2-21-1 0,3 11-5 0,-1-1-12 0,11-21-22 0,-1 12-21 0,-9-12 40 0,8-12 21 0,-8-9-5 0</inkml:trace>
  <inkml:trace contextRef="#ctx0" brushRef="#br0" timeOffset="24">20104 11026 20 0,'10'10'31'0,"2"23"-27"0,9 11 8 0,2 10 1 0,-2 0-10 0,0 11-1 0,-9 2 0 0,-12-2 2 0,0-12-2 0,-22 2-1 0,-1-12-18 0,-9 1-44 0,-22-13 45 0</inkml:trace>
  <inkml:trace contextRef="#ctx0" brushRef="#br0" timeOffset="25">20658 11102 5 0,'0'0'0'0,"0"-11"0"0,0 11 1 0,0 0 0 0,0-11 1 0,12 11 0 0,-12-11 11 0,20 0 11 0,-8 11 2 0,-1-22-1 0,11 12-2 0,-1-1-7 0,1-11-8 0,21-11-5 0,12-21-2 0,21-11-3 0,22-11-2 0,21-22-1 0,2 0-1 0,8 12 1 0,-19 9 2 0,-24 22 3 0,-42 23-8 0,-23 21-17 0,-31 11-12 0,-23 11-5 0,-22 10 33 0,13 1 5 0</inkml:trace>
  <inkml:trace contextRef="#ctx0" brushRef="#br0" timeOffset="26">20702 10319 5 0,'0'-11'0'0,"0"0"6"0,-12-11 19 0,12 11 6 0,0 1-9 0,0-1-7 0,0 11-4 0,12 0-6 0,-1 11 2 0,11 21-5 0,-11 12 0 0,11 10-3 0,10 0 2 0,-21-9-6 0,-1-14-12 0,2 2-15 0,-12-11-17 0,0 0 26 0,-12-1 22 0,2-21-3 0</inkml:trace>
  <inkml:trace contextRef="#ctx0" brushRef="#br0" timeOffset="27">20648 10591 5 0,'0'0'0'0,"0"0"4"0,0-10 11 0,0-2 0 0,10 1-6 0,2 0-3 0,-1 0-3 0,-2 0-1 0,-9-10-2 0,12 10 0 0,-12-11-1 0,0 11 0 0,11-11 1 0,-11 11 1 0,0 2-1 0,0-3 1 0,0 12-1 0,10 12 0 0,-10-3 1 0,23 2-1 0,-13 11 1 0,12 1 0 0,-12-13 0 0,2 11 0 0,-1 1 1 0,-11-11 1 0,0 0 2 0,0 0 0 0,-11-11-1 0,11-11-1 0,0-11-3 0,-12-10-2 0,12-1-3 0,12-11-6 0,-1 1-6 0,-1 10-7 0,2 12 3 0,-1 10 20 0,-11 0 1 0,0 22-5 0</inkml:trace>
  <inkml:trace contextRef="#ctx0" brushRef="#br0" timeOffset="28">20920 10330 5 0,'0'0'0'0,"0"10"1"0,-11 12 3 0,11-11 3 0,0 11-5 0,0 1-2 0,11-3-1 0,0-20 0 0,21 0 1 0,-10 0 2 0,-1-11 2 0,-9 2 2 0,-1-14 0 0,-11 1 0 0,0 11-1 0,0-11-2 0,0 1-2 0,-11-1-2 0,11 11-1 0,0-11-8 0,-12 22-13 0,12 0 14 0,0 0 9 0,0 0-5 0</inkml:trace>
  <inkml:trace contextRef="#ctx0" brushRef="#br0" timeOffset="29">21094 10373 5 0,'0'0'0'0,"10"0"0"0,-10 0 2 0,12 0 3 0,-2-11-1 0,12 0-2 0,-1-21-2 0,-9-1 3 0,9 1 2 0,-10 10 2 0,-11-11-1 0,0 1 0 0,-11 10 3 0,1 11 1 0,-13 11 0 0,13 0-5 0,-13 11-4 0,13 0-1 0,10 10 1 0,-10 1-2 0,10 0 1 0,10 0-1 0,0-11 0 0,13 10 0 0,-1-10-2 0,-1 0-5 0,1-11-9 0,0 0-11 0,-1 0 13 0,2-11 13 0,-14 0-2 0</inkml:trace>
  <inkml:trace contextRef="#ctx0" brushRef="#br0" timeOffset="30">20800 10384 5 0,'-12'0'0'0,"12"0"0"0,0 0 0 0,0-11 1 0,0 11 8 0,12 0 44 0,-12 0-49 0,11 11-2 0,-1 0 0 0,2 12 0 0,10-14 1 0,-12 2 1 0,11 11-1 0,-21-11 0 0,23 1 3 0,-23 9-1 0,0-11 1 0,0-10-2 0,0 11-1 0,0-11 0 0,0 0 6 0,0-11-6 0,-11-10-1 0,11-1-3 0,0 0 1 0,0-21-1 0,11 21 0 0,-11-22-1 0,11 12-2 0,-11 10-4 0,11 11-9 0,-11 0-13 0,0 1-14 0,10 10 26 0,-10-11 17 0,11 11-4 0</inkml:trace>
  <inkml:trace contextRef="#ctx0" brushRef="#br0" timeOffset="31">20996 10330 5 0,'0'0'0'0,"0"0"0"0,0 0 0 0,-11 0 1 0,11 10 0 0,0 1 1 0,0 11-2 0,11-11 1 0,-1 0 1 0,2 0 1 0,-1 1 2 0,-2-12 1 0,3 0-2 0,-12 0 0 0,0 0-2 0,0-12 0 0,0 1 1 0,0 0 2 0,0-22-2 0,0 12-1 0,0-1-4 0,-12-11-3 0,12 22-16 0,0 1 4 0,12-12 16 0,-12 11-4 0</inkml:trace>
  <inkml:trace contextRef="#ctx0" brushRef="#br0" timeOffset="32">21572 10351 5 0,'0'0'0'0,"-11"0"0"0,11 0 0 0,0 0 5 0,-12 0 11 0,24-11 13 0,-12 11-19 0,21-10-3 0,2-12-4 0,-1 0-2 0,10 0 1 0,1 12 0 0,-11-1 1 0,-1 11 1 0,-21 11 5 0,10-1 2 0,-20 23-3 0,10-11-3 0,-21 10 0 0,10-10-2 0,0 0-3 0,11 1 1 0,-12-14-7 0,24-9-21 0,-1 0-33 0,0-21 29 0,20-1 26 0</inkml:trace>
  <inkml:trace contextRef="#ctx0" brushRef="#br0" timeOffset="33">22148 10036 5 0,'-10'0'0'0,"10"-22"2"0,0 10 14 0,0 12 11 0,0 0-6 0,0 0 5 0,10 23-17 0,-10 10-2 0,10 10-2 0,-10-10-2 0,12 10-1 0,-12-10-1 0,0-11 0 0,0 10-1 0,11-21 0 0,-11 0-1 0,0-11 3 0,0-11-1 0,10 0-1 0,-10-21-2 0,23-12-2 0,-2 1-3 0,0-12-2 0,2 12 2 0,9 10 4 0,-21 12 2 0,0 10 2 0,-11 11-1 0,0 11 1 0,0 10 1 0,0 12-1 0,0-11 0 0,0 10-1 0,10-10 0 0,2-11 1 0,-1 0 0 0,-1 0 2 0,2 0-1 0,-1-11 0 0,-2-11-2 0,3 0-1 0,-1 0 0 0,-1-11-1 0,2 0-2 0,-1 1 2 0,-1-12 1 0,-10 22 0 0,12 0 2 0,-24 22 1 0,12 11 0 0,0 0-2 0,0 10 0 0,12-10 0 0,8 0 0 0,3-11 2 0,10 0 0 0,-1-11 0 0,-10-11 0 0,11 0-2 0,-13-11 1 0,-8-11 0 0,-12 12 0 0,0-1 0 0,-12 0-1 0,-8-1-2 0,-2 3-2 0,11 9-3 0,-11 11-9 0,11 0-11 0,11 11-4 0,-11 0 11 0,11 10 18 0,11-10 2 0,-11 0-5 0</inkml:trace>
  <inkml:trace contextRef="#ctx0" brushRef="#br0" timeOffset="34">22789 10069 5 0,'0'0'0'0,"23"0"4"0,-13 0 12 0,12-11-2 0,0 11-10 0,-1-11-4 0,2 11-1 0,-2-11-10 0,-10 0-13 0,11 0 21 0,-11 11-1 0</inkml:trace>
  <inkml:trace contextRef="#ctx0" brushRef="#br0" timeOffset="35">23073 10112 6 0,'0'0'0'0,"11"0"9"0,-11 0 8 0,10 0-5 0,11-11-4 0,2 0-1 0,-1-10-1 0,-12-1 1 0,12 0-1 0,-11-1-2 0,-11 3 1 0,11-2 1 0,-22-1 1 0,0 13-2 0,-1-1 1 0,2 11-3 0,-11 0-3 0,10 11 0 0,11 22-1 0,-11-11 0 0,11 10 0 0,0 1 1 0,11 0 0 0,0-12 0 0,20-10 0 0,-8 0 1 0,-1-11-1 0,0 0 0 0,-11-11 0 0,10-11-1 0,-10 1-1 0,-1-1 0 0,-10-11 1 0,12 12 0 0,-12-12 1 0,0 10 0 0,0 2 0 0,0 11 0 0,11 10 0 0,-1-11 0 0,-10 11-1 0,12 11 0 0,-2-1 1 0,12 23 0 0,-11-11 0 0,-1 0 0 0,2 10 0 0,-12-10 1 0,0 0 1 0,0-1-1 0,0-10 0 0,0-11 2 0,-12 11-1 0,12-22-1 0,-10 0-1 0,10-10-1 0,10-1-1 0,-10-11-5 0,12 1-3 0,-1-1-7 0,-1 0-3 0,1 23-8 0,-11-1 6 0,0 11 20 0,0 0 2 0,0 11-5 0</inkml:trace>
  <inkml:trace contextRef="#ctx0" brushRef="#br0" timeOffset="36">23528 9927 5 0,'0'-11'0'0,"12"1"11"0,-12 10 30 0,0 10-30 0,0 11-6 0,0 13-2 0,0-12 0 0,0 10-1 0,11 1 2 0,-11-1 1 0,10 1 2 0,2-22 2 0,-1-11 0 0,-11 11 0 0,0-11-1 0,0-22-4 0,0 0-3 0,0 1-1 0,0-12 0 0,0 0-3 0,0 1-2 0,11-1-3 0,0 11-1 0,-1 11-4 0,0 1-7 0,-10 10-4 0,12 0-10 0,-12 10 18 0,0 1 16 0,11-1-5 0</inkml:trace>
  <inkml:trace contextRef="#ctx0" brushRef="#br0" timeOffset="37">23746 9927 5 0,'0'0'0'0,"-10"0"1"0,10 10 7 0,-11 2 15 0,-1 21-6 0,12-13-8 0,0 14-4 0,23-12 0 0,-1 0 0 0,10-12 0 0,1 1 1 0,10-11-1 0,-10-11 0 0,-11-10-2 0,-11-1 2 0,-1-11 0 0,-10 12 0 0,-10-12-1 0,-13 10-1 0,2 2-2 0,-1 11 0 0,0-1-3 0,1 11-3 0,9 0-3 0,-9 11-16 0,9 10-5 0,12 1-8 0,0 0 21 0,0 0 16 0,0-13-1 0,12 3-3 0</inkml:trace>
  <inkml:trace contextRef="#ctx0" brushRef="#br0" timeOffset="38">24007 9862 4 0,'0'0'1'0,"0"0"2"0,12 10 26 0,-12 2-17 0,20 10-5 0,-8 9-1 0,10 3 3 0,-1-3 3 0,-9-8 0 0,-1 10-3 0,-1-11 1 0,1-1 3 0,-11-21 2 0,0 0-5 0,0-11-3 0,0-21-4 0,0-1-2 0,0-10 0 0,11-2-1 0,-1 3-4 0,13-2-8 0,-13 12-21 0,-10 10-39 0,0 11 33 0,-10 11 35 0</inkml:trace>
  <inkml:trace contextRef="#ctx0" brushRef="#br0" timeOffset="39">20625 11558 5 0,'0'0'0'0,"0"0"1"0,12 0 7 0,-12 0-2 0,11 0 25 0,-11-10-8 0,10 10-8 0,2 0-2 0,-1 0-2 0,-2 0-2 0,14 10-1 0,10 1-1 0,-1 11 0 0,1 11-1 0,21-13-2 0,-10 25-3 0,10-13-2 0,12 12 1 0,9-11 0 0,2-1-1 0,32-10-1 0,-12-11 0 0,-10-11 1 0,-12 0 0 0,-19 11 0 0,-24-11-1 0,-32 11-4 0,0-1-6 0,-10 1-5 0,-12 0-8 0,11-11-6 0,-11 0-5 0,11 0 22 0,-1-11 14 0,3 0-1 0,9 11-1 0</inkml:trace>
  <inkml:trace contextRef="#ctx0" brushRef="#br0" timeOffset="40">21484 11776 4 0,'0'0'4'0,"0"0"18"0,0 11 2 0,12 0-3 0,9 10-9 0,2 1-5 0,-2-11-1 0,12 22 0 0,-12-12-2 0,1-10-1 0,-12 11-2 0,2 0 2 0,-12 10 0 0,-22-21 1 0,12 11-1 0,-23-11-1 0,11 0-3 0,-1-1 1 0,3-10-4 0,-13-10-10 0,21 10-21 0,-9 0-12 0,10 0 22 0,1 0 25 0,-1 0-3 0</inkml:trace>
  <inkml:trace contextRef="#ctx0" brushRef="#br0" timeOffset="41">20615 12265 4 0,'0'-11'0'0,"0"0"0"0,0 0 0 0,10 2 1 0,-10-3 6 0,12 1 8 0,-12-11 3 0,0 22-1 0,11-11 0 0,-11 22 12 0,0 0-20 0,0 11-3 0,0 21-4 0,-11 12-2 0,22-1 0 0,-11 1-1 0,0 10 0 0,10-11-1 0,2 0-2 0,-12-10-8 0,0-12-9 0,0 1-4 0,0-11-2 0,-12-11 3 0,2-11 19 0,-1 0 5 0,-11-22-3 0</inkml:trace>
  <inkml:trace contextRef="#ctx0" brushRef="#br0" timeOffset="42">20670 12428 4 0,'0'0'1'0,"-12"11"14"0,2-1 5 0,-1 13-4 0,-11 9-9 0,0-10-6 0,12 0-1 0,-1-11-4 0,-1 9-2 0,2-8-10 0,10-1-10 0,10 0 18 0,2-11 7 0,-1-11 1 0,-1 11-3 0</inkml:trace>
  <inkml:trace contextRef="#ctx0" brushRef="#br0" timeOffset="43">20756 12449 3 0,'0'0'0'0,"0"0"1"0,0-10 5 0,-10 10 11 0,-1 10-5 0,-1 2-1 0,2-1 0 0,10 21-2 0,-11-10-6 0,11 0-3 0,0 0-1 0,11-13-2 0,-1 3-2 0,2-12 1 0,-1 0 1 0,-1-12-1 0,2 3-2 0,-2-13-1 0,12 0 2 0,-11-11 3 0,-11 12 2 0,10 10 0 0,-10-1 3 0,-10 24 7 0,10-1-7 0,0 0-2 0,0 10-1 0,0-11-2 0,10 13-3 0,-10-12-4 0,12-11-7 0,-1 0 4 0,0 0 9 0,-11 0 3 0,10-22 0 0,-10-11-1 0,0 1-1 0</inkml:trace>
  <inkml:trace contextRef="#ctx0" brushRef="#br0" timeOffset="44">20886 12167 3 0,'0'0'0'0,"0"0"0"0,0 0 1 0,0 0 9 0,0 11 6 0,12 11 4 0,-12 21-6 0,11 2-4 0,0-3-5 0,0 2-5 0,-11 10 0 0,0-10-2 0,10-2-2 0,-10-8-4 0,11-12-5 0,0-1-8 0,-11-10-2 0,0 0 17 0,10-11 6 0,2-11-2 0</inkml:trace>
  <inkml:trace contextRef="#ctx0" brushRef="#br0" timeOffset="45">21126 12461 3 0,'0'0'0'0,"0"0"0"0,0 0 0 0,-10 0 2 0,10 0 3 0,0 0 3 0,0-12 1 0,0 12 1 0,0 0 2 0,0-10-1 0,-12 10-5 0,12 0-3 0,0 0-1 0,0 0 0 0,0 0 0 0,0-11-1 0,0 11 4 0,0 0-1 0,-10 0 0 0,10 0 1 0,-11 0 1 0,-1 11-2 0,12-11 0 0,-10 0-3 0,10 10 0 0,0-10-1 0,0 0-1 0,10 12-1 0,-10-12 2 0,23 0 0 0,-13 0-1 0,12 11 1 0,-12 0 0 0,13-1-1 0,-13 11 2 0,-10-9 0 0,0 10 3 0,0 0 4 0,-10-1 2 0,-13 1-2 0,3-11-3 0,-2 0-3 0,-1 0 0 0,13-11-2 0,-1 0 0 0,-1-11-4 0,3 0-1 0,18-11-2 0,-9 11 0 0,23-10 1 0,-13 10 2 0,2 11 2 0,-1 0 1 0,-1 11 1 0,12-2-1 0,0 3 0 0,-11-1 1 0,22-11-1 0,-1 0 0 0,1-11 0 0,0-10 1 0,-12-1-1 0,1 0 2 0,-11 0-1 0,-1 1 0 0,-10-1 1 0,0 10-1 0,0-9 1 0,-21 11 1 0,10-2 2 0,0 12-1 0,-10 12 0 0,10 9 1 0,11 1-3 0,-12 0-1 0,24 9 0 0,-1-8-1 0,21-1-6 0,-10-11-16 0,21-2-35 0,1-9 25 0,9 0 32 0,-41-9 0 0</inkml:trace>
  <inkml:trace contextRef="#ctx0" brushRef="#br0" timeOffset="46">22138 12080 2 0,'0'0'0'0,"-12"22"1"0,12-22 9 0,12 11 6 0,-12-11 2 0,10 0 0 0,12 0-4 0,-11 0-1 0,-1 0-4 0,2-11-4 0,10-11-2 0,-12 0-2 0,1 1-1 0,-1-1 0 0,2-11 1 0,-12 12-1 0,-12-12 1 0,12 22-1 0,-10 11 1 0,-11-11 1 0,10 22-3 0,0 11 1 0,-1 0 0 0,-9 10-1 0,21 1 0 0,-12-11 0 0,24 10 0 0,-1-10-1 0,-1-11 1 0,13 11-1 0,-2-12 2 0,0 1-2 0,-9-11 0 0,-1 0-4 0,0 0-5 0,0 0-8 0,-1-11-4 0,1-10 2 0,0-1 6 0,11-22 11 0,-22 23 4 0,11-23 0 0,-1 12 1 0,-10 21-1 0,0-11 7 0,0 22 13 0,0 0-2 0,0 0-6 0,0 11-4 0,0 11-3 0,12-1-5 0,-1 1 0 0,10 0 0 0,-10 0 0 0,22 10-1 0,-23-10 2 0,2-11 0 0,-12 0 3 0,0 0-1 0,0-1 1 0,-12-10-2 0,2 0-2 0,10-10 0 0,-11-12-3 0,-1 0-7 0,12 0-7 0,0-10-8 0,12-1-1 0,-1 0 22 0,11 12 4 0,-22 21-2 0</inkml:trace>
  <inkml:trace contextRef="#ctx0" brushRef="#br0" timeOffset="47">22506 11961 4 0,'0'0'5'0,"0"0"12"0,0 10-3 0,12 1 3 0,-1 11-10 0,11 0-4 0,-1 0-1 0,1 10 5 0,-12 1-1 0,2-1 1 0,-1-10-1 0,-11-11 1 0,0 11 0 0,0-11-1 0,0 1-1 0,-11-12-1 0,11-12-2 0,0 1-2 0,0-22-1 0,0-21-2 0,11 10 0 0,-1-10-4 0,2 10-2 0,-1 12-1 0,10 10-1 0,-10 11-4 0,0 0-7 0,-11 11-10 0,11 0 22 0,-1 0 10 0,-10 11-1 0,0-11-1 0</inkml:trace>
  <inkml:trace contextRef="#ctx0" brushRef="#br0" timeOffset="48">22812 11950 3 0,'0'0'-1'0,"0"0"1"0,-11 0 2 0,11 11 14 0,-12-11 7 0,12 21 4 0,-10 12-6 0,10 0-5 0,0-1-3 0,10 1-7 0,2-11-4 0,21-1 0 0,-1-10-2 0,-11-11 0 0,11-11 1 0,-9 0-1 0,-1-21-1 0,-11 10 1 0,-11-11 1 0,0 1 0 0,-11 10 0 0,-1-11-1 0,-9 12-2 0,9-1-3 0,-8 11-4 0,8 11-6 0,2 0-8 0,-1 11-5 0,-1 0-6 0,2 0 20 0,10 0 13 0,0-1 1 0,0 1-2 0</inkml:trace>
  <inkml:trace contextRef="#ctx0" brushRef="#br0" timeOffset="49">23029 11885 2 0,'0'0'0'0,"0"0"19"0,0 0 5 0,0 10-6 0,0 12-9 0,11 11-6 0,11-12-1 0,-11 12 1 0,0 0 2 0,-11-1-1 0,0 1 2 0,0 0 2 0,-11-23 3 0,0 1-2 0,-1-11-4 0,2 0 0 0,10-11-2 0,-11-10-3 0,11-12 1 0,11-10 0 0,-1-1-3 0,24-10-2 0,-3-1-11 0,-8 23-23 0,31-12-29 0,-11 12 58 0,-43 21 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3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4566 15702 8 0,'0'0'0'0,"0"-12"0"0,-10 12 9 0,10-11 10 0,-11 11-1 0,-1 0-4 0,-9 0-3 0,-1 11-4 0,10 1-1 0,-8 9-1 0,-2 11-3 0,11 1-1 0,11 11 0 0,0-13-2 0,0 3 0 0,22-13-2 0,-11-9-9 0,9-12-7 0,14-22-7 0,-1 0 1 0,-22-22 19 0,10 0 5 0,-10 1 1 0,-1 0-7 0</inkml:trace>
  <inkml:trace contextRef="#ctx0" brushRef="#br0" timeOffset="1">4598 15364 8 0,'0'0'0'0,"0"0"4"0,0 11 9 0,0 11 5 0,-10 10-1 0,10 12-2 0,-11-1-5 0,0 13-4 0,1 9-3 0,-1-12-2 0,11 2-1 0,11-12-2 0,-1 1-13 0,-10-23-27 0,11 1 14 0,-11-11 27 0,11 0-6 0</inkml:trace>
  <inkml:trace contextRef="#ctx0" brushRef="#br0" timeOffset="2">4708 15690 5 0,'0'0'3'0,"-12"0"-3"0,2 0 1 0,-1 12 5 0,-1 9 1 0,12 11 0 0,-10-10-2 0,10 11-5 0,0-1 1 0,22-21-1 0,-11-1 0 0,-1 2-1 0,2-12 2 0,-1-12 0 0,-2-9 0 0,3 0-1 0,-1-2-1 0,-11 2 1 0,0 11 0 0,10-2 2 0,-10 2 4 0,0 10 13 0,0 10-11 0,0 12-3 0,0-1-2 0,0-9-2 0,0 10-2 0,0-1 1 0,0-11-9 0,12 2-19 0,-1-12-1 0,-1 0 24 0,2-12 5 0,-2 2-8 0</inkml:trace>
  <inkml:trace contextRef="#ctx0" brushRef="#br0" timeOffset="3">4914 15331 9 0,'0'0'0'0,"0"11"8"0,0 22 12 0,0-1 0 0,0 12-4 0,0-1-1 0,0 1-5 0,10 10-5 0,2-9-3 0,-12-3-1 0,0 12-1 0,0-20-2 0,-12-3-16 0,2-8-24 0,-1-12 9 0,1-11 30 0,-1 0 3 0,0-11-8 0</inkml:trace>
  <inkml:trace contextRef="#ctx0" brushRef="#br0" timeOffset="4">4816 15733 8 0,'0'0'0'0,"10"0"10"0,2 0 9 0,9 0-3 0,2 0-8 0,-2 0-6 0,0 0-4 0,13-10-15 0,-13-1-7 0,1 1 13 0,11-2 10 0,-11 1 1 0,-11 11-8 0</inkml:trace>
  <inkml:trace contextRef="#ctx0" brushRef="#br0" timeOffset="5">5109 15625 8 0,'-10'0'1'0,"-1"0"17"0,-1 0 10 0,12 12-4 0,-9 9-7 0,-2 0-2 0,11 2-3 0,-12 8-7 0,12-9 0 0,12 0-2 0,-1-11-1 0,-2-1-1 0,3-10 1 0,9 0-1 0,2-10 0 0,-23-1-3 0,22-21 1 0,-12-1-1 0,0 11 2 0,-10 0-1 0,12 12 1 0,-12 10 1 0,0 0 8 0,0 21-5 0,0 2-1 0,11-2 0 0,-11 1-2 0,10 0 0 0,2-1-3 0,-12 1-12 0,11-11-40 0,-1 0-20 0,1-1 66 0,-11-10 1 0</inkml:trace>
  <inkml:trace contextRef="#ctx0" brushRef="#br0" timeOffset="6">5522 15647 17 0,'0'0'10'0,"12"0"28"0,-12 0-28 0,0 0 1 0,0 11-23 0,0-1-37 0,0-10 31 0,0 11 11 0</inkml:trace>
  <inkml:trace contextRef="#ctx0" brushRef="#br0" timeOffset="7">5545 15788 7 0,'0'0'2'0,"0"0"16"0,10 0-11 0,2 0-9 0,-12 0-17 0,11 0 13 0</inkml:trace>
  <inkml:trace contextRef="#ctx0" brushRef="#br0" timeOffset="8">6208 15473 5 0,'0'-11'0'0,"0"0"4"0,0 0 11 0,11 11 3 0,-11 0 1 0,-11 11-6 0,-1 11-4 0,3-1-2 0,-14 23-3 0,23-10-2 0,-10-3 0 0,20 3-2 0,2-13 0 0,-1-11 0 0,21 1 1 0,-10-11 0 0,0-21 1 0,-1 0-1 0,12-2 0 0,-11-10 0 0,-12 12 1 0,-10-12-1 0,0 0 1 0,0 12 0 0,-21-12-2 0,10 11 0 0,-22 1-2 0,22 21-1 0,-10 0-3 0,-2 21-4 0,13 1-19 0,-1 11-14 0,11 10 30 0,0-10 12 0,11-10-4 0</inkml:trace>
  <inkml:trace contextRef="#ctx0" brushRef="#br0" timeOffset="9">6534 15462 4 0,'0'-11'0'0,"0"0"1"0,-10-11 5 0,10 22 10 0,-12-11 4 0,2 11-4 0,-13 11-3 0,23 11-1 0,-21 11-4 0,9 10-4 0,12-10-1 0,0-1-1 0,12-10 0 0,9 0 0 0,2-10 1 0,9-12 2 0,1 0-2 0,0-23-3 0,9-10-1 0,-9 1 0 0,-21-1 0 0,-1 1 2 0,-11-1-2 0,-11 0 1 0,-11 12-2 0,-1-12-4 0,2 11-4 0,0 0 0 0,10 22-3 0,-1 11-6 0,2 11-4 0,-1 0 1 0,-1 0 14 0,12 10 8 0,12-10-4 0</inkml:trace>
  <inkml:trace contextRef="#ctx0" brushRef="#br0" timeOffset="10">6958 15320 2 0,'0'0'0'0,"0"-10"0"0,0-1 0 0,0-11 8 0,11 11 15 0,-11 0 7 0,11 11-8 0,-11 0-7 0,0 22-2 0,10 0-4 0,-10 21-2 0,0-10-3 0,0-1-3 0,0 1-1 0,-10 0-3 0,10-1-20 0,10-21-26 0,2 11-3 0,-12-11 47 0,11-11 3 0</inkml:trace>
  <inkml:trace contextRef="#ctx0" brushRef="#br0" timeOffset="11">7317 15310 2 0,'0'0'-1'0,"0"-11"2"0,0 11 3 0,-11 0 7 0,11 0 1 0,-10 11-2 0,-1-1 0 0,-1 23-2 0,2 11-1 0,10-1-1 0,0 1-2 0,0-23-2 0,22 12 1 0,-1-22 0 0,1 0 2 0,0-11-2 0,11-22-2 0,-13 0 0 0,-8 0-1 0,9-10-1 0,-21-12 2 0,0 23-2 0,-10-12 1 0,-1 0-1 0,-1 22 0 0,-8-21-3 0,8 21-3 0,-9 11-5 0,9 0-14 0,2 11-5 0,-1 11 23 0,0-1 8 0,11-10-1 0</inkml:trace>
  <inkml:trace contextRef="#ctx0" brushRef="#br0" timeOffset="12">7698 15320 1 0,'11'-10'-1'0,"-11"-1"1"0,10 0 3 0,-10 0 6 0,0 11 8 0,0-11 5 0,0 11-6 0,-10 11-5 0,-1 0-2 0,0 11-1 0,-12 21-2 0,13 11-1 0,10-10-2 0,0-1-2 0,10-21 0 0,13 0-1 0,9-11 0 0,-10-11 1 0,21-11-2 0,-20-22 0 0,9 12-1 0,-10-12 1 0,-11 0 0 0,-11 1-1 0,-11 10 1 0,-1-11 0 0,-9 1-2 0,0-1-5 0,-2 22-1 0,13 0-2 0,-12 11-3 0,11 11-10 0,1 11-3 0,-2 11 21 0,12-1 6 0</inkml:trace>
  <inkml:trace contextRef="#ctx0" brushRef="#br0" timeOffset="13">8089 15277 0 0,'0'0'0'0,"11"-11"7"0,-11 11 3 0,0 11 1 0,10 0-2 0,-10 11-1 0,0 21-2 0,0 1-2 0,0-12-1 0,0 12-2 0,0-23-1 0,0 12-5 0,23-11-18 0,-12-11-8 0</inkml:trace>
  <inkml:trace contextRef="#ctx0" brushRef="#br0" timeOffset="14">8437 15255 0 0,'0'-11'8'0,"11"11"18"0,-11 0-9 0,0 11-6 0,0 11-2 0,0 11-3 0,-11-1-1 0,-1 23 0 0,12-23-2 0,-9 12 0 0,9-23-2 0,9 1-1 0,-9 0-9 0,0-11-28 0,23-11-11 0</inkml:trace>
  <inkml:trace contextRef="#ctx0" brushRef="#br0" timeOffset="15">8796 15310 0 0,'-11'-11'4'0,"11"11"4"0,0 0-1 0,-12 0-2 0,12 21 0 0,-10 12-1 0,10 0 0 0,-10 21-2 0,10-32-1 0,20 10 1 0,3-10-1 0,-1-11 0 0,10-11 1 0,-11-11-1 0,12-11-1 0,-10 1 0 0,-14-12-1 0,-9 11 1 0,0-21 0 0,-9 21-2 0,-14-21 2 0,-10 10-2 0,12 11 2 0,0 0-3 0,-2 12 0 0,13 10-2 0,-13 0-8 0,23 21-2 0,0-21 12 0</inkml:trace>
  <inkml:trace contextRef="#ctx0" brushRef="#br0" timeOffset="16">9252 15277 0 0,'0'0'0'0,"-21"0"0"0,9 0 0 0,-9 11 6 0,10 0 6 0,-10 21 5 0,-1-10-2 0,11 22-7 0,11-1-1 0,0-21 1 0,21 0 0 0,2-1-1 0,9-10 3 0,11-11-4 0,1-11-2 0,0 0-1 0,-2-21 0 0,-9 10-3 0,-10-11 2 0,-23 12 0 0,9-23-2 0,-18 22 1 0,-24-21-1 0,0 21-2 0,-10-10 0 0,21 21-1 0,-21 11-3 0,21 11-3 0,-1 21-16 0,2 1-19 0,21-1 16 0,0 12 28 0,0-22 0 0</inkml:trace>
  <inkml:trace contextRef="#ctx0" brushRef="#br0" timeOffset="17">9828 15277 1 0,'0'-11'0'0,"0"11"0"0,-10-11 6 0,10 0 12 0,0 0 9 0,0 11 2 0,10 0-4 0,-10 0 22 0,0 22-38 0,-10 0-5 0,-1 21-1 0,11-10-2 0,-12 0 1 0,12-1-2 0,12-10-4 0,-1 0-17 0,11-11-22 0,-1-11-20 0,1 0 25 0,22-22 37 0,-44 22-1 0</inkml:trace>
  <inkml:trace contextRef="#ctx0" brushRef="#br0" timeOffset="18">10220 15288 2 0,'0'-22'0'0,"0"11"5"0,0-11 16 0,0 12 11 0,0 20 28 0,0-10-41 0,0 22-6 0,0 11-4 0,0 10-3 0,0-10-3 0,0 0-1 0,0-1-2 0,0-10-6 0,11 0-23 0,-1-11-32 0,13-1-3 0,10-10 55 0,-24-10 6 0</inkml:trace>
  <inkml:trace contextRef="#ctx0" brushRef="#br0" timeOffset="19">10622 15331 3 0,'0'0'-1'0,"0"-11"1"0,0 1 2 0,-10-1 13 0,10 11 9 0,-11 11-2 0,-1-1-8 0,-9 12-3 0,10 0-2 0,1 11-5 0,10-1-2 0,10 1-1 0,1-11 0 0,22-12 1 0,0-10 1 0,-1 0 0 0,1-21 0 0,0-1-1 0,-13-11 1 0,-8 12-1 0,-1-12-1 0,-11 11 0 0,0-10 0 0,-23-1 0 0,13 11-1 0,-12 11-2 0,1 0 0 0,9 11-3 0,-9 11-5 0,9 11-14 0,3 11-16 0,9-1 1 0,0 1 35 0,9 0 1 0</inkml:trace>
  <inkml:trace contextRef="#ctx0" brushRef="#br0" timeOffset="20">11156 15320 4 0,'0'0'0'0,"0"0"-1"0,-11-21 2 0,-1 10 2 0,12 0 11 0,-10 0 9 0,10 11 4 0,-11 0-10 0,11 0-9 0,-12 22 0 0,2 10 1 0,10 1-4 0,0 11-3 0,10-12 0 0,23-10 0 0,11-11 2 0,10-11 1 0,23-11 3 0,-12-11 0 0,-11 0-2 0,-10-21 0 0,-22 10-1 0,-11 1 0 0,-22-1-2 0,-11 11-3 0,-11 11-4 0,11-10-25 0,-11 10-60 0,1 0 41 0,32 11 44 0</inkml:trace>
  <inkml:trace contextRef="#ctx0" brushRef="#br0" timeOffset="21">11873 15201 5 0,'0'-11'0'0,"0"0"0"0,0-12 1 0,11 13 4 0,-11-11 20 0,0 10 6 0,10 0 2 0,-10 11-2 0,0 0-7 0,0 22-10 0,0 9-7 0,0 3-1 0,0 9-2 0,0 1-1 0,12-1 1 0,-12-10-4 0,0 11 0 0,0-12-22 0,-12 1-79 0,-9-11 35 0,10-12 62 0</inkml:trace>
  <inkml:trace contextRef="#ctx0" brushRef="#br0" timeOffset="22">6632 15733 10 0,'0'0'4'0,"0"0"-18"0</inkml:trace>
  <inkml:trace contextRef="#ctx0" brushRef="#br0" timeOffset="23">7403 15647 13 0,'0'0'0'0,"0"0"0"0,12 0 0 0,-12 0 0 0,11 0 0 0,-11 0 0 0,0 0 0 0,-11 0 0 0,11 0 0 0,0 11 0 0,0-11-3 0,0 0-7 0</inkml:trace>
  <inkml:trace contextRef="#ctx0" brushRef="#br0" timeOffset="24">8405 15679 10 0,'0'0'-1'0,"0"0"1"0,0 0-9 0</inkml:trace>
  <inkml:trace contextRef="#ctx0" brushRef="#br0" timeOffset="25">8535 15592 2 0,'0'0'0'0,"11"0"-1"0,-11-11 1 0,0 11 1 0,0 0-1 0,0 0 1 0,0 0 3 0,0-9 2 0,0 9 4 0,0 0 2 0,0-12 0 0,0 12 0 0,0 0 1 0,0 0 1 0,0 0 7 0,0 0-6 0,0 12-13 0,-11-3 0 0,11 24 1 0,0-10-1 0,-12-2 0 0,12 11 1 0,12-10 0 0,-12 11 0 0,0-11-1 0,0-12 0 0,0 1 0 0,11 11-1 0,-11-22 0 0,0 0-1 0,0 0-3 0,0 0-17 0,0-12-45 0,0 2 6 0,-23-1 56 0</inkml:trace>
  <inkml:trace contextRef="#ctx0" brushRef="#br0" timeOffset="26">6013 15897 8 0,'0'0'0'0,"-12"0"0"0,12-11 1 0,0 11 0 0,0 0 2 0,-10 0 0 0,20 0 5 0,-10 0-5 0,12 0 2 0,-2 0 0 0,-10 0 0 0,10 0 0 0,2 0-1 0,9 0-2 0,-9 0 0 0,9 0-2 0,1 0-1 0,-12 0 2 0,23 0 0 0,-1 0 0 0,1 0-1 0,1 0 0 0,-3 0 1 0,3 0-1 0,-3 0 1 0,14 0-1 0,-23 0 1 0,10 0 0 0,-11 0-1 0,12-11 1 0,-21 11 0 0,20 0 0 0,-21 0 0 0,11 0-1 0,-11 0 0 0,10 0 0 0,0 0 0 0,12 0 0 0,-10 0 0 0,9 0 0 0,1-12-1 0,10 12 2 0,-10 0-3 0,0 0 2 0,-1 0 0 0,-11 0 0 0,12 0 0 0,-11 0 1 0,0 0-1 0,-1 0-1 0,1 0 1 0,0 0 1 0,11 0-2 0,-1 0 1 0,1 0 0 0,10 0 0 0,-10 0 0 0,-1 0 0 0,1 0 0 0,-1 0-1 0,1 0 1 0,-1 0 0 0,-9 0 0 0,20-10 0 0,-11 10 0 0,13 0 2 0,-13 0-3 0,1 0 2 0,0 0 1 0,-13 0-1 0,14 0 0 0,-1 0 1 0,-1 0 0 0,1 0 0 0,-1 0 0 0,1 0-1 0,0 10 0 0,-1-10-1 0,1 0 0 0,-1 0 1 0,1 0-2 0,-12 0 1 0,-9 0 0 0,8 0 0 0,3 0 0 0,-13 0 0 0,2 0 0 0,10 0 0 0,-11 0 0 0,10 0 0 0,-10 0 0 0,22 0-1 0,-23 0 2 0,12 0-2 0,11 0 1 0,-23 0-1 0,13 0 0 0,-13 0 2 0,22 0-1 0,-20 0 0 0,21 0 0 0,-13 0 0 0,13 0 1 0,-10 0-1 0,-23 0 1 0,10 0-1 0,-10 0 2 0,0 0 0 0,12 0-2 0,-12 0 1 0,10 0-1 0,12 0 0 0,-11 0 0 0,0 0 0 0,0 0-2 0,-11 0-26 0,-22 0-21 0,-1-10 45 0</inkml:trace>
  <inkml:trace contextRef="#ctx0" brushRef="#br0" timeOffset="27">5860 15745 9 0,'0'0'0'0,"0"0"1"0,0-12 9 0,0 12 9 0,0-10 1 0,0 10-8 0,0 0-1 0,11 10-4 0,-11 12 0 0,11 0 0 0,-11-1 1 0,0 2-2 0,0-2 0 0,11 0 0 0,-11 2-1 0,0-12-3 0,10 0 0 0,-10-1 0 0,12-10-2 0,-12 12-2 0,0-2-14 0,0-10-34 0,0 11-11 0,-12-1 50 0</inkml:trace>
  <inkml:trace contextRef="#ctx0" brushRef="#br0" timeOffset="28">8578 15853 3 0,'0'0'0'0,"-10"0"0"0,10 0 0 0,0 0 2 0,0-11 4 0,0 11 13 0,10 0-10 0,-10 0-3 0,0 0 5 0,12 0-7 0,-2 0 0 0,23 0-1 0,-23 0 0 0,23 0-1 0,-1 0-1 0,13 0 1 0,-2 0-2 0,0 0 1 0,1-10-1 0,9 10 0 0,3 0 0 0,-2 0 1 0,1 0 0 0,-2-11-1 0,2 11 0 0,0 0 1 0,-2 0-1 0,2 0 1 0,11 0 0 0,-24 0-1 0,3 0 0 0,-3 0 1 0,-9 0-1 0,11-11 0 0,-23 11 0 0,12 0 0 0,-1 0 0 0,1 11 1 0,-1-11-1 0,13 0 1 0,-12 0 0 0,10 0-1 0,1 0 1 0,9 0 0 0,2 0-1 0,0 0 1 0,-12 0 0 0,11 0-2 0,-10 0 1 0,-2 0 1 0,3 0-1 0,8 11 0 0,-8-11 1 0,9 0-2 0,-10 0 2 0,-12 0-1 0,11 0 0 0,-11-11 1 0,1 11-2 0,12 0 1 0,-2 0-1 0,-10 0-1 0,-1 0 0 0,12 0 0 0,-12 0-1 0,12 0-1 0,-2 0 0 0,3 0 1 0,-2 0 1 0,-10 0 2 0,9-11-2 0,-9 11 1 0,0 0-2 0,11 0-3 0,-11-12 2 0,10 12 2 0,-11 0 1 0,12 0 1 0,-23-10 0 0,24 10 0 0,-13 0 0 0,-11-11 1 0,2 11-1 0,-1-10 0 0,-2 10 0 0,3 0 0 0,10 0 0 0,-12 0 0 0,12 0 0 0,0 0 1 0,-13 0-1 0,3 0 1 0,-1-12 1 0,0 12-2 0,-12 0 0 0,12 0 1 0,-1 0-1 0,2 0 0 0,9 0 0 0,11 0 0 0,-11 0 1 0,1 0-1 0,-10 0 0 0,-1 0 1 0,-12 0-1 0,0 0 0 0,-10 0 1 0,12 0-1 0,-12 0 1 0,0 0-1 0,11-10 0 0,-1 10 0 0,-10 0 1 0,12 0-2 0,-12 0 3 0,0-12 4 0,-12 12-3 0,12 0-1 0,0 0 1 0,0 0-1 0,-10 0 0 0,10 0 14 0,0 0-10 0,0-10-1 0,0 10 0 0,0 0 1 0,0-11 0 0,0 1 0 0,0-2-1 0,0-10 0 0,0 1-1 0,0 11-1 0,0-2-2 0,0 1-1 0,0 0 0 0,0 11-4 0,-11 11-49 0,11 0-28 0,-12 1 73 0</inkml:trace>
  <inkml:trace contextRef="#ctx0" brushRef="#br0" timeOffset="29">17582 14581 0 0,'0'0'0'0,"0"-11"0"0,0 11 3 0,0-11 1 0,0 0 2 0,0 11 0 0,0 0 0 0,-12 0-1 0,12 0-2 0,-10 11 0 0,-13 0-1 0,13 11-1 0,10-11-1 0,-11 21 2 0,11-10-1 0,0 0 1 0,11-11 0 0,-1 0-1 0,13 0 1 0,-1-11 0 0,10 0 0 0,-11-11 0 0,13 0 0 0,-23-11-1 0,-1 11 0 0,-10-11-1 0,10 1-1 0,-10-12 1 0,-10 22-1 0,0-11-1 0,-1 12 0 0,-11-1 0 0,0 11-1 0,-10 11-2 0,9-1-3 0,2 1-11 0,9 0 3 0</inkml:trace>
  <inkml:trace contextRef="#ctx0" brushRef="#br0" timeOffset="30">6707 16245 6 0,'0'0'0'0,"0"0"0"0,0 0 0 0,0-11 0 0,12 11 0 0</inkml:trace>
  <inkml:trace contextRef="#ctx0" brushRef="#br0" timeOffset="31">6707 16212 6 0,'0'0'0'0,"0"-11"0"0,0 11 0 0,0 0 0 0,0 0 0 0,0-11 0 0,0 11 0 0,0-11 0 0,0 11 0 0,0-10 1 0,0 10 3 0,0-11 1 0,0 11 0 0,0-11 4 0,12 11 3 0,-12 0 1 0,0-11 2 0,0 11-1 0,0 0-3 0,0 0-3 0,0-11 0 0,0 11-2 0,0 11 2 0,0 0-4 0,0 0-1 0,0 32-1 0,0 1 1 0,-12-12-2 0,12 12 0 0,0 10-1 0,-9-10 1 0,9-12-1 0,0 1-1 0,0-22 1 0,-11 11-4 0,11-12-9 0,0-10-17 0,0 0-40 0,0-10 54 0,0-12 16 0,11 0 0 0,-11-11 0 0,9 23-6 0</inkml:trace>
  <inkml:trace contextRef="#ctx0" brushRef="#br0" timeOffset="32">6763 16288 6 0,'0'0'0'0,"-11"-11"0"0,11 0 10 0,0 11 11 0,-12 0-1 0,12 22-5 0,-21-11-5 0,9 11-4 0,3 0-4 0,-14 10-1 0,13-10-1 0,10-11-4 0,0 0-17 0,0 0-16 0,0-11 15 0,10 0 21 0,2-11-5 0</inkml:trace>
  <inkml:trace contextRef="#ctx0" brushRef="#br0" timeOffset="33">6687 16321 6 0,'0'0'0'0,"-12"0"0"0,12 0 0 0,0-11 0 0,0 11 0 0,0-11 0 0,0 11 0 0,0-11 0 0,0 11 0 0,0-11 0 0,0 0 0 0,0 11 0 0,12-10 0 0,-12-1 0 0,0 11 0 0,0 0 0 0,0-11 0 0,0 11 0 0,0 0 0 0,0-11 0 0,0 11 0 0,0 0 0 0,0 0 0 0,0-11 0 0,0 11 0 0,0-11 0 0,11 11 0 0,-11 0 0 0,0 0 0 0,0 0 0 0,0 0 0 0,0 0 0 0,0 0 0 0,9 0-1 0,-9-11 1 0,0 11 0 0,0 0 1 0,0-11-1 0,0 11 0 0,12 0-1 0,-12-10 2 0,0 10-2 0,0 0 1 0,0 0 0 0,0 0 0 0,11 0 0 0,-11 0 0 0,0 10 0 0,0-10 0 0,0 11 0 0,0 0 0 0,-11 0 0 0,11-11 0 0,0 11 0 0,0 0 0 0,0-11 0 0,0 11 0 0,0-11 0 0,0 0 0 0,0 0 1 0,-12 0-1 0,12 0 0 0,0 0 0 0,0-11 0 0,0 0 0 0,0 0 0 0,0 11 2 0,0-11 4 0,0 0 1 0,0 0-2 0,0 1 0 0,0-1-1 0,12 11 2 0,-12-11-2 0,0 11 0 0,0 0-3 0,0 0-1 0,0 0-6 0,0 0-12 0,0 0 7 0,0 0 3 0,0 11 7 0,0-11 1 0,0 11 0 0,0-11-1 0,0 10-4 0</inkml:trace>
  <inkml:trace contextRef="#ctx0" brushRef="#br0" timeOffset="34">6665 16223 4 0,'0'0'2'0,"0"-11"-2"0,0 0 2 0,0 0 8 0,0 0-1 0,0 1-2 0,0 10 0 0,0 0-1 0,0 0 2 0,0 10-3 0,0 12-2 0,0 11-2 0,0-1 1 0,0 1 0 0,-11 11-1 0,11-23 1 0,-12 1 0 0,12 0-2 0,0-11 3 0,0 0 0 0,0-11 0 0,0 0 2 0,12-11-5 0,-1 0-1 0,22 0-1 0,-12-11 1 0,12 11 0 0,-11 11 0 0,10 0 2 0,-11 0-1 0,-9 11 0 0,-1 0 2 0,-1 0 1 0,-10 11 0 0,0-11 3 0,-10 10 1 0,-1-10-1 0,-1 0 1 0,-9 11-2 0,0-10 1 0,-1-2 0 0,-1 0-1 0,2-10-1 0,0 0-2 0,10 0 0 0,-11 0-2 0,22 0-4 0,0-10-4 0,0 0-11 0,10-2-25 0,13 1-11 0,-2 0 45 0,0 11 4 0</inkml:trace>
  <inkml:trace contextRef="#ctx0" brushRef="#br0" timeOffset="35">6990 16343 5 0,'0'0'0'0,"0"-11"1"0,12 0 4 0,-12 11 19 0,0 0 8 0,0 0 18 0,11 22-33 0,-11-1-6 0,0 1-2 0,10 11-4 0,-10-12-1 0,0 1-3 0,0 0-1 0,0-11 0 0,0 11-3 0,0-12-31 0,0 1-58 0,0 0 62 0,0-11 25 0</inkml:trace>
  <inkml:trace contextRef="#ctx0" brushRef="#br0" timeOffset="36">9981 16136 5 0,'0'0'0'0,"-11"-11"0"0,11 0 0 0,0 0 1 0,0-1 9 0,0 3 5 0,0-2-2 0,0 0-2 0,0 11 0 0,0 0-1 0,-10 0-2 0,10 22-3 0,0 10 0 0,-12 1-2 0,12-1 0 0,-10 1 0 0,-1 11-1 0,11-12 0 0,-11 1 0 0,0-11-1 0,11-1 1 0,-12-10 0 0,12 0 2 0,12-22-3 0,-12-11-3 0,22 12-2 0,-1-23 1 0,1 11 0 0,0 22 2 0,-1-11 1 0,-9 11-1 0,-1 11 0 0,-1 0 1 0,1 11 0 0,0-11 1 0,-11 10 1 0,0-10 1 0,-11 0 1 0,-10 0-2 0,10 0 0 0,-11-11-2 0,0 11 0 0,11-11-2 0,-11 0-4 0,12-11-5 0,-1 0-8 0,0 0-4 0,11 11-4 0,0 0 4 0,11 0 20 0,0 0-1 0</inkml:trace>
  <inkml:trace contextRef="#ctx0" brushRef="#br0" timeOffset="37">10057 16288 5 0,'0'0'0'0,"0"-11"2"0,0 11 7 0,11 0 2 0,-1-11 2 0,2 11 2 0,9 0-3 0,2 0-4 0,-14 11-3 0,14 0 1 0,-13 11 1 0,-10-11-1 0,0 11 1 0,0-12 1 0,-10 12 0 0,-1 0 0 0,-1-11-1 0,3 11-2 0,9-12-2 0,0 1-1 0,9 0-1 0,14-11-2 0,-1 0-15 0,21-11-62 0,-10 0 30 0,-11 11 43 0</inkml:trace>
  <inkml:trace contextRef="#ctx0" brushRef="#br0" timeOffset="38">16135 14722 0 0,'0'11'0'0,"-10"22"0"0,-1-22 0 0,-1 0 0 0,2-11 1 0,10 0-2 0,10-11 1 0,2-22 0 0,20 11 0 0,-21 12 0 0</inkml:trace>
  <inkml:trace contextRef="#ctx0" brushRef="#br0" timeOffset="39">16255 14679 0 0,'10'0'0'0,"-10"22"0"0,0-11 0 0,-10 10 0 0,-1-10 1 0,11 0 0 0,-21 11 0 0,-2-22 0 0,2 11-1 0,9-11 0 0,-9 0 0 0,10 0 0 0,1 0-1 0,10-11 0 0,0 11-1 0</inkml:trace>
  <inkml:trace contextRef="#ctx0" brushRef="#br0" timeOffset="40">16157 14353 0 0,'0'0'0'0,"0"21"0"0,0 12 1 0,0 11 1 0,-11 10 1 0,0 0 2 0,-10 12 0 0,-1-12 1 0,11 0 2 0,-1-10-2 0,2-1 0 0,10-10-2 0,0-11-2 0,10-1 0 0,2-21-1 0,-12 0-5 0,11 0-5 0,-11-10-7 0,10-11-2 0,-10 21 14 0</inkml:trace>
  <inkml:trace contextRef="#ctx0" brushRef="#br0" timeOffset="41">15972 14722 0 0,'0'0'0'0,"22"-10"0"0,0-1 0 0,21 0 0 0,-10 0 1 0,10 0 0 0,-11 11 0 0,-9 0 0 0,-1 11 1 0,-22 0-1 0,0 0 0 0,0 0 0 0,0-1 2 0,0 12 0 0,-12-11 0 0,2 11 1 0,-1-11-1 0,-11 10 0 0,0-10 0 0,1 0 0 0,-12 11 0 0,11-10-2 0,12-2 0 0,-2 1-1 0,2-1-3 0,10-10-7 0,10 0-7 0,2 0 8 0</inkml:trace>
  <inkml:trace contextRef="#ctx0" brushRef="#br0" timeOffset="42">16330 14679 0 0,'0'0'0'0,"0"0"5"0,0 0 3 0,0-11 1 0,12 11-1 0,-24 11-4 0,2 0 0 0,0 21-2 0,-1 1 1 0,11-11-1 0,0 1-1 0,0-14 1 0,0 13-1 0,0-22-2 0,11 11-7 0,-11-11-17 0,0 0 10 0</inkml:trace>
  <inkml:trace contextRef="#ctx0" brushRef="#br0" timeOffset="43">15972 15081 0 0,'0'0'1'0,"0"0"4"0,11-11 4 0,-11 11-1 0,0 0 5 0,0 11-7 0,0 22 0 0,0-11-1 0,0 21 1 0,0-10-2 0,0 10 0 0,0-10-1 0,-11-1-1 0,11-10 0 0,0 0-2 0,0-11 2 0,0 0-2 0,-10-11 0 0,10 0-4 0,0 0-10 0,-11 0-18 0,-1-11 6 0</inkml:trace>
  <inkml:trace contextRef="#ctx0" brushRef="#br0" timeOffset="44">15842 15375 0 0,'0'0'3'0,"0"0"8"0,0 0-1 0,0 0-3 0,11 11-3 0,-11-11-2 0,11-11-2 0,-1 11-2 0,0-11-11 0,13 0-9 0</inkml:trace>
  <inkml:trace contextRef="#ctx0" brushRef="#br0" timeOffset="45">15939 15299 1 0,'0'-11'4'0,"0"11"4"0,12-11 1 0,-1 11-3 0,10-11-2 0,12 0 1 0,0 0 0 0,-1 11-1 0,-11 0-1 0,-9 11 0 0,-1 11 1 0,-11 0-1 0,0-1 1 0,-23 34 4 0,-10-33-4 0,1-1 0 0,11-10-1 0,-12 0-1 0,22 0-1 0,1 0-1 0,-1-11-1 0,11 0 0 0,0-11-2 0,11 0-7 0,-1 0-11 0,12 0-9 0,-12 0 11 0</inkml:trace>
  <inkml:trace contextRef="#ctx0" brushRef="#br0" timeOffset="46">16190 15288 0 0,'0'0'0'0,"0"0"2"0,0 0 1 0,10-11 2 0,13 11 1 0,9 0 7 0,-22 0-7 0,2 0-1 0,-1 0-1 0,-11 22 1 0,0-1 1 0,-11-10 2 0,-11 22-2 0,-1 0-1 0,14-12-2 0,-2-10-1 0,11 0 0 0,0-11-1 0,11 11-1 0,10-11 0 0,0-11-1 0,2 0-2 0,19 0-1 0,-8 0-14 0,-13 1-20 0,-21 10 25 0</inkml:trace>
  <inkml:trace contextRef="#ctx0" brushRef="#br0" timeOffset="47">17897 14538 0 0,'0'0'0'0,"0"-11"5"0,0 11 2 0,0 0 1 0,0 0 5 0,-12 0-9 0,12 11-2 0,-10 10 0 0,-1 1-2 0,0 11 1 0,11-12 0 0,0 12 0 0,11 0 1 0,0-22 0 0,11-1 0 0,11-10 2 0,-1-10 0 0,-11-1-1 0,24-11 0 0,-25 0 0 0,-8-10-1 0,-1 10-1 0,-11-11 0 0,-11 1-1 0,-11 10-1 0,0-11 0 0,1 22-1 0,-1 11-3 0,-1 0-6 0,3 22-12 0,-2 22-5 0</inkml:trace>
  <inkml:trace contextRef="#ctx0" brushRef="#br0" timeOffset="48">18298 14505 1 0,'0'0'0'0,"0"-11"1"0,0-11 10 0,12 11 12 0,-12 11 0 0,0 0-1 0,0 11-6 0,-12 11-2 0,2 0-8 0,0 21-1 0,10-10-2 0,-12 0 0 0,12-12-1 0,-10 12-2 0,20-22 1 0,2 11-3 0,-12-12-9 0,10-10-30 0,12 0-22 0,-11 0 50 0,-1 0 12 0</inkml:trace>
  <inkml:trace contextRef="#ctx0" brushRef="#br0" timeOffset="49">18658 14527 2 0,'0'-11'0'0,"0"0"0"0,0 11 3 0,0-11 9 0,0 11 2 0,0 0 9 0,0 0-13 0,-11 11 0 0,0 0 2 0,1 0-3 0,-2 0-4 0,2 21-1 0,10-10-1 0,0 0 1 0,10 10 2 0,12-10-2 0,11 0 1 0,-11 0-1 0,10-12 0 0,1 1-1 0,0-11 0 0,-1 0 0 0,-11-11 1 0,-9-10-2 0,9-1 0 0,-21-11-1 0,0 1-2 0,0 10 1 0,-10-11 0 0,-13 1-2 0,2 10 1 0,0 11-4 0,10 0-8 0,-11 11-13 0,-1 22-14 0,13 0-7 0,-1 10 32 0,11-10 15 0,-11 11-2 0</inkml:trace>
  <inkml:trace contextRef="#ctx0" brushRef="#br0" timeOffset="50">19245 14516 3 0,'0'0'0'0,"0"-11"1"0,0 11 2 0,0-11 20 0,0 11 1 0,-11 0-5 0,11 0-2 0,-11 22 0 0,-10 0-5 0,9-1-6 0,12 12-3 0,0 0-2 0,12-1 1 0,-1-10-1 0,21-11 0 0,1 0 1 0,0-11 1 0,9 0 0 0,-9-11 0 0,-1-11 0 0,-20 11 0 0,-1-21 0 0,-11 10-1 0,0-11 0 0,-11 1-1 0,-11-1-1 0,0 11 0 0,1 11-2 0,-12 11-1 0,21 0-5 0,-8 11-13 0,8 0-23 0,2 11-19 0,-1 0 50 0,11-12 9 0</inkml:trace>
  <inkml:trace contextRef="#ctx0" brushRef="#br0" timeOffset="51">19799 14494 5 0,'0'-11'0'0,"12"0"2"0,-12 0 14 0,0 1 16 0,11-1-4 0,-11 11-4 0,0 0 20 0,0 11-39 0,-11 21-3 0,11-10 0 0,0 11-1 0,0-12 0 0,0 12-1 0,0-22 0 0,0 11 1 0,0-12-2 0,0 1-1 0,11-11-16 0,-2 0-25 0,3 0-25 0,-1 0 43 0,-1-11 24 0,-10 1-4 0</inkml:trace>
  <inkml:trace contextRef="#ctx0" brushRef="#br0" timeOffset="52">20114 14374 5 0,'12'0'1'0,"-12"0"18"0,0 0 14 0,11 0-3 0,-11 0 0 0,10 0-4 0,-10 22-5 0,12-11-8 0,-12 22-6 0,0-12-2 0,0 12-3 0,0-11-2 0,-12 0 0 0,12-12-2 0,0 1-12 0,0 0-41 0,0 0-59 0,0-11 107 0</inkml:trace>
  <inkml:trace contextRef="#ctx0" brushRef="#br0" timeOffset="53">17570 15179 0 0,'0'0'0'0,"0"0"0"0,0-11 0 0,0-1 0 0,0 12 1 0,0-10 4 0,0 10 3 0,0 0 1 0,0 0-1 0,-10 10-3 0,10-10 1 0,-11 12 0 0,-1 10-1 0,2 0-1 0,-1-11-3 0,11 10 2 0,-11 12-1 0,22-22 0 0,-11 11 1 0,11-12 0 0,11 1 1 0,-1 0 0 0,2-11 0 0,-2-11 1 0,0 0-1 0,2 1 0 0,-12-12-1 0,-11 0 1 0,0 11-1 0,-11-21-3 0,0 10 1 0,-11 0-2 0,11-1 0 0,-10 13 0 0,-2 10-1 0,13 0-1 0,-1 22-8 0,-1 0-17 0,12 0-11 0,0-1 19 0,12 1 19 0,-1-11 1 0</inkml:trace>
  <inkml:trace contextRef="#ctx0" brushRef="#br0" timeOffset="54">17820 15190 1 0,'0'0'-1'0,"0"-11"1"0,12 11 1 0,-12-11 0 0,11-1 5 0,-1 12 6 0,-10-10 3 0,11 0 0 0,0 10 0 0,-11-11 0 0,10 11-4 0,-10 0-3 0,0 0-3 0,0 0 0 0,0 11 1 0,0 9-1 0,0 3-3 0,12 10 0 0,-12-12 0 0,11 12-1 0,11-11 1 0,-2 0 1 0,13-12-1 0,12 1 2 0,-13-11-1 0,1-11 0 0,-1-10-2 0,-11 10 1 0,2-22 0 0,-23 11 0 0,0 1-1 0,-11-12-2 0,-11 10 0 0,-10-8-1 0,-1 20-2 0,10 11-4 0,-9 0-15 0,11 11-10 0,-1 10-17 0,11 1 21 0,-10 0 29 0,21-11-1 0</inkml:trace>
  <inkml:trace contextRef="#ctx0" brushRef="#br0" timeOffset="55">18354 15081 2 0,'0'0'0'0,"0"-11"0"0,0 11 0 0,0-10 0 0,0 10 1 0,0-11 0 0,0 11 6 0,0-11 5 0,0 11 4 0,0 0-2 0,0 0 11 0,0 11-18 0,0 10-2 0,0 12-3 0,0-11 0 0,0 9-1 0,0 3 1 0,0-12-1 0,0-1-1 0,0 1 0 0,10-11 1 0,-10 0-6 0,0 0-14 0,0-11-12 0,0 11-4 0,0-11 29 0,11 0 3 0</inkml:trace>
  <inkml:trace contextRef="#ctx0" brushRef="#br0" timeOffset="56">18756 15005 3 0,'0'0'0'0,"0"0"2"0,0 0 16 0,11 0 12 0,-11 0 0 0,0 21-6 0,0 13-5 0,0-13 0 0,-11 23-4 0,11-13-2 0,-12 3-6 0,12-12-4 0,0 10-1 0,0-21 0 0,0 11-2 0,0-11 1 0,0 0 0 0,0-11-1 0,12 11 0 0,-12-11-5 0,0 0-13 0,11-11-20 0,-11 11-14 0,10-11-9 0,-10 11 50 0,0-11 7 0</inkml:trace>
  <inkml:trace contextRef="#ctx0" brushRef="#br0" timeOffset="57">19234 15049 4 0,'0'-11'0'0,"0"11"0"0,0 0 0 0,11-12 1 0,-11 2 3 0,0 10 5 0,0 0 3 0,-11 0 12 0,11 0-13 0,0 0-1 0,-11 10 0 0,1 13-3 0,-1-2-3 0,-11 0-2 0,22 2 0 0,-11 9-2 0,11-10 2 0,11-11-1 0,-1 11 0 0,23 0 1 0,-22-22-1 0,22 10 3 0,-12-10-1 0,34-21 2 0,-33-1-1 0,-11 11-1 0,-1-12 0 0,-10 3 0 0,0-2-2 0,-10-1 0 0,-1 2-1 0,-11 11 0 0,-1-1 0 0,14 11-1 0,-14 0-3 0,2 0-15 0,9 11-12 0,12-1-14 0,-10 1 17 0,10-1 27 0,10 2-4 0</inkml:trace>
  <inkml:trace contextRef="#ctx0" brushRef="#br0" timeOffset="58">19724 15081 5 0,'10'0'0'0,"1"-11"0"0,-11 1 1 0,11-1 2 0,-11 0 9 0,10-1 8 0,-10 12 1 0,0-10-1 0,0 10-4 0,0 0-3 0,-10 0-3 0,-12 10-2 0,1 13-3 0,-1-12-2 0,-1 20-2 0,14 3 0 0,-2-13-1 0,11 12 0 0,11-22 0 0,-2 0 1 0,14 0 0 0,10 0-1 0,-1-22 1 0,1 0 0 0,-11 0-1 0,-2-11 2 0,-8 10 0 0,-12-19-1 0,0 9 1 0,-21 0-1 0,-2 1-1 0,2-1 0 0,9 0-3 0,-9 22-4 0,0-11-7 0,10 11-16 0,-1 11-17 0,2 11 5 0,10-11 40 0,0 0-4 0</inkml:trace>
  <inkml:trace contextRef="#ctx0" brushRef="#br0" timeOffset="59">20179 14940 5 0,'0'0'-1'0,"0"-10"1"0,0 10 0 0,0-12 1 0,0 1-1 0,12 11 5 0,-12-11 12 0,0 1 9 0,0-1 1 0,11 11 2 0,-11 0 7 0,0 11-22 0,0-1-2 0,-11 34-4 0,11-1-3 0,-12-10-3 0,12 0-1 0,-9-1 0 0,9 1-1 0,0-22-2 0,9 0-10 0,3-1-60 0,-12-10-24 0,11 0 90 0</inkml:trace>
  <inkml:trace contextRef="#ctx0" brushRef="#br0" timeOffset="60">20398 14679 7 0,'0'0'0'0,"0"0"-1"0,-11 0-5 0</inkml:trace>
  <inkml:trace contextRef="#ctx0" brushRef="#br0" timeOffset="61">20310 14701 7 0,'0'0'0'0,"-10"-11"0"0,10 11 0 0,0 0-1 0,10 0 1 0,-10 0 1 0,0 0-1 0,0-11 0 0,0 11 0 0,0 0 0 0,0 0 0 0,0 0 0 0,12 0 0 0,10 0 0 0,-1 0 0 0,23 0 0 0,-1 0 0 0,-10-11-1 0,21 11 1 0,-33-11 0 0,-9 11 0 0,9 0 0 0,-10 0 0 0,0 0 0 0,-11 0 0 0,10-11 0 0,-20 11 0 0,-1 11 0 0,-10-11 0 0,-2 0 0 0,2 11 0 0,-11-11 1 0,-12 11-1 0,1 0 0 0,-2-11 0 0,3 11 0 0,19-11 0 0,2 0 0 0,9 0 0 0,12-11 0 0,12 11 0 0,-1 0 0 0,-1-11 0 0,24 11 0 0,-13 0 0 0,12 0 0 0,-11 0 0 0,-2 0-1 0,-8 11 1 0,-1-11 0 0,0 11 1 0,0-11-2 0,-11 0 2 0,10-11-1 0,-10 11 0 0,0 0 0 0,-10 0-1 0,10 0 1 0,-22 0 0 0,11 0 0 0,-1 11 0 0,-8 0-6 0</inkml:trace>
  <inkml:trace contextRef="#ctx0" brushRef="#br0" timeOffset="62">20277 14733 3 0,'0'0'2'0,"-10"0"-3"0,10 0 1 0,-10 0 1 0,-2 0 0 0,12 0 10 0,0 0 14 0,-10 0 1 0,10-11 0 0,0 11-7 0,0 0-8 0,0-10-5 0,22 10-4 0,-2 0-1 0,3 0 0 0,21 0 0 0,-13 0-1 0,14 0-1 0,-2 0 1 0,1 10 0 0,-1-10-1 0,-10 0 2 0,-1 0 0 0,-10 0-2 0,-1 0 1 0,-9 0 2 0,-12 0 2 0,0-10 1 0,-12 10-3 0,-9 0 0 0,-12 0-1 0,1 0 1 0,-1 0-2 0,1 0 1 0,-12 10-1 0,21-10 0 0,3 0 0 0,9 0 0 0,0 0 0 0,11 0 0 0,11 0-2 0,0 0 2 0,9-10-1 0,25 10 1 0,-13-11-1 0,23 0 0 0,-2 11-1 0,-8-11 2 0,-25 11-1 0,-8 0 2 0,-1 0-2 0,-22 0-3 0,-1 11-20 0,-20-11-58 0,11 11 50 0,9 0 29 0</inkml:trace>
  <inkml:trace contextRef="#ctx0" brushRef="#br0" timeOffset="63">20550 14342 3 0,'0'0'0'0,"0"0"0"0,0 0 0 0,0-11 0 0,0 11 0 0,-11 0 1 0,11 0-1 0,0 0 3 0,0-11 3 0,0 11 21 0,-11 0-12 0,11 0-2 0,0 0-4 0,0 11-3 0,-11-11-1 0,11 11-3 0,0 11 1 0,0-12 0 0,-10 23 2 0,10-11-1 0,0 0-1 0,0-12-1 0,0 12 0 0,0-11 0 0,0 0 0 0,0-11 1 0,0 11-1 0,0-22 7 0,0 0-8 0,0 11 0 0,0-22 1 0,10 11-2 0,-10-21 0 0,0 10 0 0,11-11 0 0,0-10-1 0,0 21 1 0,-11-10 0 0,0 21 0 0,0 0 1 0,0 11-1 0,0 0 3 0,0 11-1 0,0 21 1 0,0 1-1 0,-11 10 0 0,11 1 0 0,0-11 0 0,0-1-1 0,0-10 0 0,-11 21-2 0,11-43-19 0,22 0-63 0,-12-21 38 0,2 21 42 0</inkml:trace>
  <inkml:trace contextRef="#ctx0" brushRef="#br0" timeOffset="64">21409 6970 12 0,'0'0'0'0,"-11"-22"1"0,0 0-2 0,11 11 1 0,0 1 0 0,11 10 0 0,-11 0 0 0,0 0-1 0,0 10-10 0</inkml:trace>
  <inkml:trace contextRef="#ctx0" brushRef="#br0" timeOffset="65">21246 6926 12 0,'0'0'0'0,"-44"0"0"0,11-11 1 0,0 11 1 0,13 0 1 0,-25 0 0 0,24 11-3 0,9-11 1 0,3 11-1 0,-2 0 0 0,31-11 4 0,13 11 1 0,22-11-1 0,11 0-1 0,41 0-3 0,3 0 0 0,-2 0 0 0,22 0 2 0,13 0 1 0,-3 0 2 0,13-11-1 0,-1 11-2 0,-11 0 2 0,1 0-1 0,0 0-1 0,-1 0-1 0,-11 0 0 0,1 0 1 0,-23 0-1 0,-10 0-1 0,-21 0 1 0,-24 0-1 0,-20 0 1 0,-22 0-1 0,0 0 0 0,-11 0 0 0,-22 0-2 0,1-11 0 0,-24 11 1 0,-8 0-4 0,-1 0-13 0,-12 11-11 0,1 0 22 0,43 0 1 0</inkml:trace>
  <inkml:trace contextRef="#ctx0" brushRef="#br0" timeOffset="66">21279 7100 12 0,'0'0'1'0,"0"-21"0"0,0 21-1 0,11 0 1 0,32 0 0 0,11 10-1 0,22-10-1 0,10 11 2 0,12 0-1 0,12 0 1 0,21-11-1 0,-1 12 1 0,10-12 1 0,3 0 1 0,9 0 3 0,-1 0 0 0,-8-12 0 0,-3 1-2 0,-10 11 0 0,2 0-1 0,-13 0 0 0,-22 0-1 0,-31 0-2 0,-22 0-1 0,-33 11-11 0,-11 11-19 0,-33-1 18 0</inkml:trace>
  <inkml:trace contextRef="#ctx0" brushRef="#br0" timeOffset="67">20245 15223 6 0,'0'0'0'0,"0"0"1"0,0 0 2 0,22 0 4 0,0 0 6 0,-1 0 2 0,2 0 0 0,9 0 2 0,-10-11-2 0,21 11-3 0,-10 0-4 0,-1 0-3 0,1-11-3 0,-11 11-1 0,11 0 1 0,-12 0-2 0,-10 0 1 0,-11 0 2 0,0 0 0 0,-11-11-3 0,0 11-1 0,11 0-2 0,-10 0-13 0,10 0-22 0,0 11-18 0,0-11 47 0,-11 0 3 0</inkml:trace>
  <inkml:trace contextRef="#ctx0" brushRef="#br0" timeOffset="68">20430 14961 6 0,'0'-10'0'0,"0"10"0"0,0 0 0 0,0-11 0 0,0 11 1 0,0-10 0 0,0-2 7 0,0 12 6 0,10-11 1 0,-10 11-1 0,0 0 0 0,0-11-3 0,0 11-4 0,0 0 0 0,-10 22-6 0,10 0 1 0,-10-1 1 0,10 13-1 0,0-13 0 0,-11 1 0 0,11 0 0 0,0-1-1 0,0-11 0 0,0 2-1 0,0-1 1 0,0 0-1 0,0-11 0 0,0 0 2 0,0 0-1 0,0-11 3 0,0 11-2 0,0-23-2 0,0 13 1 0,11-11-1 0,-1-1 0 0,0-11 0 0,2 1-1 0,-1 20 1 0,-11-19 0 0,0 19 1 0,0 1-2 0,0 0 2 0,11 11-1 0,-11-10 0 0,0 20-1 0,11 1 1 0,-11 0 1 0,10 22 3 0,-10-1 0 0,0 1-2 0,0 0-2 0,0-1-13 0,-10 1-74 0,10-11 52 0</inkml:trace>
  <inkml:trace contextRef="#ctx0" brushRef="#br0" timeOffset="69">22225 14331 0 0,'0'0'0'0,"0"11"4"0,0 0-2 0,0 10 0 0,0 23 0 0,0-11 1 0,10 10-1 0,-10-10 0 0,0-1-1 0,0-10 0 0,0 0 0 0,0 0 0 0,0-12-1 0,0-10-2 0,0 0-8 0,0 0 1 0</inkml:trace>
  <inkml:trace contextRef="#ctx0" brushRef="#br0" timeOffset="70">22333 14505 0 0,'0'0'2'0,"-11"0"3"0,11 0 0 0,11 11 0 0,-11-11-1 0,22 0-1 0,11-11-1 0,-1 11 1 0,1-11-2 0,-12 11-1 0,1 0 0 0,11 0 0 0,-11 0 0 0,-11-11 0 0,10 11-1 0,-10 0 1 0,-1 0 0 0,-10 0-8 0,0 0-2 0,0-11 0 0,0 11 9 0</inkml:trace>
  <inkml:trace contextRef="#ctx0" brushRef="#br0" timeOffset="71">22692 14320 0 0,'0'0'0'0,"0"0"3"0,0 0 0 0,11 11 0 0,-11 0 1 0,0 21-1 0,11-10-1 0,-11 11 1 0,0 10-1 0,0-10 0 0,10 0 0 0,-10-1 0 0,0-21-1 0,0 11 1 0,0-11-2 0,0 0 1 0,0-11-2 0,0 10-3 0,0-10-2 0,0-10-3 0,-10-12 0 0,10 11 5 0</inkml:trace>
  <inkml:trace contextRef="#ctx0" brushRef="#br0" timeOffset="72">22757 14288 0 0,'0'0'0'0,"44"-11"1"0,-11 11 2 0,10 0 0 0,-21 11 1 0,10 10 0 0,-11 1-1 0,2 11 0 0,-23-1 0 0,10 1-1 0,-20-1 0 0,10 1 0 0,-23 0 0 0,-10-1-1 0,13 1 0 0,-25 0 0 0,3-1 0 0,9-21 0 0,11 11 1 0,1-22-1 0,9 11-1 0,2-11 0 0,10 0-1 0,0-11-7 0,10-11-11 0,2 11 7 0</inkml:trace>
  <inkml:trace contextRef="#ctx0" brushRef="#br0" timeOffset="73">27335 18865 255 0,'-22'-32'0'0,"11"21"0"0,-11-22 0 0,12 0 0 0,-1 12 0 0,0 10 0 0,11 0 0 0</inkml:trace>
  <inkml:trace contextRef="#ctx0" brushRef="#br0" timeOffset="74">23323 14527 0 0,'0'-11'1'0,"0"11"4"0,0 0 5 0,0 0 3 0,0 0-1 0,0 0 1 0,10 11-3 0,-10 10-1 0,0 1-2 0,0 22-2 0,0-12-1 0,0 12 1 0,0-12 0 0,0 12-2 0,0-1 1 0,0-21-1 0,-10 12-1 0,10-3-1 0,0-20 0 0,-11 0-1 0,11 1-4 0,0-24-40 0,0 1 23 0,0-21-16 0,11-1 30 0,-11-9 7 0,0 8 0 0,0 12 0 0</inkml:trace>
  <inkml:trace contextRef="#ctx0" brushRef="#br0" timeOffset="75">23345 14461 0 0,'0'0'0'0,"10"0"2"0,12 0 2 0,-1 0 2 0,12 0 0 0,-11 0 0 0,-12 11-2 0,-10 0 1 0,0 0-1 0,0 11 0 0,-10-11 0 0,-12 10-1 0,12-10 0 0,-13 0-2 0,2 0 1 0,9 11-1 0,2-11-1 0,0 0-3 0,10-11-6 0,0 10-9 0,0-10-2 0,10 0 15 0</inkml:trace>
  <inkml:trace contextRef="#ctx0" brushRef="#br0" timeOffset="76">23584 14472 0 0,'0'0'0'0,"0"0"7"0,-11 0-3 0,-1 11-2 0,2 11 1 0,-13 0-1 0,3 10 1 0,8-10-2 0,2 11 1 0,-1-22-1 0,22 10-1 0,-11-10 0 0,22 0-1 0,-11-11 0 0,10-11 0 0,0 0-1 0,2 0 0 0,-1-21 1 0,-2 10-1 0,-8 0 1 0,-1-10 0 0,-11 10 0 0,11 11 1 0,-22 11 0 0,11 0 0 0,0 0 0 0,-11 0 1 0,-1 22-1 0,12-11 1 0,0 10 0 0,0-10-1 0,0 11 1 0,12-11 0 0,-1 11-1 0,0-11 1 0,0-1-1 0,-1-10 0 0,1 11 0 0,-11-11-2 0,11 0-5 0,-1-11-1 0,-10 11 7 0</inkml:trace>
  <inkml:trace contextRef="#ctx0" brushRef="#br0" timeOffset="77">23769 14472 0 0,'0'0'0'0,"21"11"2"0,-10 11 0 0,11 0 0 0,-11-1 1 0,-11 12 0 0,10-22 0 0,-10 22 1 0,0-23-1 0,0 1 1 0,-10 0-1 0,10 0 1 0,-11-11-2 0,11 0-1 0,-12-11 0 0,12-11-1 0,0 1-1 0,23-12-1 0,-13 11 1 0,12-10-1 0,0 10 0 0,-11 0 0 0,11 11-2 0,-11 0-4 0,-1 11-2 0,1 0 5 0</inkml:trace>
  <inkml:trace contextRef="#ctx0" brushRef="#br0" timeOffset="78">24062 14429 2 0,'0'0'10'0,"11"0"12"0,-22 0-2 0,11 11-7 0,0 10-2 0,-11 1-2 0,11 0-3 0,0 0-3 0,0-1 1 0,0-10-2 0,11 11-1 0,-11-11-3 0,11 0-12 0,-11-11-13 0,11 0-6 0,-11 0 6 0</inkml:trace>
  <inkml:trace contextRef="#ctx0" brushRef="#br0" timeOffset="79">24171 14309 0 0,'0'0'7'0,"0"0"11"0,0 0 3 0,0 0-10 0,11 0-5 0,-11 11-6 0,10 0-6 0,-10-11-19 0,12 11-6 0</inkml:trace>
  <inkml:trace contextRef="#ctx0" brushRef="#br0" timeOffset="80">24345 14353 0 0,'0'-11'0'0,"0"-11"0"0,0 11 0 0,10-10 0 0,-10 10 7 0,12-11 7 0,-12 0 7 0,0 10 1 0,0 12-4 0,0 0-2 0,0 0-4 0,0 0-4 0,0 23-4 0,0 10 1 0,0 10-2 0,-12-10 0 0,12 10 0 0,0 12-1 0,0-23 0 0,0 1 1 0,0 10-2 0,-10-21-4 0,10 0-7 0,0-11-4 0,0 0-8 0,-11-11-6 0,11 0-7 0,-12-11 6 0,12 0 26 0,-10 11 3 0,-12-11 0 0</inkml:trace>
  <inkml:trace contextRef="#ctx0" brushRef="#br0" timeOffset="81">24269 14527 0 0,'0'-11'0'0,"0"11"7"0,0 0 6 0,0 0 2 0,0 0-2 0,21 0-3 0,1 0 0 0,0 0-3 0,11-11-3 0,-22 11-2 0,10 0-20 0,-10 0-33 0,-1 0 39 0,2-11 12 0</inkml:trace>
  <inkml:trace contextRef="#ctx0" brushRef="#br0" timeOffset="82">24540 14505 1 0,'0'0'0'0,"0"-11"0"0,0 0 0 0,10 11 0 0,-10-11 5 0,0 11 6 0,0 0 3 0,0 0 22 0,-10 0-22 0,10 11-6 0,0 22-3 0,0-11-1 0,-10-12-2 0,10 12 0 0,10-11-1 0,0 0 2 0,2-11 0 0,-1 0-1 0,11 0 0 0,-12-11-1 0,2-11-1 0,9 11 0 0,-10-10 0 0,0-1 0 0,-11 11 0 0,10-11 1 0,-10 11-1 0,0 1 0 0,0-1 0 0,0 22-1 0,0-1 1 0,0 23 0 0,0 11 1 0,0-1-1 0,0 1 1 0,0 10 0 0,0 0 1 0,0 1 0 0,0-1-1 0,-10-10 1 0,-1-12 0 0,-10 1 5 0,-12-11 2 0,11 0 3 0,-11-12-4 0,12 1-4 0,-13-11-2 0,24-11-4 0,-11 1-1 0,10-2-10 0,0-10-23 0,11 12-23 0,0-11 6 0,0 9 51 0</inkml:trace>
  <inkml:trace contextRef="#ctx0" brushRef="#br0" timeOffset="83">16821 15668 4 0,'-11'0'0'0,"11"0"2"0,0-10 3 0,11 10 1 0,-11 0 0 0,10 0-1 0,1 0 0 0,0 10 0 0,-1-10 2 0,2 0 2 0,9 0 3 0,1 0-2 0,11 0 0 0,-11-10-4 0,-1 10-3 0,11 0 0 0,-9 0-1 0,19-11 1 0,-9 11-1 0,12 0 0 0,-2-10-1 0,-11 10 1 0,1 0 0 0,-1 0 0 0,1 0-1 0,-1 0-1 0,13 0 2 0,-13 0-2 0,1 0 1 0,10 0 0 0,-10 0 1 0,0 0-1 0,-1 0 0 0,1 0-1 0,-1 0 1 0,-10 0 0 0,21 0-1 0,-21 0 1 0,0 0-1 0,11-12 0 0,-12 12 1 0,1 0-1 0,0 0 1 0,-1 0-1 0,2 0 0 0,9 0 1 0,-10 12-1 0,-1-12 0 0,1 0 0 0,11 0 0 0,-11 0 0 0,10 0 0 0,-11 0 0 0,2 0-1 0,-1 0 1 0,-12 0 0 0,12 0 0 0,0 0 0 0,11 0 0 0,-13 0-1 0,13-12 1 0,0 12-1 0,-1 0 1 0,-9 0-1 0,10-11 2 0,-12 11-2 0,0 0 1 0,-9 0 1 0,9 0-1 0,1 0-1 0,0-11 0 0,0 11 1 0,11-11-1 0,-12 11-1 0,1-11 2 0,0 11-1 0,-1 0 1 0,-10-9-1 0,10 9 1 0,-9 0 0 0,9 0-2 0,2 0-1 0,-2 0-1 0,-10 0-1 0,11-12 3 0,-1 12 1 0,1 0 1 0,-12 0-1 0,13 0 2 0,-13 0-1 0,13 0 0 0,-14 0 0 0,14 0-2 0,-13 0-4 0,2 0-9 0,-1 12 4 0,0-12 3 0,0 0 7 0,-1 0 1 0,12 0 0 0,-11-12 0 0,-11 12-13 0,11 0-17 0,-11 0 16 0,0 12 12 0</inkml:trace>
  <inkml:trace contextRef="#ctx0" brushRef="#br0" timeOffset="84">18919 15614 9 0,'0'0'0'0,"0"0"0"0,0-11 0 0,0 11 0 0,0 0 0 0,-12 0 0 0,12 0 0 0,0 0 1 0,0 0 1 0,0-11 2 0,0 11 0 0,0 0 0 0,12 0 0 0,-12 0-2 0,0 0 0 0,11 0 0 0,-1 0 0 0,2 11 1 0,-1-11 1 0,10 0 1 0,0 0 1 0,2 0-2 0,9 0 0 0,-10 0-2 0,21 0-1 0,-10 0 0 0,-1 0 0 0,12 0 0 0,-11-11 0 0,0 11 2 0,-1 0 0 0,12 0 0 0,-22 0-3 0,10 0 1 0,-11 0 0 0,13 0-1 0,-3 0 1 0,-8 0-1 0,9 0-1 0,0 0 2 0,-9 0-1 0,-1 0 0 0,-2 0 1 0,13 0-2 0,-10 0 1 0,19 0 0 0,-19 0 0 0,-1 0 0 0,10 0 0 0,-11-11 0 0,12 11 0 0,-11 0 0 0,-12 0 0 0,24 0 0 0,-13 0-1 0,12 0 1 0,-1 0 1 0,1 0-1 0,-11 0 0 0,11 0 0 0,-11-9 0 0,10 9 1 0,-11 0-1 0,12 0 0 0,-21 0 0 0,20 0-1 0,-21 0 1 0,11 0 0 0,0 0-1 0,9 0 1 0,-8 0-1 0,9 0 1 0,1 0 1 0,-11-12-2 0,0 12 1 0,10 0 0 0,-11 0 0 0,12 0-1 0,-11 0 1 0,11 0-1 0,-23 0 1 0,22 0 0 0,-20 0 0 0,9 0 0 0,2 0 0 0,-13-11-1 0,12 11 2 0,-12 0-2 0,2 0 1 0,9 0-1 0,2 0-2 0,-2-11-1 0,0 11 1 0,-9 0 2 0,-1 0 1 0,11 0 0 0,-22 0 0 0,0 0 1 0,0 0-1 0,10 0 1 0,-10 0-2 0,11 0 1 0,22 0 0 0,-12 0 0 0,11 0 0 0,-20 0 0 0,21 0 0 0,-22 0 0 0,-1 0 0 0,-10-11 0 0,12 11-1 0,-12 0-1 0,0 0-49 0,-12 0 48 0,12 0-5 0</inkml:trace>
  <inkml:trace contextRef="#ctx0" brushRef="#br0" timeOffset="85">17560 15832 4 0,'0'0'-1'0,"10"0"1"0,-10 0 1 0,-10 0 13 0,10 0-8 0,0 0 0 0,-11 0 3 0,11 10-4 0,-12-10-1 0,12 11-1 0,-10-1-1 0,10-10 0 0,-11 12 0 0,11-1-1 0,-11 0 1 0,11 0-2 0,-10-1 2 0,10 2-1 0,0 9 1 0,0-11 0 0,0 13-1 0,0-2 1 0,0-10-1 0,0-1 1 0,0 13-1 0,0-23 0 0,10 11-1 0,-10-11 1 0,11 0-1 0,0 0 1 0,-1 0-1 0,2 0 0 0,-12 0 1 0,11-11 0 0,-1 0-1 0,-10 11 1 0,12-22-1 0,-1 11 1 0,-11-10 0 0,9-2 1 0,3 2 0 0,-12-11 2 0,0 21 1 0,0-11 0 0,0 10-1 0,0-9-2 0,11 11 1 0,-11-1-2 0,0 0 0 0,0-1 0 0,0 2 1 0,0 10 1 0,-11 0-1 0,11 0 1 0,-12 0-2 0,3 10-1 0,-2 2-2 0,-1-1-6 0,12 0-23 0,-10-1-34 0,-1 11 52 0,11-21 9 0</inkml:trace>
  <inkml:trace contextRef="#ctx0" brushRef="#br0" timeOffset="86">17950 15832 4 0,'0'0'0'0,"12"-11"0"0,-12 11 1 0,0 0-1 0,11-11 2 0,-11 11 3 0,0 0 5 0,10-12 2 0,-10 12 0 0,0-10 0 0,0 10 0 0,0 0 1 0,0-11-6 0,0 11 3 0,-10 0 1 0,10 0-3 0,-11 0-3 0,-1 11 0 0,3-1-3 0,9 2 0 0,-11-1-1 0,-1 0 0 0,12-1 0 0,-10 1-1 0,10 11 0 0,-11-11 1 0,-1 11-1 0,12 0 1 0,0-1-1 0,0 1 1 0,0 0-1 0,0-1 0 0,12 1 0 0,-1 0 0 0,-1-11 1 0,2 0 1 0,-1-11-2 0,10 9 1 0,-10-9 0 0,11-9 1 0,-11-2-2 0,-1 0 2 0,2 0-2 0,-2 0 2 0,0-11-1 0,-10-10 2 0,0 9-2 0,0 2 0 0,0-1 0 0,-10 1 1 0,0 10-1 0,10 0 0 0,-12-1-1 0,2 2-2 0,-1 10-6 0,-1 0-11 0,2 0-29 0,10 0-22 0,0 10 60 0,0-10 6 0</inkml:trace>
  <inkml:trace contextRef="#ctx0" brushRef="#br0" timeOffset="87">24519 18517 255 0,'0'0'0'0,"0"-22"0"0,0 22 0 0</inkml:trace>
  <inkml:trace contextRef="#ctx0" brushRef="#br0" timeOffset="88">18298 15853 5 0,'0'0'0'0,"0"0"0"0,0 0 0 0,0 0 0 0,0 0 0 0,12-11 1 0,-12 11-1 0,0-10 3 0,0 10 3 0,0-11 5 0,0 11-1 0,0 0 0 0,0-11 0 0,0 11 0 0,-12 0-1 0,12 0-2 0,0 0-1 0,-10 0 1 0,10 0-4 0,0 0 1 0,-10 0-1 0,10 11 0 0,-12 0-2 0,12-1 0 0,-10 1-1 0,-1-1 1 0,11 13-2 0,-12-12 1 0,12 10 0 0,0-9 0 0,0 9 0 0,-10-11 0 0,10 13 1 0,10-12-2 0,-10-1 0 0,12 1 1 0,-1-1 0 0,-1 2 0 0,2-12-1 0,-2 11 1 0,-10 0 1 0,10-11-1 0,2 0-1 0,-1 11 1 0,-1-11-1 0,-10 0 1 0,12-11 1 0,-1 11-2 0,10-11 1 0,-10 0-1 0,-1-1 1 0,2 2 1 0,-1-1-2 0,-1 1 1 0,-10-1 1 0,12 0-1 0,-1-1 0 0,-11 2 0 0,0-1-1 0,9 1 2 0,-9-12 0 0,0 11 0 0,-9-11 1 0,-2 10-1 0,-1 2-1 0,2-1 1 0,-13 1-2 0,2-1 1 0,10 0 0 0,1 11-2 0,-13 0-4 0,23 0-12 0,-10 11-23 0,10 10 3 0,0-10 36 0,0-1-3 0</inkml:trace>
  <inkml:trace contextRef="#ctx0" brushRef="#br0" timeOffset="89">25312 18833 255 0,'0'21'0'0,"0"-21"0"0,0-11 0 0</inkml:trace>
  <inkml:trace contextRef="#ctx0" brushRef="#br0" timeOffset="90">18800 15810 6 0,'0'0'0'0,"0"0"0"0,0 0 0 0,0-12 0 0,0 12 0 0,0-10 0 0,0 10 1 0,0-11 6 0,0 11 7 0,9-10 1 0,-9 10-3 0,0-12-2 0,0 12-1 0,0-10-1 0,0 20 13 0,0-10-13 0,0 12-2 0,0-2-2 0,0 1-1 0,12 22-1 0,-12-12-1 0,0 12 0 0,0-11 0 0,0-1 0 0,0 1-1 0,0-1 2 0,0 2 1 0,0-12-1 0,0-1 0 0,0 1-1 0,0-1 1 0,0-10-1 0,11 0 0 0,-11 0 0 0,0 0-1 0,0-10 1 0,10-1-2 0,-10 11-1 0,0-10-11 0,12-1-36 0,-12 0-24 0,0-11 65 0</inkml:trace>
  <inkml:trace contextRef="#ctx0" brushRef="#br0" timeOffset="91">19223 15886 6 0,'0'0'0'0,"0"-11"0"0,0 11 0 0,0 0 0 0,0-12 0 0,0 12 0 0,0 0 0 0,11-10 1 0,-11 10-1 0,0 0 1 0,0 0 1 0,0 0 1 0,0 0 2 0,0 0 3 0,0-11 2 0,0 11 0 0,11 0 28 0,-22 0-6 0,11 0-25 0,0 11-1 0,-11-1-2 0,1 2-3 0,-1 10 1 0,-1-1-2 0,2 1 1 0,10-1-1 0,0 2 0 0,0-12-1 0,0 10 1 0,10-11-1 0,2 13 1 0,9-12 0 0,-10 0 0 0,10-11 0 0,2 0 0 0,-1 0 1 0,-2-11 0 0,3 0 2 0,-1-12-1 0,-11 2 0 0,-1 11 0 0,2-24 0 0,-12 13-1 0,10-1 1 0,-10-10-1 0,-10-1 1 0,-2 12 1 0,2 10-2 0,-13 0 0 0,2 11-2 0,-11 11-3 0,10 0-3 0,11-1-9 0,-11 1-19 0,22-1-21 0,0 13 23 0,0-12 32 0,0-11-5 0</inkml:trace>
  <inkml:trace contextRef="#ctx0" brushRef="#br0" timeOffset="92">19713 15821 7 0,'0'0'0'0,"0"0"0"0,0-11 2 0,0-1 6 0,0 12 3 0,11 0 1 0,-11 0 0 0,10-10 4 0,-10 10 0 0,11 0-3 0,0 0-3 0,-11 0-3 0,10 10-2 0,-10-10 0 0,12 12-1 0,-12-1 0 0,0 10-1 0,0 0 4 0,0 13 0 0,0-23-2 0,0 32 2 0,-12-10-3 0,12-1-1 0,0-10-2 0,0 0-1 0,0 0 1 0,0-13 1 0,0 3-2 0,0-1 0 0,12-11 1 0,-12 0-1 0,0 0 0 0,11 0 0 0,-11 0-1 0,0 0-2 0,0 0-14 0,10 0-24 0,-10-11-32 0,12-1 42 0,-12 3 24 0</inkml:trace>
  <inkml:trace contextRef="#ctx0" brushRef="#br0" timeOffset="93">20191 15863 4 0,'0'-10'2'0,"11"-1"-2"0,-11 1 0 0,10-1 5 0,-10 0 9 0,0 11 7 0,0 0-5 0,0 0 0 0,-10-12-5 0,10 12-1 0,-11 0 0 0,-1 12 0 0,3-1-4 0,-14 0-3 0,-10 10-1 0,23 12-1 0,-12-11 0 0,12 10-2 0,10-11 1 0,0 2 0 0,0-12 0 0,21 10 0 0,0-11-1 0,12-10 2 0,-1 0-2 0,1-10 1 0,-10-1 0 0,-1-10 0 0,-2 10 0 0,-8-11 1 0,-1-11 0 0,-11 12 0 0,0-13 1 0,0 13-1 0,-23 0 1 0,3-2 0 0,-13 13-2 0,11-1-2 0,-1 22-5 0,-9 11-7 0,11 0-23 0,9-1-17 0,2 1 34 0,-1-11 19 0,11-11-4 0</inkml:trace>
  <inkml:trace contextRef="#ctx0" brushRef="#br0" timeOffset="94">20560 15821 6 0,'0'0'-1'0,"0"0"1"0,0-11 0 0,0 11 0 0,0 0 1 0,0-12 0 0,12 12 4 0,-12-10 6 0,0-1 11 0,0 11-9 0,11 0 11 0,-11-10-5 0,0 10-1 0,0 0-4 0,-11 10-4 0,-1 1-3 0,2-1-2 0,-12 13-2 0,11 9 0 0,1-10-1 0,-2 0 0 0,12-1 0 0,0 1-2 0,0-11 1 0,12-1-1 0,9 2 1 0,1-1-1 0,0-11 1 0,-1 0 0 0,1-11 0 0,11-1 1 0,-11 2 0 0,-11-1 1 0,-2 1-1 0,3-2 0 0,-12-9 0 0,11-1-1 0,-11 0 1 0,10 1 0 0,-10-13 1 0,-10 13 0 0,-13-1-1 0,14 12 3 0,-24-2-3 0,10 24-2 0,-9-2-2 0,-1 2-2 0,12 9-4 0,10 1-18 0,0-11-51 0,11 10-4 0,0-10 74 0</inkml:trace>
  <inkml:trace contextRef="#ctx0" brushRef="#br0" timeOffset="95">21909 16125 6 0,'0'0'0'0,"0"0"0"0,0 0 4 0,0 0 0 0,0-11 2 0,11 0 1 0,-11 11 2 0,10-12 0 0,2 3 1 0,-12-2-1 0,21 0-1 0,-9-11 0 0,8 0 1 0,3 11 0 0,-1 1-2 0,-11-1-2 0,-1 11-2 0,-10 0 0 0,0 11 0 0,0-1 0 0,0 23-2 0,-10 0 1 0,-1-1 0 0,-1 1-2 0,2 0 2 0,-13-1-2 0,13 1 1 0,-12-1 0 0,12-10-1 0,-13 11 1 0,13-22 0 0,-12 0-2 0,12-1 2 0,10-10-1 0,-11 0 0 0,11-10-1 0,0-1 0 0,11 0 1 0,-1 0-2 0,1 0 2 0,0 0 0 0,-1 11-1 0,13 0 1 0,-13 0 0 0,12 11 0 0,0-11 1 0,-1 11 0 0,23-11-1 0,-11 0 2 0,-22 0-1 0,11 0-2 0,-22 0-1 0,0 0-122 0,-12 0 118 0</inkml:trace>
  <inkml:trace contextRef="#ctx0" brushRef="#br0" timeOffset="96">22214 16234 5 0,'-11'0'0'0,"11"0"1"0,0 0 0 0,0 0 5 0,0 0 9 0,0-11 2 0,0 11 9 0,11 0-16 0,0 0-3 0,10 0 0 0,1 0-1 0,11-11 1 0,-1 0 0 0,-10 11-1 0,-1 0-4 0,-21 0 0 0,12 0-1 0,-12 0-2 0,0 0-4 0,-12 11-11 0,12-11-15 0,0 11 1 0,0-11 1 0,0 0 21 0,0 0 2 0</inkml:trace>
  <inkml:trace contextRef="#ctx0" brushRef="#br0" timeOffset="97">22562 16049 5 0,'0'0'0'0,"10"-23"3"0,-10 23 7 0,0-10 5 0,0-1 2 0,0 11-5 0,0 0 0 0,0 0-11 0,-10 11 0 0,10 11 0 0,10 0-1 0,-10 0 1 0,11 10 0 0,-11-10 1 0,0 0 0 0,0-1-1 0,0 1 0 0,0 0 0 0,-11-11-1 0,11 11 1 0,-10-22-2 0,10 10 0 0,-11 1-9 0,11-11-12 0,0 0-14 0,0-11 25 0,0-10 11 0,0-1-6 0</inkml:trace>
  <inkml:trace contextRef="#ctx0" brushRef="#br0" timeOffset="98">22583 15973 4 0,'0'0'1'0,"0"0"0"0,11 0 2 0,-1 11 4 0,13 0 3 0,-1-1 0 0,-2 1-3 0,3 11-1 0,-12 0 1 0,10 0 2 0,-21-1-1 0,12 1 4 0,-12 0-3 0,-22 10 6 0,0-10-7 0,-1 11-2 0,-9-11-2 0,-1-1-1 0,12 1-1 0,0-11-1 0,-2 0-1 0,13-11 0 0,-1 11 0 0,11-11-3 0,0-11-14 0,0 11-15 0,11 0-21 0,-1-11 31 0,-10 11 16 0</inkml:trace>
  <inkml:trace contextRef="#ctx0" brushRef="#br0" timeOffset="99">23050 16277 6 0,'0'-11'0'0,"0"11"0"0,0-10 0 0,0 10 2 0,0-11 9 0,12 0 7 0,-12 0 0 0,0 11-1 0,0-11 0 0,0 11-4 0,11 0-5 0,-11 11 1 0,0 0-6 0,0 11-1 0,0 21-1 0,-11-10 0 0,-1 10-1 0,2-10 0 0,10 10 0 0,-11-10 1 0,11 0-1 0,0-23-1 0,0 12 0 0,0-11-1 0,0-11-3 0,0 0-7 0,0 0-38 0,0-11 13 0,-12 0 25 0,12 0 11 0,0-9 1 0,0 8-6 0</inkml:trace>
  <inkml:trace contextRef="#ctx0" brushRef="#br0" timeOffset="100">23084 16147 6 0,'0'0'0'0,"10"0"0"0,1-22 5 0,-1 22 6 0,2-11 5 0,10 11-2 0,-1-11-2 0,12 11-3 0,-22 11 0 0,0 0-2 0,-11 0-2 0,0 11 0 0,0-1-3 0,-33 1 0 0,1 0-1 0,-1 11-1 0,-10-23 0 0,21 12-1 0,0-11-2 0,-1 0-6 0,23-11-5 0,0 11-5 0,0-11-9 0,0 0 6 0,23 0 20 0,-1-11 2 0,-22 11-6 0</inkml:trace>
  <inkml:trace contextRef="#ctx0" brushRef="#br0" timeOffset="101">23300 16158 6 0,'0'0'0'0,"0"-11"0"0,0 11 7 0,0-11 12 0,0 11 2 0,0 0-3 0,-10 11-7 0,-1-11-3 0,0 11-2 0,-10 0-2 0,9 21-2 0,-9-21-1 0,10 11 0 0,0 0-1 0,11-12-1 0,11 1 1 0,0 0 0 0,0-11-1 0,11 0 1 0,-1-11-2 0,1-10-2 0,0 10 1 0,-11 0 0 0,-1-11 1 0,2 0-1 0,-12 11-2 0,0 1-1 0,0-12 3 0,0 22 1 0,-12 0-1 0,12 0 1 0,-10 0 1 0,10 0 1 0,-11 11 0 0,11 0 1 0,0 10-1 0,0-10 0 0,0 11 1 0,0 0 1 0,11-11 2 0,-11-1-2 0,10 1 1 0,2-11-2 0,-2 0-1 0,-10 0-4 0,10 0-19 0,-10 0-12 0,23-11 26 0,-13 1 9 0,2-1-6 0</inkml:trace>
  <inkml:trace contextRef="#ctx0" brushRef="#br0" timeOffset="102">23410 16147 6 0,'0'0'0'0,"0"0"0"0,0 0 0 0,0-11 1 0,0 11 3 0,0-11 2 0,11 11 1 0,-1 0 1 0,1 0 1 0,0 11 0 0,-11 0-1 0,10 11-1 0,-10-1-2 0,0 12-1 0,0-11-2 0,0-11 0 0,0 10-2 0,0-10 1 0,0-11 1 0,-10 0-1 0,10 0 1 0,-11 0-1 0,11-11 0 0,0-21-1 0,11 10-1 0,-1 0 0 0,2-10 0 0,9-1 0 0,-9 11-2 0,-1 11-5 0,-2-1-6 0,-9 12-14 0,12 0 5 0,-1 0 22 0,-1 0-4 0</inkml:trace>
  <inkml:trace contextRef="#ctx0" brushRef="#br0" timeOffset="103">23660 16060 5 0,'0'0'3'0,"0"0"23"0,11 0 24 0,-11 11-36 0,-11 21-6 0,11-21-3 0,-11 11 0 0,0 0-2 0,-1 10-2 0,12-10-1 0,0 0-1 0,0-11-1 0,0 0-16 0,0-1-30 0,12-10 5 0,-1-10 41 0,-11-1-4 0</inkml:trace>
  <inkml:trace contextRef="#ctx0" brushRef="#br0" timeOffset="104">23725 15961 5 0,'0'-10'27'0,"0"-1"6"0,0 11-13 0,0-10-12 0,0 10-7 0,0 0-2 0,11 0-17 0,-1 0-37 0,-10 10 40 0,12-10 10 0</inkml:trace>
  <inkml:trace contextRef="#ctx0" brushRef="#br0" timeOffset="105">23909 15767 5 0,'0'0'0'0,"0"-12"7"0,0-10 12 0,0 22 5 0,0-10-5 0,0 10-2 0,0 0-6 0,0 10-3 0,0 24 0 0,-10-3-1 0,10 24-3 0,-11 0-2 0,-1 10 0 0,2 11-1 0,10-11 1 0,-10-21-1 0,10 10-1 0,-12-10-1 0,12-12-7 0,-10 1-21 0,10-22-15 0,0 0 0 0,-11-11 40 0,11 0-3 0</inkml:trace>
  <inkml:trace contextRef="#ctx0" brushRef="#br0" timeOffset="106">23758 16169 6 0,'0'0'0'0,"11"0"10"0,-11 0 9 0,21-11 0 0,0 11-6 0,-9-11-5 0,21 11-5 0,-13-11-3 0,13 11-5 0,-10-11-40 0,-2 11 23 0,-10 0 16 0</inkml:trace>
  <inkml:trace contextRef="#ctx0" brushRef="#br0" timeOffset="107">23964 16179 7 0,'0'0'3'0,"-11"0"31"0,0 0-4 0,1 0-13 0,-1 0-9 0,11 0-4 0,0 11-3 0,0 0 0 0,0 0-1 0,11 0 1 0,10 0-1 0,0-11 0 0,-9 11 0 0,9-11 1 0,2 0-1 0,-14-11 2 0,14 0-1 0,-12-11-1 0,0 11 1 0,-1-10 0 0,-10-1 0 0,12 11 0 0,-12 0 2 0,-12 11 1 0,12 0-2 0,0 11-2 0,0 22 0 0,0-1 1 0,0 1-1 0,0 21 0 0,0-10-1 0,-10 10-1 0,10 0-2 0,-11-10 1 0,0-11 2 0,0-1 2 0,-10-9-1 0,-2-2 1 0,2-11 0 0,-12 1 0 0,1 0 0 0,-1-11-2 0,11 0 0 0,0-11-23 0,12 0-47 0,-1-10 50 0</inkml:trace>
  <inkml:trace contextRef="#ctx0" brushRef="#br0" timeOffset="108">20615 14179 7 0,'0'0'0'0,"-11"-11"0"0,11 11 0 0,0-12 0 0,0 12 0 0,-11 0 0 0,1 0 0 0,-1 0 0 0,11 0 0 0,-12 0 0 0,2 0 0 0,-1 0 1 0,0 0-1 0,0 0 0 0,1 0 0 0,-2 12 0 0,-9-12 0 0,10 11 0 0,-12 0 0 0,13 0 0 0,-11-1 0 0,-1 0 1 0,0 13-1 0,1-1 0 0,-1-11 0 0,10 10 0 0,-9 1 0 0,9 0 0 0,2 0 0 0,0 10 0 0,-2-10 0 0,2 0 0 0,10-1 0 0,0 1 0 0,-11 0 0 0,11 0 0 0,0-1 0 0,11 1 0 0,-1 0 0 0,-10 0 0 0,0-1 0 0,12 1 0 0,-12-11 0 0,10 0 0 0,-10 0 0 0,22 0 0 0,-11 0 0 0,11-11 0 0,10 10 0 0,1-10 0 0,-11 0 0 0,-1 0 0 0,12 0-1 0,-11 0 1 0,-12-10 0 0,23-1 0 0,-22 0 0 0,10-11 0 0,2 11 0 0,-2 0 0 0,0 0-1 0,2-10 1 0,-13-1 0 0,13 0-1 0,-14 11 1 0,3-21 0 0,-12 21 0 0,0-11 0 0,0-11 0 0,0 12 0 0,0 10 0 0,0-11 0 0,11 0 0 0,-11 1 0 0,0-1 0 0,0 0 0 0,0 0 0 0,-11 1 0 0,-1 10 0 0,3 0 0 0,-2-11 0 0,-11 10 0 0,-1 2 1 0,13 10-1 0,10-10 0 0,-22-1 0 0,12 11 0 0,-13 0 0 0,2-11 1 0,-1 11-1 0,0 11 0 0,1-11 0 0,-1 11 0 0,-10-1 1 0,10-10-1 0,11 10 0 0,-1 13 0 0,2-12 0 0,-1 0 0 0,1 11 0 0,-1-1 0 0,0-10 0 0,11 22 0 0,0-12 0 0,-12 1 0 0,12 0 0 0,0 0 0 0,0-1 0 0,0 1 0 0,0-11 0 0,0 11 0 0,0 0 0 0,0-1 0 0,0-10 0 0,12 11 0 0,-1 0 0 0,0-11 0 0,-1 10 0 0,11-10 0 0,2 11 0 0,-12-11 0 0,10-11 0 0,12 11 0 0,-11-11 0 0,10 0 0 0,1 0-1 0,-11 0 1 0,-1-11 0 0,23 11 0 0,-33-22 0 0,11 11-1 0,-2-21 1 0,-8-1-1 0,-1-11 1 0,-11 12 0 0,0-12 0 0,0 12-6 0</inkml:trace>
  <inkml:trace contextRef="#ctx0" brushRef="#br0" timeOffset="109">20517 14842 9 0,'0'-11'0'0,"0"11"-1"0,0-11 1 0,0 0 0 0,0 11 0 0,0-9 1 0,-10 9-1 0,10-12 0 0,-12 12 0 0,2 0 0 0,10-11 0 0,-11 11 0 0,0 0 0 0,-12 0 0 0,13 11 0 0,-11-11 0 0,10 12 1 0,-12-3-1 0,13 2 0 0,-11 11 0 0,10-11 0 0,0 11 0 0,-1-11 0 0,2 21 0 0,-1-10 0 0,11-1 0 0,0 1 0 0,0 11 0 0,0-11 0 0,0 0 0 0,0 9 0 0,0-8 0 0,0-1 0 0,0-12 0 0,0 12 0 0,0 0 0 0,0-11 0 0,11 11 0 0,-1-12 0 0,2 12 0 0,20-11 0 0,-21-11 0 0,22 11 0 0,-22-11 0 0,10 0 0 0,1 0 0 0,-11 0 0 0,11-11 0 0,0 11 0 0,-12-11 0 0,12 0 0 0,-11 0-1 0,11 1 1 0,-1-12 0 0,1-11 0 0,0 11 0 0,-1-10 0 0,-9-1 0 0,8 1 0 0,-20-1 0 0,12 12-1 0,-12-13 1 0,0 13 0 0,-12-1 0 0,3 0 0 0,-2 1 0 0,-1-1 0 0,2 0 0 0,-13 11 1 0,13 0-1 0,-12 2 0 0,1-3 0 0,-1 12 0 0,-11 0 0 0,1 0 0 0,-13 0 0 0,14 12 0 0,-68 30 1 0,89-31-1 0,-13 1 0 0,13-2 0 0,0 11 0 0,-2-10 0 0,2 22 0 0,-1-12 0 0,11 1 0 0,-12-10 0 0,12 19 0 0,0-8 0 0,-10 9 0 0,10-10 0 0,0 0 0 0,10-1 0 0,-10 12 0 0,12-22 0 0,9 11 0 0,-9-1 0 0,8-10 0 0,3 11 0 0,-13-11 0 0,13 0 0 0,-12 0 0 0,10-11 0 0,1 0 0 0,0 0 0 0,9-11 0 0,-8 0 0 0,-1-11 0 0,0 11 0 0,-1-10 0 0,1 10-1 0,0-22 1 0,-1 10 0 0,1 3 0 0,-12-13 0 0,2 0 0 0,-1 1 0 0,-11-11 0 0,0-1 0 0,0 0 0 0,0 2 0 0,-11-3 0 0,-11 13 0 0,-10-1 0 0,-1 22 0 0,-10 0 0 0,10 0 0 0,-11 11 0 0,-11 33 0 0,24-11-9 0</inkml:trace>
  <inkml:trace contextRef="#ctx0" brushRef="#br0" timeOffset="110">20681 15690 8 0,'0'-11'1'0,"-11"11"-1"0,11-11-1 0,-12 1 1 0,12 10 1 0,-21-11-2 0,9 1 2 0,-9 10-1 0,-11-12 0 0,20 1 0 0,-9 0 0 0,-11 11 0 0,10-11 0 0,0 11 0 0,-11-11 0 0,12 2 1 0,-13 9-2 0,3-12 1 0,-13 1 0 0,1 0 1 0,-2 11-2 0,3 0 1 0,-2-11 0 0,0 11 0 0,1 0 0 0,0 0 0 0,-1 0 0 0,1 0 0 0,-12 0 0 0,12 0 0 0,-2 0 0 0,3 0 0 0,-2 0 0 0,0 0 0 0,1-11 1 0,0 11-2 0,-1 0 1 0,1 0 0 0,-12 0 0 0,12 0 0 0,-11 0-1 0,21 0-7 0</inkml:trace>
  <inkml:trace contextRef="#ctx0" brushRef="#br0" timeOffset="111">17342 15592 6 0,'-10'0'0'0,"-34"0"0"0,0 22-1 0,-11 1-4 0</inkml:trace>
  <inkml:trace contextRef="#ctx0" brushRef="#br0" timeOffset="112">17026 15712 6 0,'-10'0'0'0,"-12"21"0"0,-11 1 0 0,-42 65 1 0,64-66-1 0,-1 2 0 0,2 9 0 0,10 1 1 0,-11 11-1 0,11-13 0 0,0 3 0 0,0-3 1 0,0-8-1 0,11-1 0 0,-1 11 0 0,2-1 1 0,9 1-1 0,1 10 0 0,11-10 0 0,0 0 0 0,21 10 0 0,-1-21 0 0,3 0 0 0,-2-12 1 0,1 1-1 0,10 0 0 0,0 11 0 0,11-11-1 0,-11-11 1 0,10 12 0 0,3-12 0 0,9 0 0 0,-11 0 0 0,11 0 0 0,11 0 0 0,-11 0 0 0,-1 0 0 0,1-12 0 0,0 12-1 0,-1 0 1 0,2 0 0 0,-1 0 0 0,11-11 0 0,0 11 0 0,0-11 0 0,0 0 0 0,-11 11 0 0,0-11 0 0,-1 11 0 0,-9 0 0 0,-1-11 1 0,-1 11-2 0,35-10 2 0,-35 10-2 0,2-11 1 0,-1 0 0 0,-1 11 0 0,13-11 0 0,-23 0 0 0,0 0 0 0,0 0 0 0,-10 0 0 0,22 1 0 0,-12-1 0 0,0 0 0 0,-11 0-1 0,11 0 1 0,-10-11 0 0,-13 1 0 0,3-12 0 0,-12 11 1 0,-13-10-1 0,13-12 0 0,-10 10 0 0,-12 14 0 0,-1-13 0 0,1 11 0 0,-11 1 0 0,10-1 0 0,2 0 0 0,-1 1 0 0,0-1 1 0,0 0-1 0,-11-11 1 0,0 12-1 0,0-1 0 0,-11 0 0 0,0 1 0 0,0-13 0 0,-22 3 0 0,12-3 1 0,-12-9-1 0,0 10 1 0,-10 1-1 0,-11-1 0 0,-12 11 0 0,1 1-1 0,-11-1 0 0,-23 11 0 0,-9 0 1 0,-12 0-1 0,12 11-8 0</inkml:trace>
  <inkml:trace contextRef="#ctx0" brushRef="#br0" timeOffset="113">12286 15777 13 0,'0'0'0'0,"-11"-10"0"0,1 10 0 0,-12 0 0 0,11-12 0 0,-1 12 0 0,2 0 0 0,-1 0 0 0,1 0 1 0,-1-10-1 0,0 10 1 0,-1 10 1 0,12-10-1 0,0 12-1 0,0-2 1 0,23 1-1 0,19-11 1 0,13 10-1 0,22-10 1 0,9 12-1 0,12-12 1 0,11 11 0 0,11-11 3 0,10 0 6 0,12 11 1 0,10-11-5 0,-12 0-3 0,13 10-1 0,-11 1 0 0,-12-1-1 0,1 2-1 0,-22-12 0 0,-1 0-1 0,-22 11 1 0,-9-11 1 0,-11 0 2 0,-13-11-1 0,-9 11 1 0,-11-12-2 0,0 12 1 0,-23-10 0 0,0-1-1 0,-10 1 0 0,0-1-1 0,-10 11 0 0,10-11 0 0,-10-1 0 0,10 12 0 0,0 0-1 0,0 0 1 0,0 0 0 0,0 0 0 0,0-10 1 0,-11-1-2 0,0-11 1 0,0 0 0 0,-11-9 0 0,0-24 0 0,1 11-1 0,9 1 1 0,2-1-1 0,10 12 0 0,0 10 1 0,0 0-1 0,0 22-3 0,10 0-31 0,-10 11 13 0,0 0 11 0</inkml:trace>
  <inkml:trace contextRef="#ctx0" brushRef="#br0" timeOffset="114">12949 16071 14 0,'0'0'0'0,"0"-11"0"0,12-11 0 0,-12 10 0 0,10 2 1 0,-10 10-1 0,0-11 0 0,0 11 1 0,10 11-1 0,-10 11 2 0,-10 0 0 0,0 21 0 0,10-21 1 0,-12 11-1 0,2 10-1 0,-1-10-1 0,-1-1 1 0,2-10 0 0,10-11 0 0,0-11 3 0,-11 0 3 0,11 0-3 0,11-11-3 0,11-11 0 0,-1 1-1 0,11-1-1 0,1 0 0 0,0 11 0 0,-11 11 0 0,-12 0 0 0,2 0 0 0,-12 11 0 0,0 0 1 0,-12 11 0 0,2 0 0 0,-1-12 0 0,-21 12 1 0,10-22 0 0,-11 0 1 0,1 0-1 0,9 0 0 0,13-11-1 0,-1 0-1 0,-1 11-13 0,12-10-4 0,12 10 4 0</inkml:trace>
  <inkml:trace contextRef="#ctx0" brushRef="#br0" timeOffset="115">12036 16169 12 0,'0'0'-1'0,"0"0"1"0,11 0 1 0,-1 0-1 0,2-11 0 0,-1 11 0 0,11 0 1 0,-12 0-1 0,0 0 0 0,2 0 0 0,-12 0-1 0,0 0 0 0,0 0-10 0</inkml:trace>
  <inkml:trace contextRef="#ctx0" brushRef="#br0" timeOffset="116">12265 16201 13 0,'0'0'3'0,"0"-11"1"0,0 0 5 0,10 11-2 0,1-10-4 0,0 10-4 0,-1 0-3 0,2 0-10 0,-1 0 6 0,-11 0 0 0</inkml:trace>
  <inkml:trace contextRef="#ctx0" brushRef="#br0" timeOffset="117">12372 16190 13 0,'0'0'0'0,"0"-11"6"0,0 1 14 0,0 10 1 0,0-11-15 0,0 0-5 0,12 11-5 0,-1 0-25 0,-1 11 7 0,2-11 15 0</inkml:trace>
  <inkml:trace contextRef="#ctx0" brushRef="#br0" timeOffset="118">13167 16245 10 0,'0'0'0'0,"0"0"3"0,0-11-3 0,0 0 0 0,0 0 1 0,0 0 0 0,11 0 3 0,-11 11 4 0,0-11 1 0,0 11-2 0,0 0-1 0,-11 22-5 0,0-11 0 0,-1 11-1 0,2 10 0 0,10-10 0 0,-10-11 0 0,10 11 0 0,0 0-2 0,-11-12-5 0,11 1-7 0,11-11 1 0,-11 0 11 0,10 0 2 0,0 0-13 0</inkml:trace>
  <inkml:trace contextRef="#ctx0" brushRef="#br0" timeOffset="119">13254 16245 13 0,'0'0'0'0,"-11"0"0"0,11 0 0 0,-11 11 0 0,1-11 1 0,10 21-2 0,-11-10 2 0,11 0-1 0,0 11 0 0,11-11 0 0,-1 0 0 0,1-11 0 0,0 10 0 0,-1-10 0 0,2-10 0 0,-1 10 0 0,-1-22 0 0,2 0 2 0,-12 0-2 0,0 11 1 0,0-10-1 0,0 10 0 0,-12 0 0 0,-9 11-1 0,9 0 0 0,2 11 0 0,-1 0 0 0,11 10 1 0,0-21-13 0</inkml:trace>
  <inkml:trace contextRef="#ctx0" brushRef="#br0" timeOffset="120">13385 16256 13 0,'0'0'0'0,"-11"0"0"0,-1-11 1 0,12 11-1 0,-10 0 3 0,-1 11-2 0,11-1 0 0,-12 12-1 0,12 0 0 0,12 0 0 0,9-11 0 0,2-1 1 0,9 1-1 0,-10-11 1 0,-1-11 0 0,1 1 0 0,-12-12 0 0,-10 0-1 0,0 11-2 0,-10-11-5 0,-12 12 4 0,12 10-9 0</inkml:trace>
  <inkml:trace contextRef="#ctx0" brushRef="#br0" timeOffset="121">15907 15723 6 0,'0'-21'1'0,"0"9"4"0,0 1 2 0,11 11 0 0,0-11-3 0,-11 11-2 0,10 0-2 0,-10 11 1 0,0 0-1 0,0 1 0 0,0-2-12 0,-10 11-3 0,10-9 9 0</inkml:trace>
  <inkml:trace contextRef="#ctx0" brushRef="#br0" timeOffset="122">15907 15908 11 0,'0'-11'5'0,"0"0"3"0,0 11-4 0,11 0-1 0,0 0-4 0,-11 0-2 0,0 0-6 0,0 11 0 0,0 10 7 0,0-21-5 0</inkml:trace>
  <inkml:trace contextRef="#ctx0" brushRef="#br0" timeOffset="123">15884 16038 9 0,'0'0'0'0,"0"-12"0"0,0 12 2 0,12 0 5 0,-12 0-2 0,-12 0-4 0,12 12-6 0,0-1-4 0,12 0-1 0</inkml:trace>
  <inkml:trace contextRef="#ctx0" brushRef="#br0" timeOffset="124">15614 16386 10 0,'0'0'0'0,"0"-11"0"0,0 0 0 0,0 11 0 0,10-11 0 0,-10 1 0 0,0-1 0 0,0 0 0 0,0 0 0 0,0 11 0 0,0-11 0 0,0 11 1 0,0-11-1 0,0 11 2 0,11 0 1 0,-11 0 0 0,0 0 5 0,0 0-1 0,0 11-4 0,0 11-1 0,0 0-1 0,-11-1 0 0,11 12 0 0,0 0-1 0,-10-1 1 0,10-10-1 0,0 1 1 0,0-3-1 0,0-9 0 0,0 0 1 0,0 0 0 0,0-22-1 0,0 11 1 0,0-22-2 0,0 12 1 0,0-12-1 0,10 11 1 0,1-11 0 0,0 22-1 0,-1-11 1 0,13 11 0 0,-13 0-1 0,2 0 1 0,-1 11 0 0,-2-11 1 0,-9 11-2 0,12 0 1 0,-12 0 1 0,-12 1-1 0,3-12 0 0,-2 10 1 0,-11-10-2 0,11 10 1 0,-1-10 0 0,2 0-1 0,10 0-2 0,0 0-14 0,0 0 6 0,10 11 10 0,2-11 0 0,-1 0-9 0</inkml:trace>
  <inkml:trace contextRef="#ctx0" brushRef="#br0" timeOffset="125">15787 16484 11 0,'0'0'0'0,"0"0"0"0,0-11 0 0,0 11 1 0,0 11 0 0,0-11 0 0,0 23 0 0,-10-13-2 0,10 11 1 0,0 1 0 0,0-10-1 0,10-2 0 0,1 1 1 0,-11-1-1 0,11-10 1 0,-11 0-11 0</inkml:trace>
  <inkml:trace contextRef="#ctx0" brushRef="#br0" timeOffset="126">15884 16495 12 0,'0'0'0'0,"-10"0"-1"0,10 0 1 0,0 0 1 0,0 12-1 0,0 8 0 0,0-9 0 0,0 11 0 0,0 0 0 0,10-11 0 0,-10-1 0 0,12-10 0 0,10 11 0 0,-11-22 0 0,11 1 0 0,-11-1 0 0,-11 1 0 0,10-24 0 0,-10 23 0 0,0-9 0 0,-10 8 0 0,-1 1 0 0,-11 11 0 0,11 0 0 0,0 0 0 0,0 0-1 0,11 23 1 0,0-13 0 0,11 0-11 0</inkml:trace>
  <inkml:trace contextRef="#ctx0" brushRef="#br0" timeOffset="127">16049 16507 12 0,'0'0'-1'0,"-12"-12"1"0,12 12 1 0,0 0-1 0,-10 54 0 0,20-21 0 0,22-1 1 0,-9-32-1 0,-1 11 2 0,-11-22 1 0,-1-10-1 0,-10 0-1 0,0-2-1 0,-10 1-1 0,-1 2-4 0,-1 8 1 0,2 12-7 0</inkml:trace>
  <inkml:trace contextRef="#ctx0" brushRef="#br0" timeOffset="128">16701 17115 9 0,'0'0'1'0,"0"0"-1"0,0-11 0 0,0 11 0 0,0-11 1 0,0 0-1 0,10 11 0 0,2-11 0 0,-1 11 0 0,-2 11 0 0,-9 0 0 0,12 11 0 0,-12-1-1 0,0 23 1 0,0-1-1 0,11 1 1 0,-11-12 0 0,10 13-1 0,2-24 1 0,-1 0 0 0,0 1-1 0,-11-11 1 0,11 0-7 0</inkml:trace>
  <inkml:trace contextRef="#ctx0" brushRef="#br0" timeOffset="129">17005 17169 10 0,'0'0'0'0,"0"-11"-1"0,11 11 1 0,11 0 0 0,11-11 0 0,-1 11 0 0,12 0 1 0,-2-11-1 0,13 11 0 0,0-11 0 0,-12 11 0 0,12 0 0 0,10 0 0 0,0 0 0 0,10 0-1 0,3 0 1 0,9 11 1 0,-1-11-1 0,11 11 0 0,1-11 0 0,23-11-1 0,-2 0 1 0,12 1 0 0,9-1 0 0,-8 11 0 0,9 0 0 0,-21 0 0 0,10 0 0 0,-10 11 0 0,-2-1 0 0,3 1 0 0,-12-11 0 0,9 11 0 0,3-11 0 0,-1 0 0 0,-12 0 0 0,-76-11-9 0</inkml:trace>
  <inkml:trace contextRef="#ctx0" brushRef="#br0" timeOffset="130">20625 17060 9 0,'0'0'1'0,"12"0"-2"0,-1 0 1 0,22 0 0 0,-12 0 0 0,12 0 0 0,-22 0 0 0,-1 0 0 0,12-11 0 0,-12 11 0 0,2 0 0 0,-12-11 0 0,11 11 0 0,-1 0 0 0,-10-10 0 0,0 10 0 0,12 0 0 0,-12 0 0 0,0 0 0 0,11 10 0 0,0 1 0 0,-11 11 0 0,0 11 0 0,0-12 0 0,0 12 0 0,0 0 0 0,10-1 0 0,-10 1 0 0,0 0-1 0,11-1 1 0,-1 12 0 0,2-12 0 0,-1 1 0 0,11-11 0 0,-1-1 0 0,-21-10 0 0,11-11 0 0,-1 0 0 0,-10 0 0 0,0 0 0 0,0 0 0 0,-10-11 0 0,10 11 0 0,-11 0 0 0,11 11 0 0,-11-11 0 0,1 11 0 0,-1 1 0 0,0-12-1 0,-22 21 1 0,1 0 0 0,-12 2 0 0,-10-2 0 0,-2 12 0 0,3-12 0 0,-12 0 1 0,-12-9 0 0,2-1-1 0,-1 0-1 0,-23-11-1 0,13 0 1 0,-12 0 1 0,0-11 0 0,-11 0 0 0,-44-11 0 0,45 11 1 0,-11-10-1 0,-2 10 0 0,2-1 1 0,10 12-1 0,-11 0 1 0,2 0-1 0,-2 0 0 0,-21 12 0 0,-12-12 0 0,-22 11-1 0,-8-11 1 0,-2 0 0 0,0 0 0 0,10 0-1 0,24 0 1 0,9 0-1 0,34 0 1 0,10-11 0 0,53-1-5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5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3033 10928 11 0,'0'0'0'0,"44"-11"0"0,10 11 0 0,11 0-1 0,11-11 1 0,1 0 0 0,10 0 1 0,21-1-1 0,1 12 0 0,0 0 0 0,21 0 0 0,12 0 0 0,9 0 0 0,56 12 0 0,-33-12 0 0,11 11 1 0,11 0 0 0,11-11-1 0,-1 11-1 0,12-11 2 0,10 0-1 0,-11 0 0 0,23 0 1 0,-12 0-1 0,11-11 0 0,-11 11-1 0,1 0 1 0,-1-11 0 0,1 11 0 0,9 0 0 0,2-11 0 0,-2 11-1 0,2 0 1 0,-1 0 0 0,-10 0 0 0,-1 0 0 0,-10 0 0 0,-2 0 1 0,-8 0 0 0,-12 0 7 0,-1 0 3 0,0 0-2 0,-9 0-3 0,-12 11-3 0,-11 0-3 0,-12 0 0 0,13 0 0 0,-55 0 0 0,-11-11 0 0,-23 0 0 0,2 0-1 0,-24 10 1 0,-8-10 0 0,-13 11-2 0,1-11-2 0,-23 11-11 0,2 0-1 0,-12 0 14 0,0-11-5 0</inkml:trace>
  <inkml:trace contextRef="#ctx0" brushRef="#br0" timeOffset="1">18636 10928 8 0,'0'0'2'0,"-10"-11"-1"0,10 11 3 0,0 0 5 0,0 0-3 0,10 0 4 0,12 0 6 0,11-11 1 0,20 11 0 0,45-11 1 0,-10 0-6 0,10-1-4 0,-1 12 1 0,-9-10-6 0,-23 10 0 0,-11 0-2 0,-10-10 0 0,-2-1-1 0,-9 11 0 0,1 0-4 0,-13 0-16 0,1 11-30 0,0-1-6 0,-1 0 41 0</inkml:trace>
  <inkml:trace contextRef="#ctx0" brushRef="#br0" timeOffset="2">20202 10928 15 0,'-11'-22'17'0,"-10"11"-7"0,10 11 4 0,-1 0-1 0,24 0-5 0,-1 0 0 0,21 0 1 0,11 0-1 0,22 0-4 0,34 11-1 0,-1-11-2 0,32 0-2 0,11 0-2 0,-10 0-17 0,31 0-52 0,-31 0 58 0</inkml:trace>
  <inkml:trace contextRef="#ctx0" brushRef="#br0" timeOffset="3">23258 10841 9 0,'0'-11'0'0,"-11"11"2"0,11 0 12 0,32 0-5 0,-11 0 2 0,34 0 4 0,11 0-3 0,9 0-6 0,24 11-3 0,-2 10-2 0,1-11 0 0,-22 2-1 0,0-12 1 0,-11 11-1 0,-10-11 0 0,0 11 0 0,-13 0 0 0,-19-11-1 0,9 11-1 0,-10 0-10 0,11 10-36 0,-12 1 35 0,-10-11 5 0</inkml:trace>
  <inkml:trace contextRef="#ctx0" brushRef="#br0" timeOffset="4">3240 12537 1 0,'11'-11'0'0,"31"11"0"0,3 11 0 0,8-11 0 0,2-11 0 0,11-1 1 0,10 2-1 0,-11 10 0 0,0-11 1 0,1 1-1 0,-1 10 1 0,11 0-1 0,22-11 2 0,-1 11 3 0,12-11 0 0,10-1-1 0,11 12-1 0,13-10-2 0,-3 10 1 0,13-11 0 0,9 11 0 0,13-10-1 0,31 10 0 0,-43-12-1 0,-10 12 1 0,-11 0-2 0,-24 0-1 0,-8 12-6 0,-24-12-5 0,-9 21 10 0,-66-21-3 0</inkml:trace>
  <inkml:trace contextRef="#ctx0" brushRef="#br0" timeOffset="5">11460 12178 10 0,'0'-11'0'0,"0"11"0"0,0 0 1 0,0 0-1 0,11 0 0 0,-1 0 1 0,13 0 0 0,-2 0 1 0,0 0 3 0,2 0 1 0,-1 0 0 0,-2 0 0 0,3 0 0 0,-1 0-2 0,-1 0-1 0,1 0 0 0,11 0 0 0,9 0 0 0,3 0-1 0,9 0 1 0,0 0-1 0,1 0 0 0,-1 0 0 0,0 0 1 0,1 0 0 0,-1 0 0 0,12 0 0 0,-1 0-2 0,10 0 0 0,2 0 0 0,21 0-1 0,-12 0-1 0,1 11 2 0,1-11-1 0,-13 0 1 0,13-11-1 0,10 11 1 0,-11 0-2 0,0-11 1 0,11 11 0 0,0 0-1 0,-11-11 1 0,9 11 0 0,14 0 0 0,-12 0 0 0,0 0 0 0,-11 0-1 0,21 0 0 0,-11 0 1 0,13 0 0 0,-1 0-1 0,0 0 0 0,9 0 0 0,-8 0-1 0,-1-10 1 0,10 10 0 0,-21 0 0 0,10 0 0 0,2 0-1 0,-2 0 0 0,-11 0 0 0,1 0 1 0,12 0 0 0,-23 0 0 0,-11 0 1 0,-1 0-1 0,-10 0 1 0,-9-11-1 0,-2 11 1 0,-21 0 1 0,-1-11 0 0,-11 11-1 0,-9 0 0 0,-1 0-1 0,0 0-8 0,-11 11-27 0,0 10 18 0,-11-21 16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5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12776 5427 13 0,'0'0'0'0,"42"-45"1"0,-19 13-1 0,-1 10 0 0,-2-11 0 0,3 1 0 0,-13 10 0 0,-10-11 1 0,12 1-1 0,-1-1 0 0,-11-10 0 0,0-1 0 0,0 1 1 0,0-12-1 0,0 12 0 0,-11 21 0 0,-1-11 0 0,2 12 0 0,-13-2 0 0,3-10 0 0,-2 2 0 0,-11-13 0 0,1 12 0 0,-1-12 0 0,-10 0 1 0,9 1 0 0,-9 10-1 0,11 1-1 0,-12 10 1 0,12 0 0 0,-13 1 1 0,3-1 0 0,9 0-1 0,-22 0 0 0,12 1 0 0,-11 10 0 0,-11-11 0 0,9 11 0 0,3 0 0 0,-1 11 0 0,-2-11 0 0,-9 0 1 0,12 11-1 0,-2-10 0 0,-10 10-1 0,0 0 2 0,0 10-1 0,-13-10 0 0,13 11-1 0,-10-11 2 0,-1 11-1 0,0 0 0 0,11 0 0 0,-12-11 0 0,12 11 0 0,0 11 0 0,0-12 0 0,-22 12 0 0,22 0 0 0,-22 0 0 0,10-1-1 0,1 1 2 0,11 0-1 0,11 1 0 0,-1-3 0 0,1 2 0 0,10 11 0 0,-10-1 0 0,11 1 0 0,-12 0 0 0,23 10-1 0,-1-10 1 0,11-1 0 0,1 1 0 0,9 0 0 0,2 9 0 0,10-8 0 0,-11 9 0 0,22 12-1 0,11-12 1 0,-1 11 0 0,11 1-1 0,12-12 1 0,22 12 0 0,-1-12 0 0,11 1 0 0,11-1 0 0,11-9-1 0,10-13 1 0,12-11 0 0,65-10 0 0,-33-10 0 0,11-1-1 0,0 1 1 0,10-13 0 0,2-10 0 0,-12 12-1 0,1 10 1 0,-34-11 0 0,-65 11-14 0</inkml:trace>
  <inkml:trace contextRef="#ctx0" brushRef="#br0" timeOffset="1">12721 6035 11 0,'-11'-11'1'0,"1"-11"-1"0,-12 0 0 0,-11-10 0 0,11 10 0 0,-10-11 1 0,-12 12-1 0,-10-12 0 0,-11 11 0 0,-23 0 0 0,2 1 0 0,-13 10 0 0,1 0 0 0,12 0 0 0,-1-12 1 0,-23 3-1 0,24 9 0 0,-1-11 1 0,-10 10-2 0,-1 2 1 0,-11-1 0 0,0 11 0 0,0 0 1 0,0 11-1 0,1-11 0 0,-2 10 0 0,24 2 0 0,9-12 0 0,12 11 0 0,0 0 0 0,0 10 1 0,0-11-1 0,0 24 0 0,10-12 0 0,-11 21 0 0,13 1 0 0,-1 10-1 0,21 0 1 0,11 1 0 0,11-1 0 0,1 2 0 0,10-3 0 0,10-10 0 0,1 1 0 0,11-1 0 0,0 2 0 0,-1-3 0 0,23-9-1 0,21 10 2 0,0 0-1 0,1-9-1 0,10-3 1 0,0 3 0 0,10-12-1 0,12-1 1 0,0-10 1 0,11 0-1 0,-1 0 0 0,13-11 0 0,-2-11-1 0,1 11 1 0,10-11 0 0,1 11 0 0,-1-11 0 0,1-1 0 0,9 12-1 0,-9-9 1 0,-11 9 1 0,-11 0-1 0,-11 0 0 0,0 0-1 0,0 0 1 0,-11-11 0 0,10-11 0 0,-20 11 0 0,-12-22 0 0,0 12 0 0,0-2 0 0,-10-8 0 0,-12-13 0 0,-21-11 0 0,-12 1 0 0,-20 0 1 0,-23-11-1 0,-10-21 0 0,-23-2 0 0,-10 1 0 0,0 0 0 0,-33 0 1 0,1 0-1 0,-23 0 0 0,-11 21 0 0,-31 1 1 0,-12 12-2 0,-21 8 2 0,9 34 0 0,1 11-1 0,45 11-1 0,19 34 2 0,2 30-1 0,-10 34-1 0,-3 21 1 0,111-86-15 0</inkml:trace>
  <inkml:trace contextRef="#ctx0" brushRef="#br0" timeOffset="2">13559 4828 15 0,'0'-12'1'0,"0"2"-1"0,0 10 0 0,10 0 0 0,-10 0 0 0,11 10 0 0,-11 13-16 0</inkml:trace>
  <inkml:trace contextRef="#ctx0" brushRef="#br0" timeOffset="3">13580 6035 14 0,'0'-11'-1'0,"10"-11"2"0,-10 11-1 0,0 0 0 0,12 11 0 0,-12 11 0 0,0 0-1 0,0 0-12 0</inkml:trace>
  <inkml:trace contextRef="#ctx0" brushRef="#br0" timeOffset="4">13167 12646 10 0,'-23'-11'1'0,"-8"11"-1"0,-3-11 0 0,2 0 1 0,-1 11-2 0,0-11 1 0,-9 0 0 0,9-1 0 0,1 12 0 0,-12-9 0 0,0-2 0 0,-10 0 0 0,0 0 0 0,-11 11 0 0,-1 0 0 0,1-11 0 0,11 11 0 0,-11-12 0 0,9 2 0 0,-8-1 0 0,-1-10 0 0,-1-2-11 0</inkml:trace>
  <inkml:trace contextRef="#ctx0" brushRef="#br0" timeOffset="5">10732 12309 7 0,'-33'0'2'0,"-77"0"-2"0,45 0-1 0,0 10 1 0,0 12 0 0,10-10 0 0,2-2 0 0,8 1 0 0,-8-1 0 0,8 12-1 0,13-10 1 0,-1-2 0 0,-9 1-1 0,9 11 1 0,0 10 0 0,1 1-1 0,-1 0 1 0,1 10-1 0,10 1 1 0,-11-12 0 0,22 12-1 0,-10-12 1 0,-12 12-1 0,10-1 1 0,-9 1-1 0,-1 10 1 0,12 2-1 0,-1-14 1 0</inkml:trace>
  <inkml:trace contextRef="#ctx0" brushRef="#br0" timeOffset="6">14722 13081 1 0,'0'-11'0'0,"-11"-22"0"0,-11 22 1 0,-10-20-1 0,9 8 0 0,-9-10 0 0,11 11 1 0,-12 1-1 0,-1-1 0 0,14 0 1 0,-13 0-1 0,0 1 0 0,-11-1 1 0,-9 0-1 0,-2-10 0 0,-10 21 1 0,0-11-1 0,-11 11 1 0,0-11 1 0,-12 1-1 0,22 10 1 0,-9 0-1 0,-1 0-1 0,0 0 1 0,0 0-3 0,11-1-1 0,-13 24-6 0</inkml:trace>
  <inkml:trace contextRef="#ctx0" brushRef="#br0" timeOffset="7">17614 4492 8 0,'0'-12'1'0,"11"1"10"0,-1 0 11 0,2 11 0 0,-12 0-7 0,0 0-6 0,0 22 1 0,0 0 0 0,0 21-1 0,0 11 0 0,0 23-5 0,0-1-1 0,-12 43-2 0,12-32 0 0,0 0-1 0,0-11 0 0,-10-10 1 0,10-23-2 0,10 1-2 0,-10-34-6 0,0 1-7 0,0-11-17 0,12-21-17 0,-1-34 34 0,0 1 15 0,0 43-6 0</inkml:trace>
  <inkml:trace contextRef="#ctx0" brushRef="#br0" timeOffset="8">17593 4622 8 0,'0'0'0'0,"-11"0"3"0,11 0 17 0,20 0-15 0,3 0-1 0,21 0 1 0,-1 0 1 0,22-12-1 0,22 1 5 0,22 0 1 0,-1 1-2 0,23-1-5 0,0-11-3 0,10 11-2 0,-11 11 1 0,12-11 0 0,-1 0 0 0,-10 1-1 0,-1 0-1 0,12 10 2 0,-12-12 0 0,1 1 0 0,-12 0 0 0,-10 0-1 0,-11 0 1 0,-11 11-2 0,-12 0 1 0,-10 0 0 0,0 0-1 0,1 0 1 0,11 0 0 0,-12 0-4 0,-12-11-5 0,14 11-17 0,-46 0 4 0,11 0 16 0,-32 0 7 0,0 0-3 0</inkml:trace>
  <inkml:trace contextRef="#ctx0" brushRef="#br0" timeOffset="9">17777 5371 7 0,'0'0'0'0,"0"0"0"0,-10 0 1 0,10 0 1 0,0-9 3 0,10 9-1 0,12 0-1 0,-1-12 1 0,23 12 1 0,0-11 0 0,31 0 2 0,13 11 0 0,10-11 4 0,11 11-1 0,9 0-5 0,25 0 0 0,-3 0-3 0,13 0-2 0,-13-11 0 0,13 0 0 0,-11 11 0 0,-11-11 0 0,10 11 1 0,-12-10 0 0,2-1-2 0,-11 0 1 0,-22 0-2 0,-1 11 3 0,-20-11-1 0,-1 11-1 0,-10 0-1 0,-12 0-2 0,-21 0 2 0,-1-11 0 0,1 11-4 0,-1 0-2 0,-10-11-7 0,-1 11-10 0,12-11 14 0,-1 11 11 0,1 0-1 0,-10-10 1 0,-14 10-6 0</inkml:trace>
  <inkml:trace contextRef="#ctx0" brushRef="#br0" timeOffset="10">20702 4557 6 0,'0'0'0'0,"0"-23"0"0,21 12 1 0,-9-10 7 0,-1 11 14 0,-11 10-4 0,10 0-4 0,-10 0-3 0,0 20-3 0,0 2-2 0,0 22-1 0,12 43 4 0,-12 11-3 0,-12 10-2 0,12-10-3 0,0-11-2 0,0 0-5 0,0-33-35 0,-10 1-19 0,-13-12 55 0,13-32-1 0</inkml:trace>
  <inkml:trace contextRef="#ctx0" brushRef="#br0" timeOffset="11">16417 4708 7 0,'0'0'0'0,"0"-11"1"0,0 11 3 0,12 0 5 0,-12 0 7 0,0 11-5 0,0 11-5 0,0 21-1 0,0 0-2 0,0 12 0 0,-12-11-1 0,12-13 1 0,0 3 0 0,12-12 3 0,-12-11 2 0,-12-1-1 0,12-10-2 0,0 0-2 0,12-10-3 0,-1-12-2 0,11 0 0 0,10-1 1 0,12 3 1 0,-12 9-1 0,-10 11 2 0,-1 0-3 0,-9 11 1 0,-12-1 1 0,0 0 1 0,-12 13 0 0,2-12 0 0,-13 0-1 0,3 0 2 0,-2 10 0 0,-1-21-3 0,13 11 1 0,-1-11-3 0,11 0-11 0,11-11-54 0,11 11 61 0,-1-10 7 0,23-1-1 0,-23-11-6 0</inkml:trace>
  <inkml:trace contextRef="#ctx0" brushRef="#br0" timeOffset="12">16799 4871 8 0,'0'0'0'0,"0"0"0"0,-11 0 52 0,11 22-25 0,-12 11-7 0,2-1-10 0,10 1-8 0,0-1-2 0,0 1-1 0,0-11-11 0,10-11-36 0,2 10-2 0,-1-21 42 0</inkml:trace>
  <inkml:trace contextRef="#ctx0" brushRef="#br0" timeOffset="13">17788 5817 6 0,'0'0'0'0,"0"-32"1"0,11 21-1 0,-11-11 6 0,11 0 13 0,-11 10 1 0,0 2-3 0,10 0-2 0,-10 10-4 0,0 0-5 0,12 0 1 0,-12 10-2 0,0 23-2 0,0 21-1 0,-12 12-1 0,2 10 0 0,10-11 0 0,-11-21-2 0,11 10-1 0,-11-20-2 0,11-25-9 0,0 2-15 0,0-31-38 0,0-25 65 0,0 23-5 0</inkml:trace>
  <inkml:trace contextRef="#ctx0" brushRef="#br0" timeOffset="14">17700 5708 6 0,'0'0'0'0,"0"0"1"0,0-10-1 0,0 10 2 0,12 0 3 0,10 0 2 0,-1 0-3 0,23 0 0 0,0 0 0 0,31 0 2 0,13 0 1 0,21-11 2 0,9 11-1 0,13-11-7 0,-1 0-1 0,2-11 1 0,9 1-1 0,-1 10 0 0,-8 0 0 0,-13-11-1 0,23 11 2 0,-56 1 0 0,34-2 0 0,-33 2-1 0,0-2 1 0,-11-9-1 0,-1-1-1 0,13 11 1 0,-23 0-1 0,12 1 2 0,-1-1-1 0,-11 1 0 0,10 10 0 0,-19-12 0 0,-2 12 0 0,-1-11 0 0,-8 11-1 0,-2-11 1 0,-11 11-1 0,1 0 1 0,-11 0-1 0,11 0 1 0,-11 0 0 0,10 0 0 0,-11 0 0 0,12 0 0 0,-21 0 0 0,8 0 0 0,-20 0-1 0,12 0 1 0,-12-11 1 0,0 11 0 0,11 0 0 0,-11 0-1 0,10 11 2 0,-10-11 1 0,12 0 2 0,-1 11 1 0,-11 0-1 0,11 22 0 0,-1-1-1 0,-10 11 1 0,0 1-1 0,11 11-1 0,-1 10-1 0,-10-11-1 0,12 0-1 0,-1 1 0 0,0-12 1 0,0-10-1 0,10 0 0 0,0-12 2 0,-9-10-1 0,-1 0 1 0,-1-11 0 0,2 0 1 0,-12 0 3 0,-12-11-5 0,12 11-2 0,-10 0 3 0,-1-11-3 0,-1 11 0 0,-9 0 1 0,0 11-1 0,-12-11-1 0,-10 11 1 0,-12 11 2 0,-10-11-2 0,-33 10 0 0,-22 1-1 0,-22-11 0 0,-31 22 0 0,-1-12 2 0,-11 12 1 0,10-10 0 0,13 8-1 0,9-9 3 0,2 0-2 0,19 1 1 0,25-23-2 0,-2 10 0 0,11 0 0 0,21-10-1 0,-9 22-2 0,20-11-1 0,0 11-8 0,13-11-6 0,9 10-2 0,11-10 1 0,0 1-5 0,13-2 9 0,-2 1 13 0,11-11 2 0,-11 0-1 0,-10 0 1 0,10 0-6 0</inkml:trace>
  <inkml:trace contextRef="#ctx0" brushRef="#br0" timeOffset="15">16636 5904 7 0,'0'-22'0'0,"0"1"1"0,10 10 12 0,-10 0 5 0,11 0-5 0,-11 11-2 0,0 0 12 0,0 11-15 0,0 32-2 0,-21 1-2 0,10 10-1 0,-1-10-2 0,2-1 0 0,10-21 0 0,0 0 1 0,0 1 1 0,0-23 1 0,0 0 2 0,10-34-6 0,2 12-1 0,20 0 1 0,-11 1-1 0,12-1 0 0,-10 22 2 0,-2-11-3 0,0 33 0 0,-9 0 0 0,-12-1 0 0,0 12 2 0,0 1 1 0,-22-3 0 0,11-20 2 0,-10 12-1 0,-2-13 2 0,2-10-3 0,-1 0 2 0,11 0-3 0,-10-10-4 0,10-2-18 0,11-10-37 0,0 11 21 0,11 0 31 0</inkml:trace>
  <inkml:trace contextRef="#ctx0" brushRef="#br0" timeOffset="16">16429 6926 7 0,'-12'0'0'0,"-8"0"0"0,8 0 0 0,2 0 1 0,-1 11 2 0,11-11 4 0,0 0-4 0,11 11-1 0,11-11 0 0,10 0-1 0,22 0 0 0,11 0 1 0,12 0-1 0,32-11 1 0,10 11 3 0,22 0 0 0,34 0-2 0,-2 0-2 0,1 0-1 0,22-11 0 0,0 0-1 0,11 1 2 0,9-12-1 0,2 0 1 0,22 0 0 0,-1 1 0 0,11-1-2 0,11 0 2 0,-11 11-1 0,0 0-1 0,-22 0 1 0,-10 1 0 0,32-1-1 0,-65 11 2 0,-1 0 0 0,-21 0-1 0,-21 11-1 0,-11-11 0 0,-12 0 2 0,-21 10-1 0,-22-10-4 0,-32 0-24 0,-12 0 19 0,-32 0 2 0</inkml:trace>
  <inkml:trace contextRef="#ctx0" brushRef="#br0" timeOffset="17">22290 18061 255 0</inkml:trace>
  <inkml:trace contextRef="#ctx0" brushRef="#br0" timeOffset="18">15614 7437 7 0,'0'0'-1'0,"0"-12"2"0,0 3-1 0,0-2 0 0,0 0 0 0,0 0 3 0,0 0 9 0,0 11 4 0,0 0-2 0,0 0-4 0,0 0-5 0,0 22 0 0,0 9-3 0,0 3-1 0,0 10 0 0,0-1-1 0,0 1 1 0,0-12-1 0,-11 12-1 0,-1-12-1 0,12-21-1 0,-10 0-2 0,-1 0-7 0,-1-11-14 0,12 0 5 0,-10-22 21 0,0-10-1 0,-2-12 1 0,12 44-6 0</inkml:trace>
  <inkml:trace contextRef="#ctx0" brushRef="#br0" timeOffset="19">15526 7372 6 0,'0'-22'0'0,"12"1"0"0,20 10 0 0,-11-12 1 0,12 13-1 0,-1-1 0 0,-20 11 1 0,-12 11 0 0,11 22 0 0,-11-1 2 0,-11 1 1 0,-11 0-1 0,-10 10 1 0,9-10-2 0,2-12-1 0,-1 1-2 0,12-11-2 0,-2 0-10 0,12-11 10 0,0 0 3 0,12 0-1 0,-12-11-5 0</inkml:trace>
  <inkml:trace contextRef="#ctx0" brushRef="#br0" timeOffset="20">15679 7622 7 0,'0'-11'0'0,"0"0"0"0,0 1 0 0,0-1 0 0,0 0 6 0,0 11 9 0,0 0-3 0,-11 0-3 0,-1 11-2 0,2 0-2 0,10 21-4 0,-11 1-1 0,0-11 0 0,11-1-1 0,11 1 0 0,-11-22-1 0,21 11-1 0,-9-22 2 0,9 0 1 0,-9-21-1 0,-1 10 1 0,-2-11 1 0,3 11-1 0,-12-10 0 0,0 10 0 0,0 11 0 0,0 0 1 0,-12 11 0 0,12 0-1 0,-9 11 1 0,9 11-2 0,0 0 0 0,0-1 1 0,9-10-1 0,-9 11 1 0,12-11 0 0,-1 0-1 0,-1 0 1 0,2-11 0 0,-1 0-1 0,-11 0 0 0,10 0-2 0,-10-11-2 0,0 0-1 0,0 0 1 0,0-11 0 0,0 1 3 0,0-1 0 0,0 0 2 0,11 11 0 0,-11 0 0 0,11 0 0 0,-11 11 1 0,10 0 1 0,2 11 0 0,-1 11-1 0,0-11 2 0,-11 11-1 0,11 10 1 0,-11-10 1 0,-11-11 0 0,11 0 1 0,-11 11 3 0,0-22-3 0,11 0-2 0,-12 0 0 0,12-11-3 0,0-22-1 0,12 11 0 0,-1-10-6 0,11-1-4 0,-12 11-7 0,0 11-3 0,13-10 18 0,-12 21 3 0,-11 0 0 0,11 0-1 0,-11 0-5 0</inkml:trace>
  <inkml:trace contextRef="#ctx0" brushRef="#br0" timeOffset="21">15972 7513 7 0,'0'0'0'0,"0"0"2"0,0 0 15 0,0 11 3 0,-10 11-4 0,10 0-7 0,0 0-5 0,-11-1-2 0,11-10-3 0,0 11-3 0,11-22-10 0,-11 11-18 0,21-22 13 0,-10-22 19 0,-1 22-7 0</inkml:trace>
  <inkml:trace contextRef="#ctx0" brushRef="#br0" timeOffset="22">16037 7307 7 0,'0'0'0'0,"0"-12"1"0,-10 12 7 0,10 0 4 0,0 0-8 0,0 12-4 0,0 10-2 0,0-12-9 0,0 1-1 0,10-1 12 0,2 2 0 0,-2-12-7 0</inkml:trace>
  <inkml:trace contextRef="#ctx0" brushRef="#br0" timeOffset="23">16135 7264 7 0,'0'-12'0'0,"-10"2"1"0,10-2 7 0,0 12 4 0,0 0-6 0,10 22 0 0,-10 21-1 0,0 1-2 0,0 11-1 0,0-1-2 0,11 1 1 0,-11-1-1 0,0-11 0 0,11-10-2 0,-11 0-8 0,-11-1-7 0,11-21 4 0,0-11 11 0,-11 0 2 0,11 0-1 0,0-22-2 0</inkml:trace>
  <inkml:trace contextRef="#ctx0" brushRef="#br0" timeOffset="24">16125 7546 7 0,'-11'0'0'0,"11"0"2"0,0 11 9 0,11 11-2 0,-1-11-8 0,1-1-1 0,10 1-1 0,2-11-5 0,-1 0-7 0,-2 0 9 0,-8-11 4 0,-1 11-6 0</inkml:trace>
  <inkml:trace contextRef="#ctx0" brushRef="#br0" timeOffset="25">16299 7546 6 0,'0'0'0'0,"-11"11"3"0,0 0 8 0,-1 11 6 0,12-1-9 0,0-10-5 0,0 0-2 0,12 11-2 0,-1-22 1 0,0 0 1 0,0 0 1 0,9-11-1 0,3-11-1 0,-12 0 0 0,10 1 0 0,-9-1 0 0,-2-11 0 0,-10 22 0 0,10 1 0 0,-10-1 1 0,0 11-1 0,0 11 0 0,0 10 0 0,12 12-1 0,-12 0 1 0,11 10-1 0,-11 1 1 0,10-1 0 0,-10 1 0 0,0-1 1 0,-10-10 2 0,-1-1 6 0,-11 1 6 0,-10-11 0 0,10-10-6 0,-11-3-7 0,12-9-2 0,-1-9 0 0,0-14-11 0,-1 1-25 0,14 0-13 0,-2 11 46 0,-1 1-3 0</inkml:trace>
  <inkml:trace contextRef="#ctx0" brushRef="#br0" timeOffset="26">15712 8165 7 0,'9'-31'0'0,"-9"19"0"0,0-20 3 0,0 21 15 0,12-11 3 0,-12 22-5 0,11-11-7 0,-11 11-1 0,10 11-3 0,2 22-2 0,-12 11-1 0,0-13-1 0,11 24 0 0,-11-11-1 0,0-13 1 0,-11-8 0 0,11-1 1 0,0-11 0 0,-12-11 2 0,12 0-1 0,0 0-2 0,0-11-1 0,0-11 0 0,0-1-1 0,12-8-1 0,-1-3 0 0,10 24 0 0,-10-11 1 0,11 10-1 0,0 11 0 0,-11 0-4 0,9 11-2 0,-8-1 3 0,-1 11 3 0,-11 2 2 0,0-12 2 0,11 10 0 0,-22-11 3 0,0-10 1 0,-1 12-1 0,-8-1 0 0,-2-11-2 0,-1 0 0 0,-9 0-2 0,11-11-1 0,9-1-1 0,-9 12-3 0,21-10-13 0,0 10-22 0,0 0 1 0,11 0 37 0,11 0-6 0</inkml:trace>
  <inkml:trace contextRef="#ctx0" brushRef="#br0" timeOffset="27">16016 8188 6 0,'0'0'1'0,"0"-11"-1"0,-12 11 0 0,12 0 16 0,0 0 4 0,0 22-5 0,0-12-10 0,0 11-2 0,0-9-3 0,12 10 1 0,-1-22 0 0,-1 11 2 0,2-22 2 0,8 0-2 0,-8 0 0 0,9-11-2 0,-9 1 0 0,-1 10-1 0,-11 0 1 0,0-1-1 0,0 12 1 0,0 0-1 0,0 23 0 0,0 19-1 0,10-8 1 0,-10 20 0 0,0 0 0 0,11 1-1 0,-11 10 1 0,11-11 0 0,-11 1 0 0,-11-23 1 0,0 12 1 0,-22-10 3 0,12-14 3 0,-11-9-1 0,-13 0-2 0,13-11-1 0,-1-22-3 0,1-10-4 0,21-1-3 0,-1-10-7 0,12-12-10 0,0-10-15 0,34 0 12 0,-13-11 25 0,23-1 1 0,-33 56-7 0</inkml:trace>
  <inkml:trace contextRef="#ctx0" brushRef="#br0" timeOffset="28">16320 7883 7 0,'0'0'0'0,"10"-11"1"0,-10 11 12 0,0 0 12 0,0 11-7 0,0 33-10 0,0 10-5 0,0 0-1 0,0 11-2 0,0-10 0 0,12-1 0 0,-12-10 0 0,11-2 0 0,-11-8-2 0,0-12-4 0,0-1-16 0,-11-10-14 0,11-11 31 0,0-21-1 0</inkml:trace>
  <inkml:trace contextRef="#ctx0" brushRef="#br0" timeOffset="29">16288 8230 7 0,'0'0'1'0,"0"23"2"0,0 9-1 0,22-22 2 0,-2 2-3 0,14-12 0 0,-13 0 0 0,23 0 3 0,-11-22 1 0,-12 1-3 0,11-1 0 0,-20-11 0 0,-1 1 1 0,-11 10-2 0,0-11 0 0,-11 22 3 0,-1 11 7 0,-9 0 6 0,10 11-2 0,1 32-7 0,10-9-6 0,32 42-1 0,11-44-20 0,12-21-42 0,-12 0 49 0,-32-11 9 0,10 0 0 0</inkml:trace>
  <inkml:trace contextRef="#ctx0" brushRef="#br0" timeOffset="30">17788 7350 7 0,'0'0'0'0,"-11"-21"0"0,1 10 0 0,10 11 0 0,0-11 0 0,-12 11 0 0,12-12 1 0,12 12 10 0,-12-10 11 0,10-1 0 0,-10 11-3 0,11-10-3 0,0 10-5 0,-11 10-5 0,0 11-1 0,0 23-2 0,-11 11 0 0,0 10-1 0,11 0-2 0,0-10 0 0,0-1 0 0,0-10 0 0,11-12-1 0,-11-10-6 0,0-11-17 0,11-11-23 0,0-11 5 0,-1-11 41 0,2 11-5 0</inkml:trace>
  <inkml:trace contextRef="#ctx0" brushRef="#br0" timeOffset="31">17712 7339 7 0,'-12'0'2'0,"12"11"-2"0,23-11 2 0,-1 10 0 0,21 2-1 0,12-12-1 0,10-12 2 0,22 2 5 0,22-1 6 0,-1-10-2 0,11 10-5 0,23-11-6 0,11 1 1 0,-2 9-1 0,2-20 0 0,10 11-2 0,-11 9 0 0,33-10 3 0,-44 12-1 0,1-1 0 0,-12 1-1 0,1-2 1 0,-1-10 0 0,1 11 0 0,-12 1 0 0,1 0 0 0,-22-2-1 0,0 1 1 0,-12 11 0 0,2-11 1 0,-12 0 0 0,-11 0 0 0,0 11 0 0,-11-11 1 0,-22 11 1 0,1 0 1 0,-21 0 1 0,-12-10 1 0,11 10 6 0,-22 0-2 0,-1 0-6 0,12 0-2 0,-10 0-1 0,-1 0-2 0,11 0 2 0,-12 0-2 0,12 0 1 0,0 0-1 0,0-11 1 0,0 11 1 0,0 0-1 0,12 0 2 0,-12 0-1 0,0 0 1 0,0 11-1 0,0 10 0 0,11 12-1 0,11 10 0 0,-11 2 0 0,10 20 0 0,-10 0 2 0,11 0 2 0,-11 0-1 0,11 0 1 0,-22-11-2 0,11-10 1 0,-2-11 0 0,-9-12 1 0,0 1 0 0,0-11-2 0,0-11 2 0,0 11-2 0,0-11 0 0,-9-11-1 0,9 11 0 0,-11-11-2 0,11 11 2 0,-12 0-1 0,-9 0 0 0,-12 0 0 0,1 0-1 0,-33 22-3 0,-1-11-2 0,-11 0-6 0,-31 10 0 0,-22-10 5 0,-22 11 3 0,-22 0 3 0,-23-11-1 0,2-1-3 0,9 12 2 0,14-11 4 0,8 0 0 0,12 0-2 0,-1 0 1 0,2 0 1 0,-23-1 0 0,-12 12-2 0,1 0 1 0,1 0 1 0,10-10 0 0,11 8-1 0,22-20 0 0,21 11 2 0,22-11 0 0,21 0 0 0,-9 11 0 0,9-11-2 0,12 11 0 0,22 1-2 0,21-12-15 0,22 0-42 0,44-12 39 0,10-21 14 0</inkml:trace>
  <inkml:trace contextRef="#ctx0" brushRef="#br0" timeOffset="32">17593 6383 9 0,'0'0'1'0,"0"10"-2"0,9 1 1 0,24 0 0 0,12 1 0 0,9-2 0 0,22-10-1 0,22 0 2 0,10-10 0 0,22-2 2 0,34-10 9 0,-33 12-8 0,-1 10-3 0,-10-11 1 0,-11 11-2 0,-12 0 2 0,-22 0-2 0,-8 0 0 0,-36 0 0 0,-8-10 0 0,-12 10-4 0,-11-12-8 0,-11 1 3 0,-22 0 8 0,1-20 1 0,21 31-8 0</inkml:trace>
  <inkml:trace contextRef="#ctx0" brushRef="#br0" timeOffset="33">17690 5904 6 0,'0'0'0'0,"10"-22"1"0,-10 1-1 0,0 10 1 0,0-11-1 0,0 11 1 0,0 0 6 0,-10 11 6 0,10 0-4 0,0 0-8 0,10 22 2 0,2 32-1 0,-12 23-1 0,0 10-1 0,0 10-2 0,0 1-3 0,11-22-5 0,-11 0-6 0,11-21 12 0,0-23 3 0,-11-20-6 0</inkml:trace>
  <inkml:trace contextRef="#ctx0" brushRef="#br0" timeOffset="34">20440 7535 10 0,'0'0'4'0,"-10"0"5"0,0-11-12 0,20 11-10 0,0 0 6 0</inkml:trace>
  <inkml:trace contextRef="#ctx0" brushRef="#br0" timeOffset="35">13971 12657 5 0,'0'0'0'0,"12"-11"0"0,-12 11 0 0,11-11 0 0,-11 11 0 0,0 0 0 0,0-11 0 0,0 11 0 0,-11 0 0 0,11 0 0 0,0 0 0 0,0 0 0 0,0-11 0 0,0 11 0 0,11-11 0 0,-2 0 0 0,-9 11 0 0,0-12 0 0,12 3 0 0,-12 9 0 0,0-11 0 0,11 0 1 0,-11 0-1 0,0 11 0 0,0-11 0 0,10 11 0 0,-10-12 0 0,0 2 0 0,0 10 0 0,0-11 0 0,0 1 0 0,-10-1 2 0,10 0-1 0,-23 11 0 0,14-12-1 0,-14 2 0 0,2 10-1 0,-12 0 1 0,-11 0 0 0,11 0 0 0,-9 0 0 0,-14-11 1 0,3 1-1 0,-1-2 0 0,-12-10-1 0,1 22 0 0,-12-10 1 0,12-1 0 0,-10 1 0 0,10-2 0 0,-1-10 0 0,1 22 0 0,0-10 0 0,0-1 0 0,-1 1 0 0,1-2 0 0,0 1 0 0,10 0-1 0,1 0 2 0,-1 11-1 0,-10 0 0 0,11 0 0 0,-11 11 0 0,0-11 0 0,-12 11 0 0,12-11 0 0,-33 11-1 0,22-11 1 0,-1 0 0 0,2 0 1 0,-1 0-1 0,11 0 0 0,-1 0 0 0,0-11 0 0,1 11 0 0,0 0 0 0,0 0-1 0,0-11 1 0,11 11 0 0,-12 11 0 0,12-11 0 0,0 0 0 0,-1 11 0 0,1 1 0 0,0 9 0 0,-1-11-1 0,0 24 1 0,-20-13 0 0,10 11-1 0,0 1 1 0,-1-11-1 0,1 0 1 0,0-1 0 0,10 1 0 0,-10 0-1 0,10 0 1 0,1-1 0 0,0 12-1 0,-11 0 1 0,-11-1-1 0,21 1 1 0,12-1-1 0,-11-10 1 0,9 11 0 0,3 10 0 0,9-10 0 0,0-11 0 0,1 21 0 0,-12-10 0 0,22 10 0 0,-10-9 0 0</inkml:trace>
  <inkml:trace contextRef="#ctx0" brushRef="#br0" timeOffset="36">9981 13950 0 0,'65'33'0'0,"32"-11"0"0,-9 10 0 0,32 1 1 0,0 0-1 0,-2-1 1 0,13-11-1 0,22-9 1 0,-12 10 0 0,1-11 0 0,-1-1 0 0,-11-10 1 0,12 10-1 0,-12-10 1 0,-10 0 1 0,10 0 1 0,-10-10 0 0,10 0-1 0,1-1-3 0,-1 0 0 0,1-12-1 0,-1 13-1 0,0-22 1 0,0 9 1 0,-9 2 0 0,-1-1-1 0,-1-10 0 0,-10-1 0 0,-11-10 1 0,-1-1-1 0,0 1 1 0,1-12 0 0,-10-10 0 0,-13 0 2 0,13-22 2 0,-1-22 3 0,-32 21-4 0,-12 13-1 0,-10-1-1 0,-23 11 0 0,-10-12 3 0,-10 12 1 0,-13 0-2 0,-10 11 1 0,-9-12-1 0,-2 1 0 0,-21-11 0 0,11 22-2 0,-11-1 0 0,10 1-2 0,-10 21-1 0,-11 1-1 0,-34 9-5 0,-30 13-5 0,-35-1 1 0,-43 11 1 0,-43 11 5 0,-31 33 5 0,216-34-6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5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9382 5926 7 0,'0'0'0'0,"-20"-11"0"0,8 11 0 0,2-11 0 0,-1 11 0 0,11 0 1 0,-12 0-1 0,24 0 2 0,-12 11 0 0,11-11 1 0,31 11 8 0,-9-11-4 0,11 0 0 0,11 0-2 0,-2 0-2 0,24-11 1 0,-1 11-3 0,11 0-1 0,11-11 0 0,-11 11 1 0,11 0-1 0,32 0 0 0,-32-11 1 0,11 0-1 0,11 11 1 0,-13-21 1 0,3 10-1 0,10 0-1 0,-12 0 0 0,0 0 1 0,-10 0-1 0,1 11 2 0,-23-11 4 0,-11 1 0 0,1-1 2 0,-1 11 0 0,-23-11-2 0,3 0-2 0,-13 11-2 0,1-11-1 0,0 11 0 0,-13 0 0 0,3-11-1 0,-12 11 0 0,0 0 1 0,-1 0 0 0,-10 0-1 0,12 0-1 0,-12 0 2 0,0 0-1 0,0 0-1 0,0 11-3 0,0-11-5 0,0 11-32 0,0 11-1 0,0-1 37 0,0-21 0 0</inkml:trace>
  <inkml:trace contextRef="#ctx0" brushRef="#br0" timeOffset="1">2978 5937 7 0,'0'0'0'0,"12"0"0"0,9 0 2 0,1 0 0 0,0 0 0 0,0 0 1 0,-1 0 0 0,12-11 3 0,11 11 4 0,-12 0-1 0,22-11-2 0,1 0 3 0,10 11-3 0,0 0-3 0,-10-11-3 0,-2 11 0 0,2 0 2 0,-22 0-2 0,-11 0 0 0,43 0 1 0,0 0 0 0,22 0-2 0,-1-11 0 0,13 1 1 0,-1-1-1 0,21 0 0 0,-10-11 0 0,-11 11-1 0,0 0 2 0,10 0 0 0,-20 1 1 0,-13-1 1 0,2 11 1 0,10-11-1 0,11 11-2 0,-33 0-1 0,44-11 0 0,-34 11-1 0,12 0 2 0,-22-11 0 0,0 11-1 0,1-11 0 0,-11-1 0 0,-1 12 0 0,-21 0 1 0,10 0-1 0,-21 0 1 0,0 0-1 0,-1 12 1 0,-9-1 1 0,-1-11-1 0,-11 11-1 0,0 0 1 0,0-11 0 0,0 11-2 0,0-11 2 0,0 11-1 0,0-11 0 0,10 10 0 0,-10-10 0 0,0 11 1 0,0-11-1 0,0 0 0 0,-10 11 0 0,10-11-1 0,0 0 1 0,10 0 0 0,-10 0-1 0,0 0-2 0,0 0-3 0,11 0-49 0,-11 0 13 0</inkml:trace>
  <inkml:trace contextRef="#ctx0" brushRef="#br0" timeOffset="2">4217 8416 8 0,'12'0'0'0,"-1"0"0"0,-1 0 0 0,2 0 0 0,21 0 0 0,-1 0 0 0,-11 0 0 0,23 0 0 0,0 0 0 0,-2-11 0 0,13 11 0 0,0 0 1 0,-1 0 1 0,0-11 0 0,1 11 0 0,10 0 0 0,-10 0 2 0,10 0 1 0,11 0 1 0,0 0-1 0,0-11 2 0,0 11-3 0,1 0-3 0,10 0-2 0,-11 11 1 0,-1-11 1 0,2 0-1 0,-1 11 0 0,-1-11 1 0,-10 11-1 0,13-11 1 0,85 11 0 0,-88-11-2 0,13 0 2 0,-12 0-1 0,0-11 1 0,11 11-1 0,-11 0 0 0,-11 0 1 0,10 0 2 0,-8 0-1 0,-2 0-1 0,11 0 0 0,-1 0 0 0,2 0 0 0,9-11-1 0,2 0 2 0,-1 11-1 0,-12 0 2 0,2-11 0 0,0 11-2 0,-1 0 0 0,10 0 0 0,-9 11 0 0,9-11-1 0,-9 11 1 0,9-11-1 0,-9 0 1 0,10 0 0 0,-1 11 0 0,-9-11 1 0,9 0-1 0,24 0 0 0,-23 0-1 0,-1 11 0 0,2-11 0 0,-1 0 0 0,0 0-1 0,-11 11 2 0,-1-11 0 0,2 0 0 0,-1 11-1 0,11-11 1 0,-11 0-1 0,0 0-1 0,0 10 1 0,0-10 0 0,1 0-1 0,-1 11 2 0,0-11-1 0,0 11 1 0,-1-11-1 0,13 11 0 0,-13-11 0 0,2 11 0 0,-1-11 0 0,1 11-1 0,-12-11 0 0,11 0 2 0,-11 0 0 0,0 0-2 0,12 0 2 0,-12 0-1 0,0 0 0 0,11 0 0 0,-11 0 0 0,-10 0 0 0,-2 0 0 0,2 0-1 0,10 0 2 0,0 0 0 0,0-11-1 0,0 11 0 0,13 0 0 0,-2-11 0 0,-11 11 0 0,0-11 0 0,0 11 0 0,-10 0 0 0,10-11-1 0,0 11 2 0,-10 0-1 0,10 0 0 0,0 0 0 0,0-11-1 0,1 11 2 0,9 0-2 0,-10 0 1 0,0 0 0 0,12 0-1 0,-12 0 1 0,11 0 0 0,-11 11 0 0,-10-11 0 0,10 0 0 0,1 11 0 0,-12-11 0 0,22 0 0 0,-11 0-1 0,0 11 1 0,-10-11 0 0,20 0-1 0,-10 0 1 0,2 0 1 0,-2 0-1 0,0-11 0 0,-12 11 1 0,13 0-2 0,-11 0 2 0,10-11-1 0,1 11-1 0,-2-11 1 0,13 11 0 0,-1 0 0 0,-1-10 0 0,2-1 1 0,-1 11-1 0,11 0 0 0,0 0 0 0,11 0 0 0,0 0-1 0,11 0 1 0,-12 0 0 0,12 11 1 0,10-1-2 0,-9-10 0 0,-2 11 0 0,1 0 1 0,10 0-1 0,-21-11 2 0,-11 11-1 0,1 0 0 0,-13-11 0 0,13 11 0 0,-13-11-1 0,2 0 1 0,-1 0 0 0,0 0 0 0,10 0 1 0,-9 0-1 0,-1 0 0 0,-1 0 0 0,3 0 0 0,-24-11 0 0,-1 11-1 0,3-11 1 0,-14 11 0 0,3 0 0 0,-13-11 0 0,1 11 0 0,0 0 0 0,-23-11 0 0,0 11 1 0,-10-11-1 0,0 11-1 0,0-11-3 0,-10 11-10 0,0 0-23 0,-2 0 15 0,-21 0 22 0,33 0-5 0</inkml:trace>
  <inkml:trace contextRef="#ctx0" brushRef="#br0" timeOffset="3">16886 7199 7 0,'0'-12'0'0,"0"-20"1"0,0 21 1 0,0 1-1 0,0 10 0 0,10 0-1 0,-10 0 1 0,12 0 5 0,8 21 5 0,-8 11-3 0,-1 1-3 0,-1 21-1 0,2-10-1 0,-1 10 1 0,-1 11 0 0,-10 11 2 0,-10 11-1 0,10 0-2 0,-11 0-2 0,11 0 0 0,11 0 0 0,10-11-1 0,0 11 0 0,12-21 0 0,-10-13 1 0,9-8-1 0,-10 9-1 0,-1-21 0 0,-9-12-6 0,-2 1-11 0,-10-11-15 0,-10-11 22 0,-2-22 11 0,2 11-5 0</inkml:trace>
  <inkml:trace contextRef="#ctx0" brushRef="#br0" timeOffset="4">16494 7230 7 0,'0'-10'2'0,"-32"-1"-1"0,-13 11-2 0,13 11-1 0,-11-1 1 0,-22-10 1 0,11 0 1 0,-23 0 0 0,-10 0 5 0,-10 0 3 0,-23 0-4 0,-10 0-4 0,-24 12 0 0,-8-12 1 0,-12 0 0 0,-11-12 1 0,-22 12 1 0,1-10-1 0,-22 10-2 0,-22-11-2 0,0 11 1 0,-22-10 0 0,0-2 1 0,11 1 2 0,-87-10-1 0,65 10 1 0,-10 1-3 0,-1-2 1 0,0 1-1 0,1 0 1 0,-1-10 5 0,-11 11 1 0,12-2-1 0,-11 1 0 0,9 11-4 0,3 0 4 0,-2 0-5 0,1 11 1 0,-1 1 2 0,22-12 0 0,-1 10 1 0,24 11-3 0,10-10-1 0,11 12 0 0,10-13-1 0,12 11 0 0,9-10 0 0,13 0 1 0,-1-11-1 0,10 12 0 0,12-12 2 0,1 10-1 0,9 1-3 0,-10-1 3 0,1 12-1 0,-1-22 0 0,9 22 1 0,-51-11-1 0,62-1 0 0,13 2 0 0,22-12 1 0,-11 0 0 0,21 0-1 0,-11 11 0 0,11-11 0 0,-1 11 0 0,1-1 0 0,13-10 0 0,-2 11 0 0,9-1 1 0,13 2-2 0,12-12 2 0,8 11-2 0,25-11 1 0,-2 11-1 0,11-11-1 0,11 0-2 0,0 11 0 0,11-11 0 0,-11 0 1 0,10 11 1 0,2-11 1 0,8 0 2 0,-8 0-2 0,9 0 2 0,13 0-1 0,-13 0 1 0,1 0 0 0,0 0-2 0,9 0 2 0,-19 0-1 0,-1-11 0 0,0 22 0 0,-11-11 0 0,11 9 0 0,-1 3 0 0,2-1 0 0,-1 11 1 0,-2 0-2 0,14-1 0 0,-1 12 2 0,-1 11-1 0,1 10-1 0,0 0 2 0,-1 22-1 0,-9 11 1 0,8 11-1 0,3 22 0 0,-13 0 0 0,23-24 0 0,-21-8 0 0,8-22 0 0,3-23 1 0,-13-10-1 0,2-1-1 0,-12-21 1 0,0 11-3 0,11-11-11 0,-11 0-37 0,0 0 28 0,11-11 17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56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8578 5839 6 0,'0'-11'4'0,"0"11"-4"0,22 0 0 0,-11 0 1 0,21 0-1 0,12-11 0 0,0 11 0 0,21-11 0 0,0 11 1 0,1 0 0 0,10-11-1 0,10 11 0 0,2 0 1 0,-1 0 0 0,21 0 0 0,-10 0 0 0,-1 0 0 0,1 0 1 0,12 0-1 0,8 0 1 0,-8 0 2 0,21 11-1 0,-24-11-2 0,14 11 0 0,-2-11-2 0,1 0 2 0,-11 0-1 0,0 0 0 0,-1 0 0 0,-21-11 0 0,-1-10 0 0,-21 10 1 0,1 0-2 0,-22-11 3 0,-11 11 1 0,-23-1 1 0,2 2 1 0,-12 0-1 0,0-1-1 0,0 11-2 0,-12 0-2 0,12-11-1 0,0 11-6 0,-10 0-10 0,10 0 0 0,0 0 15 0,-11 0 3 0,11 0-4 0</inkml:trace>
  <inkml:trace contextRef="#ctx0" brushRef="#br0" timeOffset="1">11558 4741 5 0,'0'-11'0'0,"0"-22"0"0,0-11 0 0,-12 23 0 0,12-1 0 0,0-10 0 0,0 11 0 0,0-2 0 0,-10-9 0 0,10 22 0 0,-11-2 0 0,-10 12 0 0,10-11 0 0,11 11 0 0,-12 0 0 0,12 0 0 0,0 0 0 0,0 0 0 0,0 0 1 0,0 0-1 0,0 11 0 0,12-11 0 0,-12 12 1 0,0-12-1 0,0 10 2 0,0 0-1 0,11-10 1 0,-11 11 1 0,0 0 0 0,0 12 1 0,-11 8 1 0,11 3 0 0,-12 20 0 0,2 22 1 0,-1 0-3 0,-1 22-1 0,2-1-2 0,-1 1 0 0,11 0 0 0,0 0 0 0,11 0-1 0,-1-11 1 0,2-22 0 0,-1 0-1 0,-1-21 1 0,2 10 0 0,-12-21-3 0,0-11 1 0,0-12 1 0,11 12-6 0,-11-11-8 0,0 0 4 0,0-22 8 0,-11-22-1 0</inkml:trace>
  <inkml:trace contextRef="#ctx0" brushRef="#br0" timeOffset="2">11438 4534 6 0,'0'0'0'0,"22"-32"1"0,-1 22-1 0,11-2 0 0,-20 1-1 0,21 0 2 0,-22 11-2 0,-11 0 2 0,0 0 1 0,-11 11-1 0,-11-11 1 0,-1 11 0 0,-19-11 2 0,-2 0 1 0,-10 12-2 0,-11-12 0 0,0 0 0 0,-22 0 2 0,-1 0-1 0,-10 0 2 0,-32 0 0 0,22-12-3 0,-2 12-1 0,-9-11 1 0,0 11 2 0,-1-11-1 0,11 11-4 0,-10 0 1 0,-1 0-2 0,-10 0 0 0,-1 0 1 0,1 0 0 0,-1 11 0 0,1 0 0 0,20-11-1 0,13 12 2 0,21-12 0 0,-1 10 0 0,12 0-2 0,11-10-1 0,10 11-1 0,1-11-2 0,11 0-1 0,-1 11 2 0,11-11 1 0,11 0 0 0,1-11 0 0,-2 11-9 0,12 0-7 0,0 0 15 0,12-11 4 0,9 11-1 0,-10-10-4 0</inkml:trace>
  <inkml:trace contextRef="#ctx0" brushRef="#br0" timeOffset="3">8708 4469 6 0,'0'0'0'0,"-10"-11"1"0,-1 11-1 0,11 0 2 0,0-11 1 0,0 11-2 0,11 0 0 0,-1 11 0 0,-10-11 0 0,12 0 6 0,-1 22 0 0,11 0 0 0,-22 10 0 0,0 12-1 0,0 10-2 0,10 1 1 0,0 21-2 0,-10-11-1 0,12 11-1 0,-1 0 0 0,-1 11-1 0,13 11 0 0,-13-22-1 0,1 0 2 0,0-11 0 0,-1-10-1 0,-10 0 2 0,-10-2-1 0,10-10 1 0,-11-9-1 0,0-13 0 0,11 1-1 0,-10-11 0 0,10 0-7 0,10-11-18 0,-10 0-7 0,32-11 27 0,-9 0 0 0</inkml:trace>
  <inkml:trace contextRef="#ctx0" brushRef="#br0" timeOffset="4">12134 5687 10 0,'0'0'9'0,"11"0"-4"0,11-11-5 0,0 11 0 0,21 0 2 0,0 0-1 0,22-11-1 0,12 11-1 0,21-12-7 0,0 2-4 0,-11-1 7 0</inkml:trace>
  <inkml:trace contextRef="#ctx0" brushRef="#br0" timeOffset="5">5587 12167 6 0,'0'0'0'0,"0"-11"2"0,0 11-1 0,-9 0 0 0,9 33 3 0,0 1 2 0,0 8 1 0,9 12-1 0,3 11 1 0,9 12 1 0,-9 10-1 0,9 0-4 0,-9 0 0 0,-2 11 1 0,-10-1 0 0,0-10 1 0,10-10-2 0,2-2 0 0,-12-8-1 0,11-2-3 0,-11-22 0 0,10 0-8 0,2-21-30 0,-1-11 11 0,10-11 24 0</inkml:trace>
  <inkml:trace contextRef="#ctx0" brushRef="#br0" timeOffset="6">5708 12276 9 0,'0'0'4'0,"0"-11"8"0,10 11-15 0,2 0 0 0,-1 0-1 0,21 0 3 0,-22 0 1 0,24 0-1 0,-3-11 4 0,14 11 3 0,9 0-2 0,12 0-2 0,10-11-1 0,22 11 0 0,9 0 0 0,13-11-2 0,0 2 1 0,21 9-1 0,1-12 0 0,10 1 1 0,0 11 0 0,12 0 0 0,-13-11-1 0,2 11 0 0,10-11 1 0,-1 11-1 0,24-11 0 0,-1 0 0 0,0 0 1 0,53-10 0 0,-42 10 0 0,1-11 1 0,-14 22 1 0,3-22 2 0,-12 22-1 0,-11-11-1 0,0 11 0 0,10 0-1 0,-10 0-1 0,12-10-1 0,-2-1 2 0,2 11 0 0,10-11 0 0,-11 0-1 0,-11 0 0 0,11 11 0 0,-11 0 0 0,0-11-1 0,1 11 1 0,-12 0 1 0,11 0-1 0,-11 0 0 0,-1 11-1 0,13-11 2 0,-12 0-1 0,1 11 0 0,-1-11 0 0,0 11-1 0,-10-11 1 0,-1 0 0 0,0 0 0 0,0 0 0 0,44 0-2 0,-43 0 3 0,-12 0-1 0,1 0-1 0,-23 0 1 0,-10 0-1 0,-1 0 1 0,-19 0 0 0,-3 0 0 0,-10 0-3 0,-33-11-19 0,1 11 14 0,-21 0 5 0</inkml:trace>
  <inkml:trace contextRef="#ctx0" brushRef="#br0" timeOffset="7">5665 13353 6 0,'0'0'0'0,"0"-11"12"0,0 11-8 0,0 0-2 0,0 11 2 0,10-1-1 0,12 1-2 0,22-11 1 0,-2 0 2 0,23 0 3 0,34 0-1 0,10-11-4 0,31 1-1 0,13 10-1 0,22-11-3 0,-1 11 0 0,20-11-2 0,-8-1 3 0,21-9-3 0,-1 11-2 0,87-24-3 0,-9 34 6 0,-2 0 3 0,-42 0 4 0,-24 0-2 0,12-10-1 0,22-1 0 0,23 11 3 0,-12 11 4 0,-11 10 3 0,-12-10-2 0,3 1-3 0,9-12 0 0,0 0-1 0,-22 0-1 0,1 0 1 0,-24-12-2 0,13 12-1 0,-11-11-1 0,-1 11 1 0,-10-11-3 0,0 1 2 0,-22 10 0 0,11-11-1 0,-22 11 0 0,0 0-1 0,-11 0 0 0,-11 0 1 0,1 0-2 0,-11 0 0 0,-1 0 1 0,-22 0-1 0,-10-10 2 0,0 10-1 0,-32-12 1 0,-12 1 0 0,-10 11 0 0,-1-10 1 0,12 10-1 0,-2 0 0 0,35 0 2 0,-13 0-1 0,2 0 0 0,-12 0-1 0,-22 0 0 0,1 0 1 0,-11-12 0 0,10 12 0 0,-10 0-1 0,10 0 0 0,12 0-1 0,-1-10-1 0,1 10 2 0,-12 0-1 0,-10-12 0 0,-1 12 1 0,-10-10 0 0,-11 10 0 0,-11 0-3 0,0-11-8 0,-11 11 1 0</inkml:trace>
  <inkml:trace contextRef="#ctx0" brushRef="#br0" timeOffset="8">15276 11971 24 0,'0'0'0'0,"11"-21"34"0,-11 10-33 0,11 11 0 0,-1 11 0 0,-10 10 3 0,12 12 2 0,-12 11 5 0,-12 21 1 0,2 22-4 0,10 11-6 0,-11 0-3 0,11 20-1 0,11 3-1 0,-11-2 0 0,10-10-1 0,-10-11 0 0,12 1 0 0,-1-24 1 0,11-10-4 0,-11-11-21 0,-11 1-16 0,-11-22 43 0</inkml:trace>
  <inkml:trace contextRef="#ctx0" brushRef="#br0" timeOffset="9">8773 11418 6 0,'0'0'1'0,"0"-23"7"0,0 1 1 0,0 12 5 0,12 0-3 0,-12 10-3 0,0 0 2 0,0 10 1 0,0 22-3 0,0 12-2 0,0 0-4 0,0 10-1 0,0 0-1 0,0-1-1 0,0-8 1 0,0-13-2 0,0-11 0 0,0 2 2 0,0-23-2 0,11 0 0 0,-11 0-3 0,0-23-4 0,0 2-5 0,0-22-8 0,0-1-4 0,0 1 21 0,0-34 5 0,-11 34 0 0,11 0 1 0,0-1 3 0,11 13 7 0,-11 19 0 0,22-10-6 0,10 11-2 0,-11 0 2 0,24 11 2 0,-2 0 0 0,12 33 1 0,-12 0 2 0,-21 10-2 0,10 11-3 0,-21-10-1 0,-11-11-1 0,0 9 0 0,-11-8 0 0,-11-13 0 0,-21 12 1 0,0-11 0 0,9-11-2 0,-8 10-2 0,19-21 1 0,2 11-1 0,9-11-3 0,12 0-9 0,0 10-20 0,12-10-9 0,9 0 16 0,23-10 25 0,11-1-1 0,-34 1-2 0</inkml:trace>
  <inkml:trace contextRef="#ctx0" brushRef="#br0" timeOffset="10">9317 11591 5 0,'0'0'0'0,"0"-12"0"0,0 2 0 0,-10-1 7 0,-1 1 13 0,-1-1-2 0,-8 11-2 0,8 0-3 0,12 0-1 0,-21 11-2 0,21-11-3 0,-12 21-2 0,2-11-3 0,10 13 0 0,0-1-2 0,0-12 0 0,0 0-1 0,10 2 1 0,13-12 0 0,-1-12-1 0,10-8 1 0,-11-2 0 0,2-11-1 0,-1 1 2 0,-12 9 0 0,-10 13-1 0,0-1 2 0,0 22 1 0,10-1-2 0,-10 13-2 0,12-12 2 0,-1 10-2 0,-1-11 0 0,13 2-4 0,-14-12-11 0,3 0-11 0,9 0-5 0,-9 0-1 0,-1-12 31 0,0 2-3 0</inkml:trace>
  <inkml:trace contextRef="#ctx0" brushRef="#br0" timeOffset="11">9677 11123 6 0,'0'-21'2'0,"0"10"7"0,0 0 2 0,11 11 1 0,-11 0-2 0,10 33-2 0,-10 10-1 0,0 11-1 0,0 1-2 0,11 10-2 0,0-11-2 0,-11-10 0 0,10-1-1 0,-10-21 1 0,12-1-1 0,-12 2-2 0,0-12-5 0,0-11-13 0,0 10-11 0,0-20 25 0,0 10 7 0,0-11-4 0</inkml:trace>
  <inkml:trace contextRef="#ctx0" brushRef="#br0" timeOffset="12">9677 11418 13 0,'-12'0'24'0,"2"0"-1"0,-1 0-18 0,11 0 8 0,11 10-2 0,-1-10 0 0,13 11-1 0,-2-11-5 0,0 0-5 0,2 0-2 0,10 0-15 0,-12 0-23 0,-10 0-5 0,11 0 39 0,-11-11 1 0</inkml:trace>
  <inkml:trace contextRef="#ctx0" brushRef="#br0" timeOffset="13">9960 11319 6 0,'-12'0'1'0,"12"0"14"0,-10 0 2 0,10 0 4 0,0 0-5 0,-11 0 1 0,11 0-3 0,-11 11-6 0,11 0-6 0,11 1-1 0,0-2-2 0,-1 0 0 0,2 1 0 0,-2-11-2 0,1 0-4 0,0-11-1 0,10-9 4 0,2 8 1 0,-2-21 2 0,-10 11 3 0,-1 1 0 0,2 10 7 0,-12 11 4 0,0 11 11 0,0 10-13 0,0 12-3 0,-12 11-6 0,2-1-5 0,10 0-47 0,-11 1-46 0,0-11 85 0</inkml:trace>
  <inkml:trace contextRef="#ctx0" brushRef="#br0" timeOffset="14">7208 12243 3 0,'-10'-11'0'0,"10"2"0"0,0 9 1 0,0 0 4 0,0-12 12 0,0 12 4 0,0 0 1 0,10 0-2 0,0 12-5 0,2 8-3 0,-12 25-4 0,11 20-3 0,-11 10-4 0,0 1 0 0,0-1 0 0,11 13-3 0,0-1 1 0,-1-11-2 0,2-10 1 0,-1-1 0 0,-1-22-2 0,1 13-7 0,-11-14-12 0,0 2-10 0,-11-12-4 0,11 13 23 0,-21-14 14 0,21-31 0 0</inkml:trace>
  <inkml:trace contextRef="#ctx0" brushRef="#br0" timeOffset="15">5708 13472 3 0,'0'0'2'0,"10"-11"-2"0,-10-1 0 0,0 12 0 0,-10 0 2 0,10 0 9 0,-11 12 9 0,11 10-10 0,0 0-3 0,0 10-4 0,0 1-2 0,0 10-1 0,0-10 0 0,0 0 0 0,0-12-3 0,0 1-11 0,0-11-16 0,-12 0 23 0</inkml:trace>
  <inkml:trace contextRef="#ctx0" brushRef="#br0" timeOffset="16">5685 13646 5 0,'0'0'1'0,"0"0"1"0,0 0 2 0,23 0 0 0,10 0-1 0,-1 0-1 0,12 0 2 0,10-11 2 0,22 0-2 0,10 0-2 0,12 11-2 0,-10-11-1 0,21 1-2 0,9-1 1 0,3 11-2 0,-13-11-1 0,2 11 2 0,-13-11 1 0,1 11 2 0,-11-11-1 0,-11 11 0 0,-1 0 0 0,-8 0-1 0,-14 0 0 0,-8 0 1 0,-2 0-1 0,-21 11 1 0,-1-11 0 0,-10 0 0 0,0 0 1 0,-22 0-1 0,-10 0-2 0</inkml:trace>
  <inkml:trace contextRef="#ctx0" brushRef="#br0" timeOffset="17">7393 13439 0 0,'0'0'0'0,"0"0"12"0,0 10-6 0,10 13-1 0,-10 10-2 0,0-1-3 0,0 12 0 0,0-1-3 0,0 1-13 0,0-44 9 0</inkml:trace>
  <inkml:trace contextRef="#ctx0" brushRef="#br0" timeOffset="18">6339 13918 1 0,'0'0'0'0,"0"-11"0"0,20-11 0 0,-20 0 0 0,12 1 0 0,-1 10 0 0,0-11 2 0,0 11 11 0,-11 0 4 0,10 0 2 0,-10 11-2 0,0 0 1 0,0 22-14 0,0 11-3 0,0-1 0 0,0 1-2 0,0 1 2 0,12 8-2 0,-12-19 0 0,0-2-1 0,0-11-4 0,0 1-10 0,11 0-15 0,-2-11-1 0,-9-11 28 0,23-10 4 0,-13 10 0 0</inkml:trace>
  <inkml:trace contextRef="#ctx0" brushRef="#br0" timeOffset="19">6610 13820 0 0,'0'-11'0'0,"11"11"0"0,-11 11 10 0,-11 0 0 0,1 11-1 0,10 10 0 0,-11 1-3 0,11-11-3 0,0 10-2 0,0-9 0 0,11-23-1 0,-1 10 0 0,22-10 2 0,-20 0-1 0,9-10 0 0,-9-2 2 0,-1 1 0 0,-11 0 4 0,-11 0-2 0,-1 1-1 0,-9 10-1 0,-1 0-2 0,0 10-1 0,1 1-2 0,9 0-3 0,12 12-13 0,12-13-11 0,-1 1 5 0,31-11 23 0,-9-11 1 0,-21 1 0 0</inkml:trace>
  <inkml:trace contextRef="#ctx0" brushRef="#br0" timeOffset="20">6948 13711 0 0,'0'0'0'0,"-11"0"0"0,11 0 0 0,-12 0 3 0,12 0 6 0,-10 0 1 0,10 11-2 0,0 11-1 0,0 0 1 0,0 10-4 0,0 12 0 0,0-12-2 0,0 1-1 0,0 0-1 0,10-23 1 0,-10 1 0 0,0 0 1 0,0-11 1 0,0 0 0 0,12-11-2 0,-12-10-1 0,11-1-1 0,10-11-3 0,0 1 0 0,12 10 2 0,-21 11 1 0,8 11 1 0,-8 0-1 0,-1 22 0 0,-11-1 0 0,0 1 1 0,10-11 1 0,-10 0 1 0,-10 12 4 0,-1-23 2 0,-1 10 0 0,-8-10-5 0,8 0-2 0,-9-10-1 0,9 10-9 0,2-23-25 0,-1 12-4 0,11-11 38 0</inkml:trace>
  <inkml:trace contextRef="#ctx0" brushRef="#br0" timeOffset="21">8753 12254 2 0,'0'0'0'0,"0"-22"0"0,0 13 1 0,0-14 0 0,10 12 10 0,-10 0 5 0,10 0 0 0,-10 11-1 0,0 0-3 0,0 11-4 0,12 22-2 0,-12 21-2 0,-12 22-4 0,12 11-2 0,0 11-1 0,12-22 0 0,-12 11 0 0,11-11-1 0,-11 11 0 0,0-43 0 0,10-1-8 0,-10-10-25 0,0-10 17 0,0-14 20 0</inkml:trace>
  <inkml:trace contextRef="#ctx0" brushRef="#br0" timeOffset="22">8806 13342 0 0,'-10'0'2'0,"10"0"6"0,0 0 2 0,10 0 5 0,-10 0-10 0,0 11-3 0,12 10-2 0,-12 12-1 0,0-11 0 0,0 10-7 0,0 1-12 0,0-22 8 0</inkml:trace>
  <inkml:trace contextRef="#ctx0" brushRef="#br0" timeOffset="23">7436 13613 0 0,'0'0'0'0,"12"0"0"0,-12 0 0 0,21-11 0 0,1 11 0 0,11-10 0 0,0 10 0 0,21-11 0 0,-1 11 1 0,14-11 0 0,18 11 0 0,25 0 0 0,-1 0-1 0,11 0 0 0,-1-11 1 0,0 11 0 0,-21 0 1 0,1-11 0 0,-23 0-1 0,-11 0 0 0,-23-1-1 0,-9 12 0 0,0-9 0 0,-22 9 0 0,0 0 0 0,-11 0-2 0,0-11-3 0,0 11 0 0</inkml:trace>
  <inkml:trace contextRef="#ctx0" brushRef="#br0" timeOffset="24">8035 13711 0 0,'0'22'0'0,"-11"21"0"0,11-10 0 0,0 11 0 0,-12-23 0 0</inkml:trace>
  <inkml:trace contextRef="#ctx0" brushRef="#br0" timeOffset="25">8274 13711 0 0,'0'0'0'0,"0"0"0"0,-12 0 0 0,2 11 0 0,0 11 0 0,-2 21 0 0,-9-10 0 0,9 10 0 0,2-10 0 0,10-11 0 0,0 0 0 0,22-12 0 0,-11 1 0 0,21-11 0 0,-10-11 0 0,-1 1 0 0,12-12 1 0,-22 11-1 0,-11-11 1 0,0 11-1 0,0 11 0 0,-11-11 0 0,-10 1 0 0,21 10 0 0,-22 10-1 0,11 1 0 0,-11 0 1 0,22 11 0 0</inkml:trace>
  <inkml:trace contextRef="#ctx0" brushRef="#br0" timeOffset="26">8503 13711 0 0,'0'0'0'0,"-12"0"1"0,12 0 0 0,0 0 1 0,12 11-1 0,-12 11 0 0,0 10-1 0,0 1 0 0,0 0 0 0,0-1-1 0,0 1 1 0,0-10 0 0,0-13 0 0,0 0 1 0,0-10 0 0,0 0 1 0,10-20-1 0,0-3 0 0,2 1 0 0,10 0-1 0,-11 1 1 0,-11 21-1 0,10-11 0 0,-10 11 0 0,12 0 0 0,-2 0 0 0,1 11-1 0,0 0 1 0,0-1 0 0,-1 1-1 0,2 11 0 0,-12-11 1 0,0 0-1 0,0 1 1 0,-12-2 1 0,-9-10 0 0,-1 10 1 0,0-10 2 0,1 11-1 0,-1-11 1 0,0 0-3 0,12 0 0 0,10 0-4 0,10 0-10 0,-10 0 3 0</inkml:trace>
  <inkml:trace contextRef="#ctx0" brushRef="#br0" timeOffset="27">9492 12841 50 0,'0'0'24'0,"-22"-11"2"0,11 11-27 0,-1 0 1 0,3 0 0 0,9 0-3 0,0 0 1 0,9-10 1 0,3-1 2 0,9 11-5 0,-9-11-18 0,21 11-21 0,-1-11 19 0,11 0 23 0,-31 11 1 0</inkml:trace>
  <inkml:trace contextRef="#ctx0" brushRef="#br0" timeOffset="28">9851 12787 26 0,'-11'0'43'0,"-1"0"-16"0,2 0-24 0,-1 0 3 0,11 0-3 0,11 0-2 0,-11 0-1 0,10 0 1 0,2 0-1 0,-12 0 0 0,21 0-13 0,1 11-20 0,-12-11-10 0,2 11 24 0,-1-11 18 0,0 0 0 0</inkml:trace>
  <inkml:trace contextRef="#ctx0" brushRef="#br0" timeOffset="29">10176 12809 60 0,'0'-11'56'0,"-10"0"-37"0,10 11-16 0,22 0 1 0,-1 0-1 0,1 11-5 0,0-11-4 0,-1 0-28 0,11 11-52 0,1-11 69 0</inkml:trace>
  <inkml:trace contextRef="#ctx0" brushRef="#br0" timeOffset="30">14123 12232 3 0,'0'0'0'0,"0"-9"1"0,-10-3-1 0,10 1 0 0,-11 0 0 0,11 0 1 0,-11 0 0 0,1 0 4 0,10 0 8 0,0 1 4 0,-11-1 1 0,11 0-1 0,0 0 2 0,0 11 0 0,0 0-2 0,0 0 20 0,0 22-29 0,-12 10-1 0,12 1-3 0,-10 21-1 0,-2 1 1 0,12 21-2 0,-10-1-1 0,-1 13 1 0,11-12-1 0,0 11-2 0,0-11 1 0,0 33 0 0,0-33-2 0,0-11 1 0,0-10 0 0,0-11 0 0,0-1 0 0,11 0 2 0,-11 0-1 0,0-9-1 0,0-13 1 0,0-11-2 0,0 2-11 0,0-12-26 0,10 0-39 0,12-33 19 0,-10 0 57 0</inkml:trace>
  <inkml:trace contextRef="#ctx0" brushRef="#br0" timeOffset="31">14135 13514 0 0,'0'0'0'0,"0"0"0"0,0-9 0 0,-12 9 0 0,12-11 0 0,0 11 0 0,12-11 0 0,-12 0 0 0,11 0 1 0,-11 11 2 0,0-12 9 0,0 12 1 0,0 0 16 0,0 23-17 0,0-1-5 0,0 10-4 0,0 1-1 0,0 0-3 0,0-12 1 0,0 1-1 0,0 0-3 0,0-11-6 0,0-11-18 0,0 0-10 0,0-11 38 0</inkml:trace>
  <inkml:trace contextRef="#ctx0" brushRef="#br0" timeOffset="32">14091 13602 2 0,'0'0'0'0,"0"0"16"0,0 0-5 0,11 0-8 0,10-10 4 0,2 10 3 0,19-11 2 0,-9 11-2 0,22-11-1 0,10 0-5 0,1 0-2 0,10 11-4 0,-11-11 1 0,0 11-2 0,-11 0 0 0,11-11-2 0,-10 11 1 0,-12 0 1 0,34 0 0 0,-24 0 1 0,12-12-2 0,-10 3 1 0,-11 9 0 0,-23-11 1 0,12 0 0 0,-21 11 0 0,-2 0 1 0,0 0 1 0,2 0-1 0,-12 0 1 0,11 0 0 0,-1 0-2 0,2-11-2 0,-1 11-10 0,-11 0-5 0,10-11 16 0,-10 11 3 0,-10 0 0 0</inkml:trace>
  <inkml:trace contextRef="#ctx0" brushRef="#br0" timeOffset="33">15385 13363 0 0,'0'0'0'0,"0"-10"2"0,-12 10 8 0,12 0 7 0,0 10-2 0,-9 11-5 0,9 2-2 0,-11-1-2 0,11 10-4 0,0 12-3 0,-12-12-3 0,12 1-13 0,0-11-18 0,0-12 22 0,-10 1 13 0,10 0 0 0</inkml:trace>
  <inkml:trace contextRef="#ctx0" brushRef="#br0" timeOffset="34">14548 13766 0 0,'0'0'0'0,"11"-11"0"0,-1 11 2 0,-10-11 9 0,0 11 7 0,0 0-1 0,12 0 6 0,-12 22-14 0,0-1-3 0,0 12-2 0,0 0-2 0,0-12 0 0,0 12-3 0,0-10 1 0,0-3 0 0,0-9-1 0,0 0-4 0,0-11-13 0,11 0-29 0,10-11 25 0,0-10 22 0,-9 11 0 0</inkml:trace>
  <inkml:trace contextRef="#ctx0" brushRef="#br0" timeOffset="35">14820 13766 0 0,'0'0'0'0,"-11"0"5"0,11 21 0 0,-12-10-3 0,2 22 0 0,-1-1 2 0,0-10 0 0,1 11-3 0,20-11-2 0,1-12 1 0,0 1 1 0,11-11 1 0,-1 0 0 0,-9-11 0 0,-1 1 0 0,-11 0 1 0,0-13 1 0,0 12 1 0,-11 0-1 0,-11 0-1 0,-1 11-3 0,2 0-1 0,10 0-4 0,1 11-6 0,10 0-10 0,-11 0 9 0,22 0 12 0,-1 1 0 0</inkml:trace>
  <inkml:trace contextRef="#ctx0" brushRef="#br0" timeOffset="36">14994 13853 0 0,'0'0'0'0,"0"-11"0"0,0-11 0 0,0 0 3 0,0 11 8 0,0-10 5 0,0-1 0 0,11 11-3 0,-11 0-2 0,10 11-4 0,-10 11 11 0,0 11-9 0,0-1-2 0,-10 23-2 0,10-11-1 0,-11-1-2 0,11 1-1 0,0-1 0 0,-11-21-1 0,11 0 1 0,11 0 0 0,-11-11 0 0,11-11 0 0,-1 11-2 0,0-22 0 0,2-10 0 0,10 10-1 0,-11 0 0 0,22 11-1 0,-24 1 1 0,3 10 1 0,-1 0-1 0,11 0 0 0,-22 10 1 0,11 12 0 0,-11 0 0 0,0 1 2 0,0-13 0 0,-11 11 3 0,-1-10 6 0,2 0-3 0,-13-11-3 0,14 12-2 0,-2-24-6 0,-1 1-16 0,2 0-30 0,10-10-10 0,0-1 57 0,0 11 3 0</inkml:trace>
  <inkml:trace contextRef="#ctx0" brushRef="#br0" timeOffset="37">6056 12754 4 0,'0'-11'0'0,"0"11"0"0,0 0 0 0,0-10 0 0,0 10 0 0,0 0 0 0,0-11 1 0,0 0 4 0,0 0 13 0,-11 11 6 0,11 0-3 0,0-11-3 0,0 11 0 0,0 0 3 0,0 11-13 0,0 22-2 0,-12 10-2 0,12 1-2 0,0-1-2 0,0 1 0 0,12-12 0 0,-1-10-1 0,11-11 3 0,-11 0-1 0,-1-11 0 0,12-11 2 0,0 0-1 0,-1-22 0 0,-9 1-1 0,-1-1 0 0,-2 0-1 0,3 1 0 0,-1 21 0 0,-11 0 1 0,0 0-1 0,0 22-1 0,-11 11 0 0,11 0-1 0,0 21 2 0,0-10-2 0,11-1 2 0,11-10-1 0,-11-11 0 0,21 0 0 0,1-11 1 0,-1-11-1 0,-10-11 1 0,0 0 1 0,-11-10-1 0,11-1 1 0,-22-10-1 0,0 10 2 0,-12-10 0 0,2 10-1 0,-12 11-1 0,11 11 0 0,-1 11-6 0,2 0-7 0,10 11-10 0,0 11-21 0,10 54-27 0,-10-43 71 0,12 10-3 0</inkml:trace>
  <inkml:trace contextRef="#ctx0" brushRef="#br0" timeOffset="38">6524 12928 3 0,'0'0'0'0,"0"-11"2"0,0 1 15 0,0-1 15 0,10 0 11 0,-10 11-13 0,10 0-9 0,2 0-10 0,-12 22-3 0,11-1-5 0,-11 1-2 0,10 0 0 0,-10 1-3 0,12 8-10 0,-12-9-33 0,0 0-46 0,0-1 71 0,0-21 18 0</inkml:trace>
  <inkml:trace contextRef="#ctx0" brushRef="#br0" timeOffset="39">7839 12635 1 0,'0'0'0'0,"0"-11"0"0,0 0 0 0,0 0 0 0,0 0 3 0,0-1 5 0,0 12 4 0,0 12 11 0,-11-1-14 0,11 22-3 0,-21 10-3 0,21 1-2 0,-11-1-3 0,11 1 0 0,11-12 2 0,-11-21-3 0,21 0 1 0,-10 0 0 0,11-22 1 0,-11 0 0 0,11-21 2 0,-2 10 0 0,-8-11 1 0,-1 1 1 0,-11-1-1 0,-11 22 2 0,11-11-2 0,-12 22-1 0,12-10 0 0,0 20-1 0,0 12-1 0,0 11-1 0,0-12 0 0,12 12 1 0,21 11-1 0,-12-34 1 0,11-10 0 0,-9 0 2 0,10 0 2 0,-12-21 2 0,0-1-1 0,-9-11 0 0,-12 1-1 0,0-1 0 0,0 1-1 0,0-1 1 0,-12 0-2 0,2 12 0 0,-1-1-6 0,11 11-12 0,-12 11-17 0,12 11 4 0,12 0 26 0,-12 9 4 0,11 3 0 0</inkml:trace>
  <inkml:trace contextRef="#ctx0" brushRef="#br0" timeOffset="40">8187 12743 0 0,'0'0'0'0,"0"-10"1"0,0 10 3 0,10-11 4 0,2 11 0 0,9-11 0 0,1 11 2 0,-12 0 0 0,2 0 0 0,9 0-2 0,-9 0 1 0,-12 11 3 0,0 10-1 0,0 1 1 0,-12 0-3 0,2 11-1 0,-1-12 0 0,11 1-5 0,0-11 0 0,0 0 0 0,11-11 0 0,11 11-1 0,-1-22-2 0,1 11-2 0,0-11-15 0,-1 0-41 0,2 0-11 0,-14 0 65 0</inkml:trace>
  <inkml:trace contextRef="#ctx0" brushRef="#br0" timeOffset="41">14253 12548 4 0,'0'0'0'0,"0"0"-1"0,0-11 1 0,0 11 1 0,-9-11-1 0,9-1 1 0,9 2 8 0,-9 10 8 0,0 0 1 0,0 0-2 0,0 0-5 0,0 0-3 0,0 33-3 0,-9 0-4 0,-2 10-2 0,-1-10 1 0,12 10-2 0,0-10 0 0,12-12 0 0,-1-21 0 0,10 11-2 0,0-22 1 0,-9 1 0 0,9-12 0 0,-9 0 2 0,-2-10 0 0,0 10 1 0,-10-11 0 0,0 10 1 0,0 14 0 0,0-2 1 0,-10 11 1 0,10 0-1 0,-10 11-2 0,10 21 0 0,0-21-1 0,0 22-1 0,20-12-2 0,3-10 1 0,10 0 2 0,9-11 1 0,-19 0 0 0,9-11 1 0,-22-10 0 0,2 10 1 0,-1-11-1 0,-11 0 0 0,0-10-1 0,0-1 1 0,-11 0-1 0,11 1-1 0,-12-1 0 0,12 12-7 0,-10 21-4 0,10 0-26 0,0 0 30 0,0 10 7 0,10-10-1 0</inkml:trace>
  <inkml:trace contextRef="#ctx0" brushRef="#br0" timeOffset="42">14592 12689 2 0,'10'0'0'0,"-10"-11"0"0,11 0 2 0,-11 11 9 0,11-10 5 0,-1-1-4 0,13 0-6 0,-1 11-1 0,-12 0-1 0,12 0 0 0,-22 0-2 0,11 11 1 0,-1 0-2 0,-10-1 0 0,0 1 0 0,0 0 1 0,0 0 0 0,0 0 1 0,-10 0-1 0,-1-11 0 0,-1 11-2 0,12-11 0 0,0 10-1 0,0-10-1 0,12 0 0 0,-1 0-2 0,-1 11 0 0,13-11 1 0,-2 0 2 0,-10 11 1 0,-1 0 1 0,-10 0 2 0,-10 11 5 0,-12-11 4 0,1-1 4 0,-1 1-5 0,11 0-7 0,-1-11-5 0,2 0-13 0,10-11-89 0,10 11 102 0</inkml:trace>
  <inkml:trace contextRef="#ctx0" brushRef="#br0" timeOffset="43">17026 11961 3 0,'0'0'0'0,"0"-11"0"0,0 0 2 0,-10 0 9 0,10 0 1 0,0 0 4 0,0 11 1 0,0-11-4 0,0 22 10 0,0 11-15 0,0 0-3 0,0 32-2 0,0-10-3 0,0 10-1 0,22-11 0 0,-1-10-1 0,-9-11 2 0,20-11 0 0,-11 1 0 0,12-12 1 0,-11-12 1 0,11-21 0 0,-22 11 0 0,10-10-1 0,-9-12 1 0,9 12-2 0,-21-12 1 0,11 22-1 0,-11 1 0 0,0-1-1 0,0 33-4 0,0 10 2 0,0 12 2 0,0 0-1 0,11-1 1 0,-1-10 0 0,23 0 0 0,-11-11 1 0,11 0 0 0,9-11 1 0,-9-11-1 0,0-11 2 0,-22-11 0 0,10 1 0 0,-9-1 0 0,-1 0-1 0,-11 1 1 0,0-12-1 0,-11 1 0 0,-11-2-2 0,0 14-4 0,12 9-4 0,-1 10-17 0,11 12-25 0,0 0 28 0,11 23 23 0,-11-12-4 0</inkml:trace>
  <inkml:trace contextRef="#ctx0" brushRef="#br0" timeOffset="44">17669 11982 4 0,'0'0'0'0,"0"-11"6"0,0 11 12 0,0 0 6 0,11-10 1 0,-11 10-3 0,0 10-2 0,10 1-6 0,-10 11-6 0,10 0-3 0,-10 10-2 0,0-10-3 0,0 0 0 0,0 0-2 0,12-11-6 0,-12-1-28 0,0 1-30 0,0-11 33 0,0 0 29 0</inkml:trace>
  <inkml:trace contextRef="#ctx0" brushRef="#br0" timeOffset="45">18104 11711 5 0,'0'0'3'0,"0"-11"14"0,0 11 6 0,0 0 20 0,0 11-28 0,0 32-7 0,0-10-1 0,11 10-3 0,-11 1-3 0,10-1 0 0,-10 1 0 0,11-23-1 0,-11 1 1 0,0 0-2 0,0-11-5 0,0-11-17 0,0 0-21 0,0 0-1 0,-11 0 39 0,-10-22 6 0,21 22-4 0</inkml:trace>
  <inkml:trace contextRef="#ctx0" brushRef="#br0" timeOffset="46">17962 11928 4 0,'0'0'3'0,"11"-11"18"0,11 11 1 0,-1 0-2 0,11 0-7 0,13-11-5 0,-2 11-4 0,1 0-3 0,-12 0-6 0,1-11-26 0,0 11-18 0,-1 0 42 0,-21-10 3 0</inkml:trace>
  <inkml:trace contextRef="#ctx0" brushRef="#br0" timeOffset="47">18517 11700 4 0,'0'0'1'0,"0"-22"13"0,0 22 11 0,0 0 24 0,-11 11-36 0,11 21-6 0,0 1-3 0,-12 11-2 0,12-1 0 0,0 1-3 0,0-1 0 0,12-10 1 0,-1-23 0 0,11 12-1 0,-12-22 2 0,12 0-1 0,0-11 0 0,-11 0 0 0,11-10 1 0,-12-12-3 0,12 1 1 0,-11-12-1 0,-11 10-1 0,10 14 2 0,-10-13-1 0,12 33 2 0,-12 0-1 0,0 11 1 0,-12 11-1 0,12 10 0 0,0 1 0 0,12-11 1 0,9-1 0 0,1 1-1 0,11-11 1 0,-11-11 0 0,10 0 1 0,-11 0 0 0,-9-11 0 0,9-11-1 0,-9 12 2 0,-2-12 0 0,-10 0 0 0,0-12-1 0,0 3 0 0,-10-3-2 0,10 3 1 0,-12-2-4 0,12 22-11 0,0 0-22 0,0 11-16 0,12 22 52 0,-12-22-3 0</inkml:trace>
  <inkml:trace contextRef="#ctx0" brushRef="#br0" timeOffset="48">19017 11807 5 0,'0'0'1'0,"0"0"5"0,11 0 1 0,11 0 0 0,-12 0-1 0,12 0 1 0,0 0 3 0,-11 12 4 0,-1-1 2 0,-10 0 0 0,0 22-4 0,-10-22-1 0,-12 21-1 0,-1-10-1 0,3 0-2 0,-2-12 0 0,22 12-5 0,11-11-2 0,10-11 0 0,1 0 0 0,0 0-3 0,11-11-7 0,-12 11-28 0,-10-11-41 0,-11 11 60 0,0 0 15 0</inkml:trace>
  <inkml:trace contextRef="#ctx0" brushRef="#br0" timeOffset="49">19463 11852 6 0,'0'0'0'0,"0"0"17"0,11 0 6 0,0 0 0 0,10 0-6 0,23 0-7 0,-12 0-3 0,1 0-2 0,-12 0-4 0,2 0 0 0,-14 0-1 0,3 0-11 0,-12 0-24 0,0 0-23 0,-12-11 57 0,12 11-4 0</inkml:trace>
  <inkml:trace contextRef="#ctx0" brushRef="#br0" timeOffset="50">19648 11493 9 0,'0'0'11'0,"0"11"22"0,0 11-5 0,0 21-6 0,0 12-7 0,-12-1-6 0,12 10-6 0,0 13-1 0,0-33-2 0,0-12-1 0,12-10-1 0,-1 0-9 0,-2-11-11 0,-9 0-16 0,12-11-6 0,-1-11 36 0,-1 11 2 0</inkml:trace>
  <inkml:trace contextRef="#ctx0" brushRef="#br0" timeOffset="51">19919 11993 5 0,'0'0'9'0,"0"0"44"0,0 0-23 0,10 0-26 0,-10 0-3 0,12 11-1 0,-1-11-2 0,-11 0-21 0,11 0-33 0,0-11 40 0,-1 0 11 0</inkml:trace>
  <inkml:trace contextRef="#ctx0" brushRef="#br0" timeOffset="52">20104 11961 6 0,'0'0'0'0,"10"0"12"0,-10 0 8 0,12 0-2 0,-12 10-10 0,0-10-7 0,0 11-1 0,0-11-4 0,11 0-20 0,-11 0-5 0,10 0 26 0,-10-11-2 0</inkml:trace>
  <inkml:trace contextRef="#ctx0" brushRef="#br0" timeOffset="53">20333 11950 19 0,'0'0'36'0,"11"0"-15"0,-1 0 4 0,-10 11-17 0,0-11-8 0,0 0-25 0,0 0-45 0,0 0 56 0</inkml:trace>
  <inkml:trace contextRef="#ctx0" brushRef="#br0" timeOffset="54">19506 16158 255 0</inkml:trace>
  <inkml:trace contextRef="#ctx0" brushRef="#br0" timeOffset="55">14689 12722 2 0,'0'0'0'0,"10"-11"1"0,-10 11 1 0,0-11 9 0,0 11 5 0,0 0 5 0,12 0-1 0,-12 0-1 0,0 11-4 0,0 0-4 0,0 10-3 0,0 12-3 0,11 0-1 0,-11-1-1 0,0-10-2 0,10 11 1 0,-10-22-1 0,12-1 1 0,-12 1 0 0,11-11 1 0,-11 0 0 0,0 0 1 0,0-11-2 0,10-10 1 0,-10-1-3 0,11-11 1 0,0 1-1 0,-1-12 0 0,2 12-1 0,9 10 2 0,-9 11-2 0,-1 0 2 0,-2 11-2 0,3 11 1 0,-1 11 0 0,-1-11 1 0,-10 21-1 0,12-10 1 0,-12 0-1 0,11-1 0 0,-11 1 1 0,11-11-2 0,-11 11 2 0,0-22-2 0,11 11 0 0,-11-11-1 0,0 11-22 0,10-11-52 0,-10-11 17 0,0 0 58 0</inkml:trace>
  <inkml:trace contextRef="#ctx0" brushRef="#br0" timeOffset="56">20593 11678 6 0,'0'0'3'0,"0"-11"28"0,0 11 28 0,0 22-35 0,-10 10-8 0,10 12-5 0,-11-2-2 0,11 3-5 0,0-12-2 0,0-1-1 0,0 1-2 0,11-12 2 0,-11-10-2 0,0 0-1 0,0-11-12 0,0 0-22 0,0 0-23 0,-11-11 13 0,-1 0 43 0,2-10 2 0,-1 10-3 0</inkml:trace>
  <inkml:trace contextRef="#ctx0" brushRef="#br0" timeOffset="57">20430 11863 4 0,'-10'0'3'0,"10"0"17"0,0 0 5 0,10-11 0 0,23 11-7 0,-1-11-8 0,12 11-6 0,10-11-4 0,1 0-4 0,-1 11-35 0,-10-12-19 0,-22 12 54 0,-22 0 0 0</inkml:trace>
  <inkml:trace contextRef="#ctx0" brushRef="#br0" timeOffset="58">20844 11841 5 0,'0'-11'0'0,"0"-21"0"0,11-1 2 0,-11 10 10 0,10 2 26 0,-10 21 3 0,0 11-24 0,0 22-5 0,0 9-4 0,0-8-3 0,0 10-2 0,0-1-3 0,11-10 1 0,-1-12-1 0,13 12 1 0,-12-33-1 0,10 11 4 0,11-11-1 0,-20-11 0 0,9 0-2 0,-9-11 0 0,8-10-1 0,-8 10 0 0,-1-11 1 0,-11 1-1 0,0 10 0 0,10 11 0 0,-10 0-1 0,-10 11 1 0,10 11 0 0,-11 11-1 0,11 11 0 0,0-12 1 0,11 1-2 0,11-11 1 0,-1 11 1 0,11-22-1 0,13 0 0 0,-13 0 1 0,-11-11 0 0,12 0 1 0,-21-11-1 0,8 11 2 0,-8-10-2 0,-12-12 2 0,0-12-2 0,0 3-1 0,0-23 0 0,0 21-4 0,0 1-3 0,0 32-4 0,0 0-13 0,0 11-26 0,0 11 8 0,0 11 39 0,0 10 3 0,0-32-3 0</inkml:trace>
  <inkml:trace contextRef="#ctx0" brushRef="#br0" timeOffset="59">21463 11917 4 0,'0'0'0'0,"11"-22"0"0,-11 1 7 0,0-1 21 0,0 11-11 0,0 11-12 0,10 0 14 0,-10 0-2 0,0 0-4 0,0 22-5 0,0 10-4 0,12 1-3 0,-12 0-1 0,0-1 1 0,0 1-1 0,11-22 0 0,-11 0 1 0,0-1 1 0,10-10 2 0,2 0-1 0,-1-21-1 0,-2-12-1 0,14 11 0 0,-13-10 0 0,13 10-1 0,-13-11 1 0,2 23-1 0,8-1 2 0,-20 11 6 0,12 11 5 0,-12-1-4 0,11 12-6 0,-1 11-2 0,2-12-1 0,-1 1-1 0,0-11 1 0,-1 11-2 0,-10 0-4 0,0-1-21 0,0 1-36 0,-10-11-10 0,10-11 69 0</inkml:trace>
  <inkml:trace contextRef="#ctx0" brushRef="#br0" timeOffset="60">22105 11765 4 0,'-12'0'4'0,"12"0"23"0,0 0 5 0,12 0-3 0,-1 0-5 0,21 0-6 0,1-11-4 0,11 11-7 0,-1 0-5 0,-10 0 0 0,-12 0-2 0,0 0-1 0,-9 0-2 0,-12 0-18 0,0 0-22 0,-22 11-13 0,0 0 22 0,-21 0 32 0,0 21 2 0,9-21-3 0</inkml:trace>
  <inkml:trace contextRef="#ctx0" brushRef="#br0" timeOffset="61">22126 11885 3 0,'0'0'0'0,"-10"21"10"0,10-21 9 0,10 11 10 0,22-11 24 0,-9 0-37 0,-1 0-10 0,10 0-5 0,-11 0-1 0,2 0-20 0,-12-11-60 0,0 11 46 0,-11-11 31 0</inkml:trace>
  <inkml:trace contextRef="#ctx0" brushRef="#br0" timeOffset="62">22562 11885 3 0,'0'0'0'0,"0"-11"0"0,10-11 0 0,1 11 0 0,0-11 2 0,-1 1 7 0,2 10 8 0,-12 0 3 0,0-11-1 0,0 22-2 0,0-12-2 0,0 12-2 0,0 0-4 0,-12 0-3 0,12 0-3 0,0 0 3 0,0 12-4 0,0-12 1 0,0 0-1 0,-10 0-2 0,10 0 1 0,0 0-1 0,0 0 0 0,0 0-1 0,0 0 1 0,0 0-1 0,0 0-8 0,0 0-68 0,-11 0 28 0,11-12 42 0,0 2 4 0</inkml:trace>
  <inkml:trace contextRef="#ctx0" brushRef="#br0" timeOffset="63">22703 11776 3 0,'0'0'0'0,"0"0"0"0,11 0 4 0,-11 0 8 0,10 0 6 0,2-11 5 0,-1 0 1 0,-1-11-3 0,-10 11-4 0,0 1-7 0,0-12-4 0,0 11-1 0,-10 11 0 0,-13-11 0 0,-9 11-1 0,21 11-2 0,-21 11-2 0,10 10 2 0,-1 1-3 0,13 0 1 0,10-1-1 0,0 1-1 0,22-22 0 0,11 10-1 0,21-10-3 0,-21 0-5 0,10-22-12 0,-10 11-21 0,-1-21-9 0,1 10 40 0,-23-22 13 0,2 22-2 0</inkml:trace>
  <inkml:trace contextRef="#ctx0" brushRef="#br0" timeOffset="64">22964 11319 4 0,'0'0'0'0,"0"-11"13"0,0 0 7 0,-12 11-3 0,12 0-1 0,0 22 0 0,-10 22-7 0,10 11-5 0,0 10-3 0,0-11-1 0,0 22-2 0,10-11 2 0,-10-1 0 0,12-8 0 0,-12-2 0 0,11-11 0 0,-11-21 2 0,0-11 1 0,0 0 0 0,0-11 0 0,0-11-1 0,0 0-4 0,10-11 0 0,2-10 0 0,-2 10-1 0,12-21 1 0,-11 10-2 0,11 10 3 0,-11 13 1 0,0-1 1 0,-11 11 2 0,0 0 1 0,10 11 2 0,-10 11 0 0,0 0 1 0,11 0-3 0,-11-1-2 0,0 12-2 0,10-11 0 0,2-1-1 0,10 1-6 0,-11-11-23 0,-1 0-26 0,0 0 24 0,2-11 32 0</inkml:trace>
  <inkml:trace contextRef="#ctx0" brushRef="#br0" timeOffset="65">23225 11906 5 0,'0'0'4'0,"0"11"16"0,0-11-18 0,22 0 1 0,-1 0 0 0,11 0-1 0,-9 0-1 0,9-11 2 0,-10 0 4 0,-1-10 1 0,-9-1 1 0,-1-11-3 0,-11 12-3 0,0-12-2 0,-11 0 0 0,-1 22 1 0,2-10 2 0,-13 21 0 0,3 0 1 0,-2 21 1 0,-1 12-4 0,13 0 1 0,-1 10-2 0,11-10-1 0,11-1-1 0,22-10-6 0,-11-11-14 0,-2 0-21 0,3-11 12 0,10 0 28 0,-23-11 0 0</inkml:trace>
  <inkml:trace contextRef="#ctx0" brushRef="#br0" timeOffset="66">23616 11819 2 0,'0'-12'1'0,"10"3"10"0,2-2 1 0,-1-11 1 0,-11-1-1 0,0 13 2 0,-11-1 0 0,-1 11 0 0,-8 0-2 0,-2 11-4 0,-1 11-1 0,2 0-5 0,0 0-1 0,21 10-2 0,-11 12 1 0,22-23-2 0,10 1 0 0,0-11-3 0,2 0-5 0,9 0-13 0,-22-11-17 0,24-11 7 0,-23 0 28 0,21-11 5 0,-32 11-2 0</inkml:trace>
  <inkml:trace contextRef="#ctx0" brushRef="#br0" timeOffset="67">23834 11319 3 0,'0'0'1'0,"10"0"6"0,-10 11 3 0,0 12 3 0,0 19-5 0,0 12-7 0,0 11-1 0,-10 0-1 0,10 12 0 0,-11-12 1 0,-1-10 2 0,2-1-3 0,-1-10 2 0,11-23 0 0,0 1 0 0,-12-11 2 0,12 0-2 0,12-11-4 0,9-11-3 0,-9-11-1 0,31-10 2 0,-21-1 1 0,22-1 1 0,-12 3 1 0,-10-3 0 0,-1 13 3 0,-9 11 2 0,-12 10 5 0,-22 0-1 0,-1 0 5 0,2 21 5 0,-11 12 1 0,10 0-5 0,11 10-3 0,-1-10-1 0,24-12-3 0,9 1-4 0,2 0-4 0,9-22-4 0,1 11-21 0,0-11-24 0,-12-11 18 0,1 0 32 0,-11 11-2 0</inkml:trace>
  <inkml:trace contextRef="#ctx0" brushRef="#br0" timeOffset="68">24257 11754 3 0,'0'-12'15'0,"-10"12"6"0,10 0-9 0,-11 0-7 0,-11 0-3 0,0 0-1 0,1 0 0 0,9 0-1 0,12 12 0 0,0-12 0 0,0 11 0 0,23 0 2 0,-1 0-2 0,10 0-1 0,-11 10 0 0,12 1 1 0,-22-11 0 0,0 0 0 0,-11 0 2 0,0 0 7 0,-22-1 9 0,-21-10-2 0,10 11-4 0,11-11-4 0,1 0-5 0,-1 0-2 0,0 0-2 0,22 0-3 0,0 0-16 0,0 0-27 0,11 0-3 0,22-11 46 0,-33 11 1 0</inkml:trace>
  <inkml:trace contextRef="#ctx0" brushRef="#br0" timeOffset="69">24387 11765 4 0,'-9'0'23'0,"-2"0"10"0,11 11-10 0,-12 0-14 0,12 9-7 0,0 3-2 0,12 10-2 0,20-11 0 0,-11-12 1 0,13 1 0 0,-3 0 3 0,-8-22 2 0,-1 0 0 0,-2 1-1 0,3-12-1 0,-12 0-1 0,0 0 0 0,-11 1-3 0,0-12-4 0,0 10-3 0,-11 13 1 0,0-1-2 0,0 1-2 0,-1 10-3 0,-8 10-14 0,9 1 19 0,0-1 6 0</inkml:trace>
  <inkml:trace contextRef="#ctx0" brushRef="#br0" timeOffset="70">24638 11656 4 0,'0'0'0'0,"0"0"0"0,0 0 16 0,0 0 16 0,0 0-10 0,0 0-3 0,11 22-5 0,-11 0-6 0,11-1-4 0,-1 12-3 0,2 0-1 0,-1-13 1 0,-11 14-2 0,10-23 2 0,2 0-1 0,-2 0 2 0,-10-11 0 0,10 0 1 0,2-11-1 0,-1-11-2 0,-1 0-2 0,2 1-4 0,-1-12 0 0,-1 10 2 0,1-8 2 0,-11 20 2 0,0 11 0 0,0 0 3 0,0 0 4 0,0 21-3 0,-11 0-3 0,1 13 0 0,10-12-2 0,10-1 1 0,-10 1 0 0,11-11 0 0,0 0 0 0,-1-11 0 0,2 0 1 0,-1 0-1 0,11-11-1 0,-11-11-1 0,10 11-4 0,-10-10-2 0,-1-1 2 0,2-12 5 0,-1 13 2 0,0 11 3 0,-11 10 11 0,0 0 0 0,11 10-1 0,-1 11-4 0,0 13-5 0,2-12-14 0,10 10-62 0,-1-10-11 0,-9-11 78 0</inkml:trace>
  <inkml:trace contextRef="#ctx0" brushRef="#br0" timeOffset="71">17026 12711 0 0,'0'0'1'0,"0"-11"2"0,0 0-3 0,0 11-1 0,0 0 0 0,12 11 1 0,9-11 0 0,2 0 0 0,19 11 0 0,3-11 2 0,20 0 1 0,10-11-2 0,13 11 1 0,10-11-1 0,9 0 0 0,14 0 1 0,31 1 0 0,-21 10-1 0,21-11 1 0,11 11-1 0,0-11-1 0,11 11 2 0,22 0-1 0,0 0 1 0,-1-11 2 0,1 11 2 0,11-11-3 0,-12 0 0 0,-10 0-2 0,-1-1 0 0,2 12-1 0,-24 0 0 0,1 0 1 0,-21 0 3 0,-11 0 0 0,-11-9 0 0,-2 9 1 0,-8-11-3 0,-23 11 0 0,-11-11-1 0,-11 0 1 0,-10 0 0 0,-23-1 0 0,1 2 1 0,-22 10 1 0,0 0 0 0,-11 0-1 0,10 0-2 0,1 0-1 0,-11 0-2 0,22 10-14 0,0 2-31 0,9-1 27 0,-19-11 18 0</inkml:trace>
  <inkml:trace contextRef="#ctx0" brushRef="#br0" timeOffset="72">22594 17377 255 0,'-22'0'0'0</inkml:trace>
  <inkml:trace contextRef="#ctx0" brushRef="#br0" timeOffset="73">17549 13233 0 0,'0'-10'0'0,"0"-13"0"0,11 13 1 0,-11-2 8 0,10 2 6 0,2-2 2 0,-1 2 3 0,-11 10-2 0,9 0-1 0,-9 10-4 0,12 12-1 0,-12 11-4 0,0 32-4 0,0 1-1 0,0 10-3 0,0-11-1 0,0 0-2 0,0-11 0 0,0-21-1 0,0-11-12 0,0 0-20 0,11-22-16 0,-11 0 32 0</inkml:trace>
  <inkml:trace contextRef="#ctx0" brushRef="#br0" timeOffset="74">17810 13037 0 0,'0'-11'1'0,"0"0"-1"0,10 11 0 0,-10-11 8 0,0 2 18 0,12 9 3 0,-12 0-3 0,0 0-10 0,0 9-6 0,0 24-6 0,0 0-3 0,0-1-2 0,0 1-2 0,0 0-16 0,11-11-34 0,-11 11 8 0,10-2 45 0</inkml:trace>
  <inkml:trace contextRef="#ctx0" brushRef="#br0" timeOffset="75">18006 13483 0 0,'0'0'0'0,"10"-11"0"0,-10 11 0 0,12-11 0 0,-12-1 2 0,10 2 4 0,-10 0 6 0,10 10 3 0,-10-11 3 0,0 0-1 0,0 11-1 0,0 0 0 0,-10-11-5 0,0 11-4 0,-2 0-3 0,-9 0-3 0,9 0-1 0,12 0-1 0,0 0-1 0,0 0-2 0,0 11 1 0,12-11-1 0,9 11-1 0,11 0 1 0,-9 9 2 0,10 3 2 0,-22-1 0 0,-1-2 1 0,1 3 0 0,-11 10 1 0,-11-22 2 0,1 10 0 0,-1-10 0 0,-12 0 2 0,2-11 0 0,-1 0 2 0,12 0-1 0,-12-11-4 0,11 0-3 0,-1-10-3 0,12 10-6 0,0 0-20 0,0-11-32 0,12 11 17 0,-12-1 44 0</inkml:trace>
  <inkml:trace contextRef="#ctx0" brushRef="#br0" timeOffset="76">18756 13461 2 0,'0'-12'1'0,"11"12"-1"0,-11-10 0 0,10 0 0 0,-10 10 0 0,12-22 4 0,-1 11 8 0,-11-1 6 0,9 2 1 0,-9 10 0 0,0-11-1 0,0 11-2 0,-20 0-2 0,8 11-6 0,-21 11-5 0,1 11-3 0,11 10-1 0,-1-10 0 0,0-1 0 0,22 1-1 0,0-22 0 0,11 0-1 0,10-1 1 0,2-10 0 0,9 0 3 0,1-21-1 0,9-1 0 0,3-23 1 0,-24 25 0 0,-9 9 0 0,-12-11-1 0,0 10 1 0,0 12 0 0,-12 0-2 0,2 12 1 0,-1 10-1 0,11 0 0 0,0-1 0 0,0 1 1 0,21 0-1 0,1-22 1 0,11 0 1 0,0 0 0 0,-1-11 1 0,-10 0-1 0,-11-11 1 0,11 10-1 0,-22 3 2 0,-11-35 0 0,-11 32-3 0,-11 2-2 0,12 0-4 0,-2 10-4 0,2 0-9 0,9 20-11 0,12-8-12 0,0 10 19 0,12-11 23 0,-1 0-3 0</inkml:trace>
  <inkml:trace contextRef="#ctx0" brushRef="#br0" timeOffset="77">19093 13396 3 0,'0'-12'0'0,"0"2"0"0,0-1 0 0,0 1 0 0,0 10 0 0,0 10 0 0,0-10 0 0,0 0 0 0,0 0 0 0,0 11 0 0,11-11 0 0,-11 0 0 0,0-11 0 0,11 11 0 0,-11 0 1 0,0 0 8 0,0 0 7 0,0-10 4 0,0 10 21 0,0 10-26 0,0 11-6 0,0-9-5 0,0 21-2 0,0-13 0 0,10 14 0 0,-10-12-2 0,12-13 1 0,-2 14 2 0,-10-23-1 0,11 11 0 0,0-22-1 0,0 0 0 0,11-1-2 0,-11-19 1 0,10 9-1 0,-10 0-1 0,-1-10 1 0,2 9 1 0,-1 2 0 0,-1 11 1 0,-10 10 0 0,-10 10 2 0,10 1-3 0,0 11 0 0,0 11 0 0,0-13 0 0,0 3 0 0,10-1 0 0,2-11-1 0,-1-2 1 0,10-9 1 0,-10 0-1 0,-1-9-1 0,13-2 0 0,-13 0 0 0,2 0-2 0,8-12-1 0,-8 3-1 0,-12-2 2 0,11-1 0 0,-11 13 2 0,0 10 1 0,0-11-1 0,0 11 0 0,-11 11-2 0,11-1 1 0,0 2-2 0,0 10 0 0,0-11 1 0,11-1 0 0,-1 12 1 0,-10-11 1 0,12 0 1 0,-1 0 0 0,0 0 0 0,-1-11 1 0,1 0-2 0,-1-11 1 0,2 0-1 0,10 0 1 0,-11-12-1 0,-1 13 1 0,1-11-1 0,-11-1 2 0,11 10-1 0,-11 2 0 0,0-1 0 0,10 1 2 0,-10 10-1 0,0-11-1 0,0 11 1 0,0 0 2 0,12 0 3 0,-12 0 1 0,11 0 0 0,-11 0-1 0,0 0 1 0,0 11 0 0,0-11-1 0,0 10-1 0,0 1-1 0,0 11-1 0,10 0-1 0,-10 21 0 0,0 1 0 0,0 10 0 0,0 0-2 0,0 1 0 0,0-12-1 0,0 1 1 0,0-1-3 0,0-10-2 0,-10-11-4 0,10-1-4 0,0-10-1 0,0-11-7 0,0 0-12 0,-11 0-14 0,11-22 38 0,0 1 8 0,0-12-2 0</inkml:trace>
  <inkml:trace contextRef="#ctx0" brushRef="#br0" timeOffset="78">19626 13331 4 0,'0'-12'1'0,"10"2"0"0,22-1 3 0,-9 1 3 0,-1 10 7 0,-1 0 3 0,1 10 1 0,-12 11-3 0,2 2-2 0,-12 9-1 0,-12-10-4 0,2 0-1 0,-12-1-2 0,1-11-2 0,-12 13-4 0,21-12 0 0,3 0-9 0,9-11-18 0,9-11-54 0,3 0 78 0,21-22 4 0,-22 23-3 0</inkml:trace>
  <inkml:trace contextRef="#ctx0" brushRef="#br0" timeOffset="79">19996 12896 3 0,'0'0'2'0,"0"0"10"0,-12 0 5 0,12 11 1 0,-10-11-2 0,10 21-2 0,-11 23-1 0,0 10 0 0,0 11-3 0,-11 0-3 0,12 12-2 0,10-22-1 0,0-1-2 0,0-12 0 0,10-8-2 0,12-13 0 0,-11-11 0 0,11 2 1 0,0-12-1 0,-1-12-1 0,1 2 2 0,0-11-2 0,-11-1 0 0,-1-11 0 0,1 12 1 0,0-12 0 0,-11 0 0 0,-11 22 2 0,0 0 0 0,-10 22 1 0,-1 0 0 0,11 11-2 0,-11 33 1 0,12-24-3 0,10 14 1 0,0-13-3 0,10-10-17 0,1-11-50 0,21 0 18 0,1-22 49 0</inkml:trace>
  <inkml:trace contextRef="#ctx0" brushRef="#br0" timeOffset="80">20277 13319 3 0,'0'0'1'0,"0"-10"-1"0,12-1 1 0,-12 1 6 0,0 10 6 0,11 0 0 0,-11 10 2 0,0 1-5 0,0 11-5 0,-11 10-3 0,11 1 0 0,-12 0-1 0,12-13 0 0,-10-8 1 0,10-1 0 0,0 0 0 0,0-11-1 0,10-11-2 0,2 0 0 0,9-1-3 0,-9-8-1 0,20-13 0 0,-21 11 1 0,-1 1 2 0,2-1 1 0,-1 10 1 0,-11 12 1 0,0 0 6 0,0 12-5 0,0 10 0 0,-11-1-1 0,11 1 0 0,0-11 0 0,0 11-1 0,11-12 1 0,-11 0-1 0,11-10 1 0,-11 0 0 0,21 0 0 0,-21 0-2 0,10-10 0 0,13 0 0 0,-12-1-3 0,0-11 0 0,11 0 0 0,-12 1 1 0,-10-1 2 0,11 22 0 0,0-12 2 0,-11 12 1 0,-11 0 0 0,11 23 0 0,-11-12 0 0,11 10 0 0,0 1-1 0,11 0-1 0,0-11 0 0,10-1 0 0,2-10 0 0,-2 0 0 0,0 0 0 0,2-10 0 0,-1-1 0 0,-2 0 0 0,-8-12 0 0,-12 13 0 0,0-11 1 0,0 10 0 0,-12 0 0 0,3-1 1 0,-2 12-1 0,-1 0 1 0,2 12-2 0,-1 10 1 0,-1-12-1 0,2 11-1 0,10-9 1 0,10 10-1 0,-10-11 0 0,23-1 0 0,-13 0 0 0,13-10 0 0,-14 0-1 0,14-10 0 0,-1 0-3 0,-11-1 0 0,11-11 0 0,-2 0 3 0,-8 11 2 0,-1-21 0 0,11 20 0 0,-22-9 1 0,0 11 1 0,0 10 3 0,0 10 11 0,-12 1-11 0,12 22-2 0,-10-12-1 0,10 0-2 0,10-9 0 0,2 10 1 0,-12-11-1 0,11-1 1 0,10-10 0 0,-10 0 0 0,11 0-1 0,0-10 0 0,-11-1-4 0,-1-11-6 0,1 0-8 0,10 1-11 0,-9-1 6 0,-1 0 19 0,-1 11 3 0</inkml:trace>
  <inkml:trace contextRef="#ctx0" brushRef="#br0" timeOffset="81">21192 12722 31 0,'0'0'0'0,"-11"0"43"0,-11 21-40 0,11 23-3 0,11 10 1 0,-12 1-1 0,12 10-1 0,0 0 0 0,0-10 0 0,12 20 0 0,-12-31 0 0,0 0-1 0,0-12-3 0,0-10-21 0,-12-1-7 0,-8-9 27 0,8-1 6 0,-9-11-1 0</inkml:trace>
  <inkml:trace contextRef="#ctx0" brushRef="#br0" timeOffset="82">20973 13244 10 0,'12'0'28'0,"-12"0"-7"0,21 0 5 0,2 0-6 0,9 0-12 0,1 10-6 0,-1-10-1 0,11 11 0 0,-10-11-1 0,11 11-2 0,-23-11-9 0,23 0-22 0,-22 0-26 0,11 0 47 0</inkml:trace>
  <inkml:trace contextRef="#ctx0" brushRef="#br0" timeOffset="83">21615 13429 52 0,'0'0'26'0,"0"0"2"0,0 0-31 0,12 0-30 0,-12-11-32 0,10 0 60 0</inkml:trace>
  <inkml:trace contextRef="#ctx0" brushRef="#br0" timeOffset="84">978 14418 0 0,'0'0'1'0,"0"0"3"0,0-11 3 0,0 11 1 0,-12 0 0 0,12 11-2 0,0-11 0 0,-10 22-2 0,10-1 0 0,0 12 0 0,0 11-2 0,10-1 1 0,-10-10-1 0,12-1 0 0,-1-10-2 0,11-11 0 0,-1 0-1 0,-10-11-1 0,0-11 1 0,11-11 0 0,-11 0-2 0,-1-10 0 0,2 10 2 0,-12-11-1 0,0 1 0 0,0-1 2 0,-12 22-2 0,12 0 2 0,0 11-1 0,0 11 0 0,0 11 1 0,12 11 1 0,8 10 0 0,3-21-1 0,-1 0 0 0,11-11 1 0,10-11-2 0,1 0 0 0,-12-22 1 0,-11-11 1 0,2 11-2 0,-13-21 1 0,-10-1-1 0,0 12 0 0,-21 10 0 0,-1-11-1 0,-11 12-1 0,23-1-3 0,-12 11-4 0,10 11-2 0,12 0 6 0</inkml:trace>
  <inkml:trace contextRef="#ctx0" brushRef="#br0" timeOffset="85">1477 14516 0 0,'0'0'1'0,"0"0"6"0,0 11 2 0,12 0 1 0,-12 10-2 0,0 1-2 0,0 11-3 0,-12-1-1 0,12-10 0 0,0 0-1 0,0-11-6 0,0 0-8 0,0-11-6 0,12 0 7 0</inkml:trace>
  <inkml:trace contextRef="#ctx0" brushRef="#br0" timeOffset="86">1673 14570 0 0,'12'0'6'0,"-1"0"1"0,0 0 1 0,0 0-1 0,21 0-2 0,-21 0-2 0,11 0 0 0,-12 0-2 0,2 11 0 0,-2-11-1 0,-10 11-3 0,0-11-8 0,0 0-5 0,0 11 5 0</inkml:trace>
  <inkml:trace contextRef="#ctx0" brushRef="#br0" timeOffset="87">1718 14679 0 0,'10'0'4'0,"12"0"8"0,0 0 3 0,-11-11-2 0,11 11-4 0,-1 0-4 0,1 0-2 0,0-11-4 0,-11 0-9 0,-1 0-25 0,1 11 20 0</inkml:trace>
  <inkml:trace contextRef="#ctx0" brushRef="#br0" timeOffset="88">2119 14538 0 0,'0'0'2'0,"0"0"4"0,0 0 3 0,12 0 0 0,-12 0-1 0,11 0-1 0,0 0-2 0,-1 10-1 0,11-10-3 0,13 0-1 0,-3 0-1 0,14 0 0 0,-3-10-1 0,-9 10 1 0,-21 0-8 0,-1 0-15 0,-11 0 11 0</inkml:trace>
  <inkml:trace contextRef="#ctx0" brushRef="#br0" timeOffset="89">2630 14233 0 0,'0'0'0'0,"34"0"0"0,-2 11 2 0,-11 11 2 0,-9 10-1 0,-1 1 0 0,-22 10-1 0,-1 1 0 0,-20-1-1 0,0 1 0 0,-1-1 0 0,0 1 0 0,1-22-1 0,9-11-1 0,23-1 0 0,-10-10-4 0,32-10 4 0,-11-1 1 0,21-11 0 0,11 11 0 0,1 11 3 0,11 0 6 0,-2 0 0 0,-8 11-1 0,-25-11-2 0,13 11-1 0,-10-11-2 0,9 11-1 0,-10-11 0 0,-1-11-1 0,-21 11-10 0,12-11-15 0,-12 11-3 0</inkml:trace>
  <inkml:trace contextRef="#ctx0" brushRef="#br0" timeOffset="90">6882 18267 255 0,'0'0'0'0</inkml:trace>
  <inkml:trace contextRef="#ctx0" brushRef="#br0" timeOffset="91">989 15168 1 0,'0'0'-1'0,"-11"-12"1"0,11 2 0 0,0 10 0 0,0-10 0 0,0-12 2 0,11 11 7 0,-11-1 6 0,0 12 4 0,0-10 0 0,0 10 0 0,0 0-5 0,0 10-3 0,-11 13-2 0,11-1-3 0,0 21-1 0,0-10-2 0,0 21 0 0,11-21-2 0,-1-1 0 0,13-10 0 0,-13-11 1 0,12 0-2 0,-12-11 1 0,2 0 1 0,-1-11-1 0,-1-11-2 0,-10 11 2 0,12-10-3 0,-1-1 2 0,-2-11-2 0,-9 1 1 0,0 10-1 0,-9 0 1 0,-2-1 1 0,11 23 0 0,0 0 1 0,0 12 1 0,0 21-1 0,0-1 1 0,20 1-1 0,-8 0 0 0,9-22 1 0,2 10-1 0,-1-10-1 0,10-11 1 0,-11-11 0 0,-9-10 0 0,10 10 0 0,-12-22-1 0,1 0 1 0,-11-10-2 0,0-1-1 0,-11 12 0 0,1-1-1 0,-1-10 0 0,0 21 0 0,-1 11 1 0,2 11-5 0,10 0-11 0,0 11-7 0,10 11-15 0,2 10 1 0,-1-11 33 0,0 24 6 0,-11-25 0 0</inkml:trace>
  <inkml:trace contextRef="#ctx0" brushRef="#br0" timeOffset="92">1445 15233 0 0,'0'0'0'0,"0"-10"1"0,0 10 11 0,12-11 6 0,-2 0 2 0,0 0-3 0,13 0-3 0,-13 11-2 0,23 0 1 0,-11 0-1 0,-12 0-3 0,2 11 0 0,-12 11-2 0,0-1-1 0,-22 12-3 0,11 0 1 0,-10-1-1 0,10 1 0 0,11-22-2 0,-12 0 1 0,12 0-2 0,12-11 0 0,-12 0 0 0,21 0 0 0,-10-11 0 0,10 0-1 0,2 0-2 0,19 0-4 0,-19 0-11 0,-13 0-21 0,13 0-17 0,-1 11 15 0,-22 0 40 0,0 0 1 0</inkml:trace>
  <inkml:trace contextRef="#ctx0" brushRef="#br0" timeOffset="93">1826 15233 0 0,'0'0'0'0,"0"0"4"0,0 0 11 0,-11 0 13 0,11 0-4 0,11 0-5 0,-11 11-3 0,11-11-4 0,22 0-3 0,-12 0-3 0,11 0-4 0,-9 11-1 0,-13-11-1 0,2 0-5 0,-1 0-17 0,-11 0-18 0,0 0-7 0,-11 11 25 0,-1 0 22 0,-21 0 0 0,23 0 0 0</inkml:trace>
  <inkml:trace contextRef="#ctx0" brushRef="#br0" timeOffset="94">1891 15331 0 0,'0'0'0'0,"-10"11"0"0,10-11 6 0,10 0 12 0,1 0 10 0,0 0-6 0,11 0-8 0,11-11-5 0,-22 0-7 0,10 11-3 0,-10 0-12 0,-1 0-55 0,-10 0 51 0,0 0 17 0</inkml:trace>
  <inkml:trace contextRef="#ctx0" brushRef="#br0" timeOffset="95">8068 18409 255 0</inkml:trace>
  <inkml:trace contextRef="#ctx0" brushRef="#br0" timeOffset="96">2434 15060 0 0,'0'0'1'0,"0"0"7"0,0 0 1 0,0-11 2 0,12 0 0 0,9-1-2 0,11 2-1 0,-9-1 0 0,10 1-1 0,-11 10-1 0,10-12 0 0,-21 12-1 0,11 0-1 0,-22 12 3 0,0-2-1 0,-12 1 0 0,-9 22-3 0,-1-12 0 0,0 12-1 0,1-11 0 0,-1-1-1 0,22-11-1 0,0 2-2 0,10-12 0 0,13 0 0 0,-1 0 2 0,21 0 0 0,-10 0 1 0,-1 11 1 0,0 0 0 0,-20 11 1 0,-1 10 3 0,-1-10-1 0,-10 11 3 0,-10-1 0 0,-13-10 0 0,2 0-2 0,-1 0-1 0,-10-12-1 0,-1 1-1 0,1-22-3 0,10 1-1 0,-1-12 0 0,13 0-4 0,-1 11-9 0,-1-11-28 0,12 12-44 0,12-1 57 0,-1 11 29 0</inkml:trace>
  <inkml:trace contextRef="#ctx0" brushRef="#br0" timeOffset="97">2620 15581 7 0,'0'0'1'0</inkml:trace>
  <inkml:trace contextRef="#ctx0" brushRef="#br0" timeOffset="98">2555 15592 8 0,'0'-11'0'0,"10"2"-1"0,-10 9-6 0</inkml:trace>
  <inkml:trace contextRef="#ctx0" brushRef="#br0" timeOffset="99">3240 15331 4 0,'0'0'0'0,"11"0"0"0,-11 0 0 0,10 0 1 0,1 0-1 0,10 0 0 0,12 0 0 0,-1 0 1 0,13 0-1 0,8 0 1 0,3 0 0 0,9 0 0 0,0 0-1 0,11 0 1 0,22 0-1 0,-33 0 0 0,1 0 0 0,-13 0 1 0,-9-11-1 0,-11 11 0 0,0 0 1 0,-12 0-1 0,0 0 1 0,-9 0-1 0,-1-10 1 0,-1 10-1 0,-10-11 0 0,0 11-4 0,0-11 2 0,-10 11 1 0,-1 0-6 0</inkml:trace>
  <inkml:trace contextRef="#ctx0" brushRef="#br0" timeOffset="100">4012 15255 7 0,'0'0'-1'0,"11"0"1"0,-11 0 1 0,32 11-1 0,0 0 0 0,1 0 1 0,11 0 0 0,0 0 2 0,-12-1 3 0,1 1 2 0,-23 0 2 0,2-11 0 0,-12 11 3 0,-22 0-1 0,-22 0-5 0,-10 0-3 0,-1 0-3 0,1-1-2 0,32 1 1 0,1 11 0 0,21-11-7 0,0 11-39 0,0-11 24 0,11-1 15 0</inkml:trace>
  <inkml:trace contextRef="#ctx0" brushRef="#br0" timeOffset="101">4708 15244 8 0,'0'0'0'0,"0"0"1"0,-12 0 7 0,12 0 8 0,0 0 0 0,0 0-1 0,-10 0-2 0,-1 0-5 0,-1 22-2 0,-9 0 0 0,10 21-2 0,-10-10 1 0,21 10-2 0,-12-10 0 0,24 0-1 0,9-12 1 0,1-10 1 0,21 0 2 0,-11-11-1 0,1 0 0 0,0-22-1 0,-1-10-2 0,-9 10 1 0,-13-11-2 0,2 1-1 0,-12-1 0 0,0-10 0 0,-12 10-2 0,2 0-1 0,-13 12-3 0,-9 10 0 0,11 0-1 0,-1 11-4 0,-10 11-8 0,9 11-16 0,-10-1-9 0,12 12 37 0,21-22 0 0</inkml:trace>
  <inkml:trace contextRef="#ctx0" brushRef="#br0" timeOffset="102">5001 15255 7 0,'0'0'0'0,"11"-11"0"0,-11 0 8 0,0 1 13 0,0 10 3 0,0 0-4 0,0 0-9 0,-11 10-2 0,-1 12 0 0,12 22-3 0,-10-12-2 0,10 1 0 0,0 0-1 0,0-1-1 0,10 1-1 0,-10-11-1 0,12-1 1 0,-12 1-1 0,0-11 0 0,11 11-2 0,-11-22-1 0,0 0-8 0,0 0-13 0,0-11-19 0,11-22 5 0,0 11 36 0,-1 12-5 0</inkml:trace>
  <inkml:trace contextRef="#ctx0" brushRef="#br0" timeOffset="103">5197 15190 7 0,'0'0'5'0,"0"0"8"0,0 11 12 0,0 0 6 0,10 10-8 0,-10 12-6 0,12 0-4 0,-12-1-2 0,11 12 1 0,-1-12-2 0,1 1-2 0,-11 0-5 0,11-12 0 0,-1 1-3 0,-10-11 0 0,0 0-13 0,0 0-42 0,-10 0-38 0,-1 1 73 0</inkml:trace>
  <inkml:trace contextRef="#ctx0" brushRef="#br0" timeOffset="104">3381 14635 1 0,'0'0'0'0,"0"0"0"0,0 0 0 0,0 0 0 0,0 0 0 0,10 0 0 0,-10 0 0 0,12 0 0 0,-1-10 0 0,-1 10 0 0,2 0 0 0,-2 0 0 0,0 0-1 0</inkml:trace>
  <inkml:trace contextRef="#ctx0" brushRef="#br0" timeOffset="105">2479 16136 6 0,'0'-11'0'0,"-12"11"0"0,12-11 0 0,0 11 0 0,0-11 1 0,0 11 2 0,0-12 6 0,0 3 2 0,0 9 1 0,0-11 0 0,12 0-1 0,-1 11-5 0,-2-11-4 0,14 11 0 0,-1 0-1 0,-1 0-1 0,1 11 0 0,-12 11 0 0,2-1 2 0,-12-10-1 0,0 22-1 0,-12-11 1 0,2-1-1 0,-22 12 0 0,-12 0 1 0,0-1-1 0,23 1 1 0,-1-11-1 0,11-1 0 0,11-10 0 0,0-11 1 0,33 0-1 0,0 0 5 0,20 0 0 0,12-22 3 0,-20 22-4 0,-13-10-2 0,-21 10-2 0,-11 0-9 0,11 0-33 0,-11 0-6 0,0 10 40 0</inkml:trace>
  <inkml:trace contextRef="#ctx0" brushRef="#br0" timeOffset="106">3207 16266 6 0,'0'0'0'0,"-11"0"0"0,11 0 1 0,0 0-1 0,0 0 2 0,0-10 10 0,0 10-6 0,11 0-1 0,-11 0 1 0,11 0-1 0,-1 0 1 0,13-11 0 0,-2 11 0 0,23-11 1 0,-2 0-2 0,14 0-2 0,9 0 0 0,0 0-4 0,22 0 2 0,0 1-1 0,-1 10-1 0,2-11-1 0,-13 11-1 0,-19 0-5 0,-24-11-4 0,-10 11-6 0,-12 0 7 0,-10 0 3 0,-10 0 1 0,-12-11 5 0,1 11 1 0,10 0-5 0</inkml:trace>
  <inkml:trace contextRef="#ctx0" brushRef="#br0" timeOffset="107">3860 16049 7 0,'0'0'0'0,"0"-11"0"0,9-1 0 0,3 12 4 0,-1-10 6 0,-1 10-1 0,13 0 0 0,-1 10-2 0,-2 2-1 0,25 10-1 0,-34 9-1 0,10-8-1 0,-10-1 0 0,-11-11-1 0,0 11 2 0,-11-12 0 0,-10 12 0 0,-2-11 0 0,-10 11-1 0,13-22 0 0,8 11-2 0,-9-11-1 0,9 11-3 0,12-1-27 0,-10 12-22 0,10-11 45 0</inkml:trace>
  <inkml:trace contextRef="#ctx0" brushRef="#br0" timeOffset="108">4556 16114 6 0,'0'0'0'0,"0"-11"0"0,0-1 1 0,10 3 1 0,-10-2 5 0,0 0 6 0,0 0 2 0,11 0-1 0,-11 11-2 0,0-12-1 0,0 12 0 0,-11 0 5 0,1 23-13 0,-1-12-1 0,-1 32 0 0,2-10-2 0,-1-11-1 0,11-1 1 0,11 12-1 0,11 0 2 0,-11-12-1 0,21-10 0 0,1 0 0 0,-1-11 0 0,1 0 1 0,-11-11 0 0,-2-10-2 0,-8-1 2 0,-1-11 0 0,-1-21 0 0,-10 10 0 0,-10 12 1 0,-13 10-2 0,14 11 0 0,-14-1 0 0,13 2-2 0,-13 20 2 0,2 2-4 0,21 10-14 0,-11 0-24 0,11-1-3 0,22 1 41 0,-12-11-2 0</inkml:trace>
  <inkml:trace contextRef="#ctx0" brushRef="#br0" timeOffset="109">4958 16082 6 0,'0'0'0'0,"0"-11"0"0,11 0 1 0,-11 0 1 0,10 0 10 0,-10-1 7 0,10 2 0 0,-10 10-2 0,12 0-4 0,-12-11-1 0,0 11-5 0,0 11-1 0,0 11 1 0,-12 11-2 0,2-1-3 0,10-10-1 0,-10 11 0 0,10-12 0 0,0 12-1 0,10-11 0 0,-10-11 0 0,0 0 0 0,0-1-3 0,0 1-14 0,0-11-40 0,10 0 12 0,2 0 41 0,-12 0-1 0</inkml:trace>
  <inkml:trace contextRef="#ctx0" brushRef="#br0" timeOffset="110">5230 16060 6 0,'0'0'0'0,"-11"0"1"0,-1 0 1 0,2 11 5 0,-1 0 1 0,-11 21-2 0,12-10-2 0,10 0 1 0,0-1 2 0,0 12 0 0,10 0 0 0,12-12 1 0,-1 1-3 0,23-11 0 0,-23 0-1 0,12-11-1 0,-1 0-1 0,-9-22-1 0,10-10 2 0,-22 10-2 0,0-22 2 0,-22-10-2 0,-23 9 1 0,1 25 1 0,-9-2-2 0,-13 11-1 0,12 11 0 0,10 11 0 0,11 0-13 0,1 11-41 0,21-1 25 0,0 1 23 0</inkml:trace>
  <inkml:trace contextRef="#ctx0" brushRef="#br0" timeOffset="111">5947 16169 5 0,'0'0'0'0,"0"0"0"0,-11 0 0 0,11 0 3 0,0 0 8 0,-10 0 2 0,10 0-4 0,10 0 2 0,12 0-8 0,0 0 1 0,21 0 1 0,0 0-2 0,12-11 1 0,11 11-2 0,-1 0-1 0,11 0 0 0,10 0 0 0,-9 0-1 0,9 0 0 0,-9-11 0 0,-12 11-1 0,11 0 0 0,11 0 1 0,-32 0 1 0,10-11-1 0,-44 0 0 0,11 11 0 0,-20 0 0 0,-1-11 1 0,-1 11-1 0,-10 0-1 0,0 0 1 0,0 0-69 0,0 0 67 0,0 0 2 0,0 0-4 0</inkml:trace>
  <inkml:trace contextRef="#ctx0" brushRef="#br0" timeOffset="112">6980 16038 4 0,'0'0'-1'0,"0"-12"2"0,22 12-1 0,-1 0 1 0,11 0 4 0,1 12 0 0,-10-12 2 0,-2 22 0 0,0 0 3 0,-9-1 3 0,-12 1 1 0,0-11-1 0,-22 0-3 0,0 0-4 0,-11 10 0 0,12-10-1 0,-1-11-3 0,12 11-1 0,-2-11-2 0,12 11-5 0,12-11-91 0,-2 0 92 0</inkml:trace>
  <inkml:trace contextRef="#ctx0" brushRef="#br0" timeOffset="113">6013 15668 4 0,'0'0'1'0,"10"-10"0"0,0-1 5 0,-10 11 9 0,0 0-3 0,0 11 0 0,12 10 0 0,-12 12-3 0,0 0-2 0,0 10-3 0,0-10 0 0,11-12-1 0,-1 0-1 0,2 2-1 0,-1-12 0 0,-11-11-4 0,0 11-19 0,-11-11-29 0,-1 0 38 0,12 0 8 0</inkml:trace>
  <inkml:trace contextRef="#ctx0" brushRef="#br0" timeOffset="114">6121 15592 4 0,'0'0'1'0,"0"-11"3"0,0 11 6 0,10-9 4 0,-10 9-4 0,12-12-3 0,-1 24-3 0,-11-3 2 0,10 24-1 0,-10 0-3 0,0-1-2 0,-10 1 0 0,10-12-4 0,0 13-22 0,10-24-4 0,2 1 27 0,-1-11-1 0</inkml:trace>
  <inkml:trace contextRef="#ctx0" brushRef="#br0" timeOffset="115">6328 15777 4 0,'0'0'0'0,"0"-10"1"0,0-2 4 0,0 12 5 0,-11-10 1 0,0 10-7 0,-1 0-3 0,-9 10-1 0,21-10 0 0,-10 12 0 0,10-2-1 0,10 1 1 0,11-1-1 0,2-10 2 0,19 23-2 0,-19-12 1 0,9-1 1 0,-20 1 0 0,-1 11 2 0,-2-11 9 0,-18-11 6 0,-14 11-4 0,2-11-5 0,-23 0-2 0,12 0-3 0,-1 0-1 0,12 0-3 0,10 0 0 0,11 0-1 0,0 0-9 0,11 0-29 0,-1 0-7 0,23 11 40 0,-22-11 2 0</inkml:trace>
  <inkml:trace contextRef="#ctx0" brushRef="#br0" timeOffset="116">6632 15767 4 0,'0'-12'0'0,"0"12"0"0,0 0 0 0,0 0 4 0,0 0 3 0,-11 0 0 0,0 12-2 0,1-2-3 0,-1 1-1 0,-1 11 0 0,12 0-1 0,0-12 0 0,12 11 1 0,-1-9-1 0,10-1 1 0,0 0-1 0,2-11 1 0,-1-11 0 0,-2 11 0 0,-8-11-1 0,-1-11 1 0,-1 11 0 0,-10 1 0 0,0-12 0 0,0 22-1 0,-10-12 0 0,-1 12 0 0,11 0 0 0,-12 23 0 0,12-12 0 0,0-1 0 0,12 11-1 0,9-9 1 0,2-1 0 0,9 0 0 0,-10-11 0 0,0-11 0 0,-11 11 2 0,-1-23 4 0,-10 2 2 0,-10 11-3 0,-13-12-2 0,13 10 0 0,-12 2-3 0,12-1 1 0,-12 11-2 0,11 0-3 0,11 11-18 0,0-1-10 0,0 2 28 0,11-1 0 0</inkml:trace>
  <inkml:trace contextRef="#ctx0" brushRef="#br0" timeOffset="117">6904 15767 3 0,'0'0'0'0,"0"0"0"0,0-12 1 0,0 12 5 0,0 0 2 0,0 12-1 0,0 9-1 0,0-11-1 0,0 13-2 0,11-12 0 0,-11 10-2 0,10-11 1 0,2 2 0 0,9-12 1 0,-10 0 2 0,0-12 0 0,-1 2-2 0,2-1 0 0,-12-21-1 0,11 20 0 0,-11-9-2 0,0-1 0 0,0 12 0 0,0 10 0 0,0 0 1 0,-11 0 0 0,11 10 0 0,-12 2 0 0,12 9 0 0,0-11 0 0,0 13 0 0,0-12 0 0,12 10 0 0,-1-11-1 0,-1-10 0 0,2 12 1 0,8-12 0 0,-20 0 1 0,12-12-1 0,-1 2 1 0,-1-1-1 0,-10 1 0 0,12-12 0 0,-12 10-2 0,0-9 2 0,0 11-2 0,0 10 2 0,0 0 1 0,-12 0 1 0,12 10 0 0,-10 1-3 0,10 11 1 0,0 0-1 0,0-1-1 0,10-11 1 0,-10 13-1 0,23-12-5 0,-13 0-12 0,1-11-9 0,0 10-4 0,-11-10 20 0,0 0 8 0</inkml:trace>
  <inkml:trace contextRef="#ctx0" brushRef="#br0" timeOffset="118">7187 15788 3 0,'0'0'0'0,"0"-11"1"0,0 1 5 0,0 10 5 0,0 0-2 0,11 0-5 0,-11 10 3 0,0 11 1 0,0 23-3 0,0-11-1 0,10 0-2 0,-10-1 1 0,0 1-1 0,0-11 0 0,0-12 0 0,0 1 1 0,0-11 1 0,-10 0-2 0,-1-11 0 0,11-10-2 0,-11-12 1 0,11 0-1 0,0 1 0 0,0-12-1 0,11 12 1 0,0-1-1 0,-1 11 0 0,12 0 1 0,0 12-1 0,-11-1 0 0,11 11 0 0,-1 0 1 0,-10 0 0 0,0 11 0 0,-11-11 1 0,0 10-1 0,-11-10 1 0,0 12-2 0,-10-2-4 0,-1 2-34 0,0-2 10 0,11-10 26 0</inkml:trace>
  <inkml:trace contextRef="#ctx0" brushRef="#br0" timeOffset="119">2326 16637 6 0,'0'-12'0'0,"0"12"2"0,10 0-2 0,13 0 2 0,-1 0-1 0,10 0 0 0,12 0-1 0,10 0-3 0,12 0-1 0,-46 12-1 0</inkml:trace>
  <inkml:trace contextRef="#ctx0" brushRef="#br0" timeOffset="120">4458 16538 5 0,'-11'0'0'0,"11"0"0"0,-22 0 0 0,10 0 1 0,-9 0 4 0,10 0 4 0,11 0 0 0,0 0-4 0,0 0 2 0,11 0-6 0,10 0 1 0,13 11 0 0,20-11 0 0,22 0 0 0,10 11-1 0,24-11 0 0,10 0 0 0,10 0-1 0,-21 0-1 0,-11 12 0 0,-11-12-3 0,-22 0-5 0,-22 0-2 0,-21 10 0 0,-22-10 1 0,0 0 8 0,-11 0-2 0</inkml:trace>
  <inkml:trace contextRef="#ctx0" brushRef="#br0" timeOffset="121">8068 15940 2 0,'0'0'0'0,"0"-10"0"0,0-2 5 0,0 2 10 0,0 10 2 0,0 0 6 0,0 0-17 0,0 10 0 0,0 2 1 0,-11 9 1 0,11 12 0 0,0-1 0 0,0 12-1 0,11-13-1 0,-11 3-1 0,0-12-3 0,9-11-1 0,-9 21 1 0,12-21 0 0,-1 0-1 0,-11 0 0 0,10 0-1 0,-10-11 0 0,0 0-1 0,12 0-4 0,-12 0-50 0,0-11 2 0,0 11 38 0,0 0 12 0</inkml:trace>
  <inkml:trace contextRef="#ctx0" brushRef="#br0" timeOffset="122">8360 15951 1 0,'0'0'0'0,"-10"0"0"0,10 0 0 0,0 0 0 0,0 10 0 0,0-10 0 0,0 12 1 0,10-12 0 0,-10 11 2 0,0-11 5 0,0 11 5 0,0-1 2 0,0 1-2 0,0-1 0 0,-10 2-2 0,10 10-2 0,0 0-2 0,-11-1-1 0,11 12 0 0,0-22-4 0,11 11 1 0,11-12 0 0,-1 12 0 0,2-11-1 0,9 0 0 0,-10-11 0 0,11 0-1 0,-1 0-1 0,-10-11 0 0,-1-11 0 0,1 1 1 0,0-12 0 0,-11 0-1 0,-11 1-1 0,0-13 1 0,-22 24-2 0,1-11 0 0,-1-1 1 0,-11 23 0 0,1-2 0 0,-1 12 0 0,0 12-2 0,1-2-4 0,10 1-12 0,11 11-15 0,-1 0-11 0,2-12 36 0,20 1 8 0</inkml:trace>
  <inkml:trace contextRef="#ctx0" brushRef="#br0" timeOffset="123">8850 15973 0 0,'0'0'0'0,"0"0"1"0,0-12-1 0,0 2 0 0,11-1 1 0,-11 11 5 0,0-10 10 0,10 10 4 0,-10-12 0 0,0 12 14 0,0 0-22 0,12 0 0 0,-12 12-1 0,11 9 1 0,-11 1-3 0,0 10 0 0,10 1-2 0,-10 11 0 0,0-12-1 0,0 1-2 0,0-22-1 0,0 21 0 0,12-10 0 0,-12-11-2 0,0 0 0 0,11 0 0 0,-11-11-1 0,0 0-1 0,9 0-9 0,-9 0-30 0,0 0-61 0,0-11 54 0</inkml:trace>
  <inkml:trace contextRef="#ctx0" brushRef="#br0" timeOffset="124">7926 16517 3 0,'0'0'0'0,"0"-10"0"0,11 10 0 0,-11 0 1 0,0-12 0 0,10 12 1 0,-10 0 1 0,12 12 2 0,-12-2 0 0,0 11-1 0,0 1 2 0,11 0-2 0,-11-11-2 0,10-1 2 0,12 1-1 0,-12-11 0 0,2 0-2 0,9 0 0 0,2-11 0 0,-2-10-1 0,12 11 0 0,-22-13-1 0,21 12 1 0,-21 0 0 0,0 11-1 0,-1 0 0 0,2 0 1 0,-12 0-1 0,0 11 0 0,11 0 2 0,-11 0-1 0,0 1-1 0,0-2 1 0,10 1 1 0,2-1-1 0,-2-10 0 0,12 0-1 0,-1 0 1 0,2 0-1 0,-13 0 1 0,12 0 0 0,0 0 0 0,-1-10 0 0,2 10 0 0,-2-11-2 0,0 1 0 0,2 10 1 0,-13-12 0 0,-10 12 0 0,12-11 0 0,-12 11 1 0,10 11 0 0,-10-11 0 0,10 0 0 0,13 0 0 0,-1 0-1 0,10 0 2 0,-10 0-2 0,22 0 1 0,-2 0 0 0,-9-11 0 0,-11 11 0 0,0 0 0 0,-11-11 1 0,11 11-1 0,-11 0 0 0,-1-11 0 0,1 11 0 0,-11 0 0 0,11 0 0 0,-11 0-13 0,10 11-7 0,2 0 18 0</inkml:trace>
  <inkml:trace contextRef="#ctx0" brushRef="#br0" timeOffset="125">8077 16962 4 0,'0'0'0'0,"0"-11"9"0,12 11 1 0,-1 0-3 0,-1-10-2 0,13 10-3 0,-1-11-1 0,-1 11-1 0,0 0-4 0,-9-11-18 0,-1 11 13 0,-1 0 6 0</inkml:trace>
  <inkml:trace contextRef="#ctx0" brushRef="#br0" timeOffset="126">8274 16863 3 0,'0'0'0'0,"11"-9"0"0,-11-2 1 0,22 11 7 0,-1-11 2 0,1 11-2 0,0 0-1 0,-1 0-1 0,-9 11-2 0,-1 0 0 0,-11-2-4 0,0 3 1 0,-11-1-1 0,-1 11 1 0,2 0 0 0,-13-11 0 0,13-1 0 0,-1 1 0 0,11 0 1 0,11-11-1 0,11 11 1 0,-1-11-1 0,2 0 1 0,9 0-1 0,-10-11 0 0,-1 11-2 0,-9 0 0 0</inkml:trace>
  <inkml:trace contextRef="#ctx0" brushRef="#br0" timeOffset="127">7165 16886 4 0,'0'0'0'0,"0"0"0"0,0-11 0 0,0 11 0 0,-12 0 0 0,12 0 1 0,0 0-1 0,0 0 1 0,0 11-1 0,0 11 0 0,0 0 0 0,0-1 1 0,12 12-1 0,-1-11 0 0,11 0 1 0,-12-12-1 0,23 1 1 0,-22 0 0 0,22-11-1 0,-22-11 1 0,10 0 0 0,0 1 0 0,-9-23-1 0,-1 11 1 0,-11 0 0 0,0-10 0 0,-11 10-1 0,-11 11 1 0,11 11-1 0,11 0 0 0,-11 0 1 0,11 22-1 0,0-11 1 0,0 21-1 0,22-10 0 0,0-11 0 0,11 11 1 0,-13-22-1 0,13 11 0 0,-10-11 1 0,-2 0-1 0,-10-22 0 0,-1 0 1 0,-10 0-1 0,-10-10 1 0,-1-12-1 0,-10 12 1 0,10 10-1 0,11 11 1 0,-12-11-1 0,12 22-15 0,0 0 8 0,12 0 4 0</inkml:trace>
  <inkml:trace contextRef="#ctx0" brushRef="#br0" timeOffset="128">7566 16984 4 0,'0'0'0'0,"0"0"-1"0,12 0 2 0,-12 0-1 0,0 0 1 0,11 0 2 0,-11 0 6 0,0 0 3 0,10 11-1 0,-10 0-3 0,0 11 0 0,0-1-2 0,0 1-2 0,0 11-2 0,0-22-2 0,0 10 1 0,0-10-2 0,12-11-7 0,-12 11-22 0,11-11 5 0,0-11 23 0,0 11-1 0</inkml:trace>
  <inkml:trace contextRef="#ctx0" brushRef="#br0" timeOffset="129">7719 16984 4 0,'0'0'0'0,"0"0"0"0,0 0 1 0,12 0 7 0,-12-11 6 0,10 11-3 0,1 0-5 0,0-11-2 0,0 11-3 0,-1 0 0 0,2 0-1 0,-1 0-3 0,-11 0-15 0,0 0-7 0,0 11 24 0,0-11-2 0</inkml:trace>
  <inkml:trace contextRef="#ctx0" brushRef="#br0" timeOffset="130">7731 17093 9 0,'0'0'8'0,"10"0"3"0,1 0 17 0,0 0-13 0,10-11-12 0,2 11-6 0,9 0-46 0,-32 0 27 0</inkml:trace>
  <inkml:trace contextRef="#ctx0" brushRef="#br0" timeOffset="131">11786 14918 6 0,'0'0'1'0,"0"0"-1"0,0 0 1 0,0-11-1 0,0 11 0 0,0 0 4 0,0 0 9 0,0 0 2 0,-12-11-2 0,12 11-3 0,0 0-4 0,-10 0-2 0,0 11-2 0,-1 0 0 0,0 11-1 0,0 11-1 0,-1-11 0 0,2 9 1 0,10-8-1 0,0 9 0 0,10-10 1 0,24 0 0 0,-13-11 1 0,12-1 0 0,11-10 0 0,-12-10 1 0,12 10-1 0,-12-22 1 0,-10-1 1 0,-1 2-1 0,-9 0 0 0,-12-12-1 0,0 12 1 0,-12-13-2 0,-9-9-1 0,-1 11-1 0,11 11 1 0,-21 9-2 0,10 1-5 0,0 22-10 0,1 1-4 0,-1 19-18 0,11 3 23 0,-11-3 15 0,22-19-6 0</inkml:trace>
  <inkml:trace contextRef="#ctx0" brushRef="#br0" timeOffset="132">12178 14886 8 0,'0'-11'0'0,"0"1"1"0,0 10-1 0,11-12 7 0,-11 1 9 0,0 0 1 0,10 11-1 0,-10-11-1 0,0 11-1 0,0 0-6 0,0 0-2 0,0 11 0 0,0 11-1 0,0 0 0 0,-10 10-2 0,10 1-1 0,-11 0-1 0,11-1 1 0,0 1-2 0,11-22 1 0,-11 10-1 0,10-10 0 0,-10-11 1 0,11 10-1 0,-11-10-1 0,0 0-4 0,0 0-11 0,0 0-69 0,0-10 67 0,0-1 15 0,0 11-3 0</inkml:trace>
  <inkml:trace contextRef="#ctx0" brushRef="#br0" timeOffset="133">12405 14820 8 0,'12'-11'1'0,"-12"11"-1"0,0-9 0 0,0 9 1 0,11 0 3 0,-11-12 8 0,10 12 2 0,-10 0-1 0,0 0-1 0,12 0-1 0,-12 0 0 0,10 0-1 0,-10 0-4 0,0 0 0 0,0 0-1 0,10 12 0 0,-10 8 0 0,0 2-1 0,0 11 0 0,0-1-1 0,-10 12 0 0,10-12 0 0,0 1-1 0,10 0 0 0,-10-12-3 0,12 0 1 0,-12-9 0 0,11-1-16 0,-11 0-47 0,10 0 7 0,-10-11 47 0</inkml:trace>
  <inkml:trace contextRef="#ctx0" brushRef="#br0" timeOffset="134">11721 15473 7 0,'0'0'0'0,"0"0"0"0,0-11 0 0,0 11 0 0,11-11 1 0,-11 0 2 0,11 0 12 0,0 0 3 0,-11 11-1 0,10-11-2 0,-10 11-2 0,10 0-2 0,-10 0-2 0,12 0-2 0,-12 11 0 0,0 11-1 0,0 0-2 0,0 10 0 0,0 1-2 0,0-11-1 0,0 1 0 0,0 8 0 0,0-9-1 0,0-10 0 0,0-2-1 0,0 1-7 0,0-11-17 0,0 0-26 0,11 0 3 0,0-11 46 0,0 11-5 0</inkml:trace>
  <inkml:trace contextRef="#ctx0" brushRef="#br0" timeOffset="135">12134 15429 7 0,'0'0'0'0,"0"-11"0"0,11 11 0 0,-11-11 1 0,10 11-1 0,-10-10 3 0,12-1 8 0,-12 11 4 0,0-11 0 0,0 11 0 0,0 0-3 0,-12 0-3 0,2 0-2 0,-13 11-2 0,3 10-2 0,-2 1-2 0,11 0 0 0,-1 11 0 0,2-12-1 0,10 1 0 0,10 0 1 0,2 1 0 0,9-14 0 0,1 2 1 0,11-11 0 0,0 0 0 0,-1-11 0 0,-10 2-1 0,0-14 2 0,-11 1 0 0,-11-11-1 0,0 12 0 0,0-12 0 0,-11 11-1 0,-11 1-1 0,10 10-1 0,-9 0 0 0,11 11-7 0,-1 0-11 0,-12 11-15 0,23 0-17 0,-10-1 41 0,-1 1 3 0</inkml:trace>
  <inkml:trace contextRef="#ctx0" brushRef="#br0" timeOffset="136">12450 15353 8 0,'0'0'0'0,"0"-11"0"0,10 0 1 0,-10 0 7 0,10 1 17 0,-10-1-1 0,12 11 1 0,-12-11-1 0,0 22-2 0,0 10-13 0,0 12-1 0,0 0-4 0,0-1-2 0,0-10 0 0,0 11 1 0,11-12-3 0,-1-10 0 0,2 0-5 0,-12 11-33 0,11-11-55 0,-1-11 64 0</inkml:trace>
  <inkml:trace contextRef="#ctx0" brushRef="#br0" timeOffset="137">11340 15897 6 0,'0'0'0'0,"-22"0"0"0,22 0 0 0,-10 0 1 0,-1 0-1 0,0 11 0 0,0-11 1 0,-1 0 0 0,2 0 1 0,0 10 1 0,-2-10 1 0,12 0 2 0,0 0 0 0,0 0 11 0,0 0-12 0,12 0-2 0,8 0 2 0,3 0-2 0,21 0 1 0,-1-10-1 0,22 10-1 0,22-11 1 0,11 0 1 0,0 11-1 0,-11-11-1 0,11 11 0 0,11-12 0 0,-12 2 1 0,23 10-1 0,-12-11-1 0,2 11 0 0,-13-10-1 0,-11-1 0 0,13 11 0 0,-13-11 1 0,-9-1 0 0,-23 12 0 0,-10 0-1 0,-23-10 2 0,-9 10 1 0,-12 0 5 0,0 0-1 0,-12-11-5 0,12 11-1 0,-10 0-2 0,-1 0-7 0,11 11-36 0,-12-1-14 0,-8-10 48 0</inkml:trace>
  <inkml:trace contextRef="#ctx0" brushRef="#br0" timeOffset="138">12330 16026 7 0,'0'0'0'0,"10"0"0"0,-10-10 1 0,12 10-1 0,-12-11 0 0,11 11 2 0,-11-10 5 0,0 10 8 0,0-11-1 0,0 11-1 0,0 0-1 0,-11 0-3 0,-1 11-3 0,2-1 0 0,-13 11-2 0,2 13-1 0,10-12-3 0,11 10 0 0,11-10 1 0,10-11 0 0,2 11 1 0,19-12-1 0,-9-10 1 0,12 0-1 0,-13-10 2 0,12-1-1 0,-2-11-1 0,-9 0 0 0,-21-1 0 0,-12-8 1 0,0-3-2 0,-22 3 1 0,-11-3-2 0,-10 13 0 0,10 11-1 0,-11-2-7 0,11 24-34 0,0 19-10 0,13-8 44 0</inkml:trace>
  <inkml:trace contextRef="#ctx0" brushRef="#br0" timeOffset="139">12145 14374 8 0,'0'0'0'0,"0"-10"1"0,10-1 10 0,-10 0 16 0,0 11 2 0,0-11-6 0,0 22 16 0,12 0-37 0,-1 10-3 0,0 12-19 0,-11-11-67 0,0 10 55 0</inkml:trace>
  <inkml:trace contextRef="#ctx0" brushRef="#br0" timeOffset="140">12069 15961 7 0,'0'0'0'0,"11"0"-1"0,-11 0 1 0,0-10 1 0,0 10-1 0,0 0-1 0,0 0 2 0,10-11-1 0,-10 11 0 0,0 0 1 0,0 0 2 0,12 0 4 0,-12-10 2 0,0 10-1 0,0 0-1 0,0 0-1 0,0 0 4 0,0 0-7 0,0 0-1 0,0 0 1 0,-12 0 0 0,12 0 0 0,0 0 0 0,0 0-1 0,0 0 0 0,-10 10 0 0,10-10-1 0,-11 0 0 0,11 11 0 0,-22-1 0 0,22 2-2 0,-11-1 1 0,-1 10 1 0,12-10 0 0,-9 11 1 0,9 0 0 0,0 0 0 0,0-1 0 0,0 1-1 0,0-11 0 0,9 0 0 0,3-11 1 0,21 11 0 0,-22 0 0 0,21-11-1 0,-10 0 0 0,-1 0 0 0,2-11 0 0,19-11 0 0,-19 0 1 0,-1-10-1 0,-12-1 0 0,-20 0 1 0,-23 1-3 0,0 9 0 0,-11 2 0 0,1 11-6 0,0 10-16 0,10 0-36 0,-11 31 43 0,34-31 10 0</inkml:trace>
  <inkml:trace contextRef="#ctx0" brushRef="#br0" timeOffset="141">11732 14505 6 0,'0'0'0'0,"0"-11"0"0,0 11 2 0,0-11 9 0,0 11 9 0,0-11-1 0,11 11-4 0,-11 11-6 0,0 0 0 0,0 0-3 0,11 0-1 0,-11 11-4 0,0-1-1 0,0 1-8 0,10 0-40 0,-10 0 7 0,0-12 35 0</inkml:trace>
  <inkml:trace contextRef="#ctx0" brushRef="#br0" timeOffset="142">11656 16049 7 0,'0'0'0'0,"0"0"0"0,0-11 1 0,0 11-1 0,0 0 0 0,11-12 4 0,-11 12 4 0,0 0 4 0,0-10 2 0,0 10-1 0,0 0-4 0,-11 10-2 0,-11 13-1 0,-1-1-1 0,3 21 0 0,-2-21-3 0,11 11-1 0,11-12 0 0,0 12 1 0,11 0-1 0,11-1 2 0,-2-21-1 0,25 11 0 0,-13-22 0 0,12 11 2 0,-2-22-1 0,-19-11 2 0,-1-11 2 0,-12 1-2 0,-10-1-1 0,-43-43-3 0,11 33-3 0,-13 10 1 0,3 0-2 0,9 22-5 0,0 11-18 0,-10 21-43 0,21 24 49 0,11-45 13 0</inkml:trace>
  <inkml:trace contextRef="#ctx0" brushRef="#br0" timeOffset="143">11165 16049 7 0,'0'0'0'0,"12"0"0"0,-12-11 1 0,11-1 4 0,-11 12 13 0,10-10 1 0,2-1 2 0,-12 11-1 0,11-10-2 0,-1 10-1 0,2 0-2 0,-24 0 17 0,12 10-29 0,-10 11-1 0,-1 13 0 0,11-3-2 0,-12 3 1 0,12 10 1 0,0-12 0 0,12 12-1 0,-12-12 0 0,11 1 0 0,-11-11 0 0,0-11-1 0,0 10 1 0,10-10-1 0,-10-11 1 0,0 0 1 0,0 0-3 0,12-11 1 0,-2 11-6 0,0-21-29 0,13 10-68 0,-1 0 55 0</inkml:trace>
  <inkml:trace contextRef="#ctx0" brushRef="#br0" timeOffset="144">10992 16507 9 0,'0'0'0'0,"0"0"-1"0,0-12 1 0,0 12 0 0,0-11 1 0,0 11-1 0,0-11 0 0,0 0 4 0,0 11 1 0,0-11 0 0,0 11-1 0,0 0 3 0,0 0-3 0,0 11 1 0,0 0 0 0,0 11 0 0,0-10 0 0,0 19-2 0,0-9-1 0,-10 0-1 0,10-1-1 0,0 1 0 0,0-10 1 0,0 9-2 0,0-11 1 0,0 12-1 0,10-10-9 0,-10-12-22 0,0 10 19 0,10-10 5 0</inkml:trace>
  <inkml:trace contextRef="#ctx0" brushRef="#br0" timeOffset="145">10850 16723 7 0,'0'0'0'0,"0"0"1"0,0 0-1 0,0-11 0 0,12 11 0 0,-12 0 0 0,11 0 1 0,0 0 1 0,0 0 1 0,-1 0 1 0,22 0-1 0,-9-10 1 0,9 10-2 0,1 0 0 0,-11 0 0 0,10-12-1 0,12 12-1 0,10 0 0 0,0-10 2 0,-10-2-2 0,11 12 1 0,-12-10 0 0,0 10-1 0,1 0 1 0,-11-11-1 0,10 11 1 0,0 0-1 0,1 0 1 0,0-10-1 0,21-2 2 0,-11 12 0 0,11-11 0 0,-10 11 1 0,10-11 1 0,-12 11-1 0,3-10-1 0,-2 10-1 0,1-11 0 0,10 11-1 0,-12 0 1 0,3-10-1 0,-2 10 1 0,11 0 0 0,-21-12-1 0,10 12 0 0,-11 0 1 0,-10 0-2 0,-11-11 2 0,0 11 1 0,-22 0 0 0,0 0 1 0,0-11-3 0,0 11 0 0,0-11 0 0,0 11 1 0,0 0-1 0,10 0-2 0,-10 0 2 0,0 0 0 0,11 0 0 0,-11 0-1 0,11 0 1 0,0 0 0 0,-11 0 0 0,10 11 0 0,-10-11 0 0,12 0 0 0,-12 0 1 0,11 0-1 0,-11 0 0 0,0 0 1 0,0 0-2 0,10 0 1 0,-10 0 1 0,0 0-2 0,11 0 1 0,-11 0 1 0,0 0-2 0,0 0 2 0,0 0 30 0,0-11-18 0,0-9-1 0,-11-3-2 0,1-10-5 0,-1 12-2 0,-1-12-3 0,12 11 0 0,12 11-8 0,-1 0-38 0,-1 11-32 0,1 0 66 0</inkml:trace>
  <inkml:trace contextRef="#ctx0" brushRef="#br0" timeOffset="146">716 12613 4 0,'0'-11'0'0,"0"0"1"0,0 11 2 0,0-12 12 0,-10 3 10 0,10 9-13 0,0 0-3 0,-11 9-3 0,0 14-2 0,1 10-1 0,-1 21-1 0,-1-10-3 0,12 10-1 0,0-11 1 0,12-10-1 0,9-11 1 0,11-11 0 0,-9 0 1 0,10-22 0 0,-12-11 0 0,-10 0 2 0,11-10 0 0,-11-1 1 0,0 0-1 0,-11 1 0 0,0-1 0 0,0 11 0 0,-11 22-1 0,11-10 0 0,-11 20-1 0,11 12-2 0,-12 0 0 0,12 10 0 0,12 1 0 0,21 0-1 0,10-22 0 0,-11-11 1 0,12 0-1 0,-11-11 3 0,-1-11 1 0,-11 0 1 0,-9-10 1 0,-1 10 1 0,-11-11 0 0,-11 1-1 0,11-1 0 0,0-1-1 0,-12 14-1 0,12-2-1 0,0 11-3 0,0-1-9 0,0 12-24 0,12 12-5 0,-12-1 38 0,0 11 1 0</inkml:trace>
  <inkml:trace contextRef="#ctx0" brushRef="#br0" timeOffset="147">1195 12743 1 0,'0'-10'5'0,"0"-1"7"0,0 0 10 0,0 11 6 0,0 0 1 0,0 11-19 0,12 10-6 0,-12 12-4 0,0-11-1 0,0 10-1 0,0-21-4 0,10 11-10 0,0-11-11 0,13-11-10 0,-13 0 15 0,24 0 22 0,-24-22 0 0</inkml:trace>
  <inkml:trace contextRef="#ctx0" brushRef="#br0" timeOffset="148">1435 12449 1 0,'0'0'0'0,"0"-10"3"0,0 10 5 0,0 0 12 0,0 10-7 0,0 2-5 0,0 20-3 0,0 1-4 0,0 0-1 0,0 10-2 0,10 1 1 0,-10-1-2 0,12-10-1 0,-2-12-7 0,-10 1-8 0,0-11 1 0,0 0 17 0,0-11 1 0</inkml:trace>
  <inkml:trace contextRef="#ctx0" brushRef="#br0" timeOffset="149">1304 12743 0 0,'11'-21'6'0,"21"10"10"0,12 0 4 0,0-11-9 0,10 11-7 0,-10 1-3 0,-2-1-6 0,-19 11-22 0,-1 11 1 0,-11-1 26 0</inkml:trace>
  <inkml:trace contextRef="#ctx0" brushRef="#br0" timeOffset="150">1772 12461 0 0,'0'0'1'0,"0"-12"1"0,0 12 8 0,0 12 9 0,-11 10-13 0,11-1-3 0,0 12 0 0,11 0-2 0,-11-1-1 0,11 1 1 0,-1-1 0 0,12-21 3 0,-11-11 1 0,11 11 3 0,0-22 1 0,-11 0-3 0,-1-10-3 0,1-12-1 0,-11 11 1 0,0 1-2 0,0-1 0 0,11 0-2 0,-11 10 1 0,0 12 0 0,-11 12-2 0,11-1 3 0,-11 22-3 0,11-1 0 0,0 1 1 0,22-11 0 0,0-12-1 0,-1 1 2 0,2 0 0 0,9-22 0 0,-22 0 1 0,13 1 1 0,-1-12 1 0,-12-11 2 0,0 1 0 0,-10-1 0 0,-10-11-2 0,0 0 2 0,-12 1-1 0,11 11-2 0,-11 11 0 0,11-2-2 0,-10 23-4 0,21 0-16 0,-11 23-43 0,11-2 34 0,11 11 29 0</inkml:trace>
  <inkml:trace contextRef="#ctx0" brushRef="#br0" timeOffset="151">2131 12559 0 0,'0'0'2'0,"0"-11"5"0,11 11 11 0,0-11-3 0,-1 11-5 0,11-11-1 0,13 11 0 0,-3-12 0 0,3 12-2 0,-23 12-2 0,-1-1 2 0,-10 0 2 0,0 0-1 0,-21 9-2 0,10 3-2 0,-12-12 0 0,13 11-3 0,10-11 0 0,0 0 1 0,0-1 0 0,22-10 0 0,-11 11 1 0,11-11-2 0,10-11-1 0,-10 11 0 0,-1-10-3 0,2-1-10 0,-2 0-16 0,0 0-17 0,2 0 0 0,-13 0 42 0,2 11 4 0</inkml:trace>
  <inkml:trace contextRef="#ctx0" brushRef="#br0" timeOffset="152">2565 12493 1 0,'-10'-10'6'0,"10"-1"7"0,0 11 11 0,0-11 6 0,0 11-5 0,10 0-10 0,2-12-6 0,-2 12-3 0,23 0-5 0,-11 0 0 0,21 12 0 0,-11-12-1 0,1 0-2 0,-1 11-5 0,-9-11-9 0,-1 0-7 0,-11 0-16 0,-11 11-3 0,-23-11 39 0,23 10 3 0</inkml:trace>
  <inkml:trace contextRef="#ctx0" brushRef="#br0" timeOffset="153">2674 12591 2 0,'0'-12'4'0,"22"12"12"0,11-9 20 0,-1-2-2 0,1 11-15 0,0-11-13 0,-13 0-4 0,3 11-11 0,-1 0-50 0,-11 0 9 0,-1 0 49 0</inkml:trace>
  <inkml:trace contextRef="#ctx0" brushRef="#br0" timeOffset="154">3251 12145 4 0,'0'-21'12'0,"0"10"7"0,0 0 12 0,0 11-4 0,0-11-7 0,0 11-4 0,0 0-7 0,0 22-1 0,0 10-1 0,-11 23-1 0,11-12-1 0,11 2-2 0,-11 8-1 0,0-10-1 0,10-9 1 0,-10-3-1 0,11-8 0 0,0-12 0 0,-11 10 0 0,0-21 2 0,10 0-3 0,-10 10 1 0,0-10-2 0,12 12 1 0,-12-12-4 0,0 0-23 0,0 0-45 0,0 0-2 0,0 0 72 0</inkml:trace>
  <inkml:trace contextRef="#ctx0" brushRef="#br0" timeOffset="155">11416 16517 10 0,'0'0'2'0,"0"0"-2"0,0 0 0 0,0 0 0 0,0 0 0 0,0 0 0 0,-10 0 0 0,-1 0 1 0,-11 0-1 0,0 0 0 0,-21 10-1 0,-12-10 1 0,-10 11 0 0,-11-11 0 0,22 11 0 0,21-11 0 0,10-11 0 0,23 11 0 0,0 0 0 0,23 0 0 0,10 0 0 0,-1 11 0 0,1-11-1 0,0 0 1 0,-1 11 0 0,-10-11 1 0,11 0-1 0,-13 0 0 0,3 0 0 0,-1-11 1 0,-22 11-2 0,0 0 2 0,-22-11-2 0,-11 11 1 0,-22 0 0 0,2 0 0 0,-2 0 0 0,33 0 0 0,1 0 0 0,32 0 0 0,21 11 0 0,23-11-1 0,-35 11-10 0</inkml:trace>
  <inkml:trace contextRef="#ctx0" brushRef="#br0" timeOffset="156">11351 16440 11 0,'0'0'1'0,"0"-10"-1"0,11-1 1 0,0 0-1 0,-1 0 0 0,2 0 1 0,-1 11-1 0,-11-11 0 0,10 11 0 0,-10 0 0 0,0 0 0 0,0 11 0 0,-10 0 0 0,-1 11 0 0,11-11 0 0,-12 10 1 0,2 1-1 0,10-11 0 0,0 22 0 0,0-23 0 0,10 12 0 0,-10-11 0 0,12 1 0 0,-12-12 0 0,0 0 0 0,-12 0-15 0</inkml:trace>
  <inkml:trace contextRef="#ctx0" brushRef="#br0" timeOffset="157">10905 16484 12 0,'0'0'0'0,"11"-11"1"0,-11 0-1 0,11 11 0 0,-1 11 0 0,2 0 0 0,-12 12 0 0,11-3 0 0,-1 13 0 0,2-11 0 0,8 10-1 0,3-9 1 0,10 8-1 0,-23 3-10 0</inkml:trace>
  <inkml:trace contextRef="#ctx0" brushRef="#br0" timeOffset="158">15059 14538 0 0,'0'0'0'0,"0"-11"2"0,0-11 6 0,0 0 4 0,0 11 2 0,0 0 0 0,11-10 0 0,-11 10 0 0,0 11-1 0,0 0-5 0,0 0-4 0,0 11 0 0,0 10 0 0,0 23-1 0,0-1-1 0,0-10 0 0,0 0-1 0,0 10 0 0,0-21 0 0,0 11 0 0,0-23-2 0,0 12-1 0,0-11-11 0,0-11-36 0,0 0-1 0,10 0 43 0,2-11 7 0</inkml:trace>
  <inkml:trace contextRef="#ctx0" brushRef="#br0" timeOffset="159">15103 14440 0 0,'0'-11'0'0,"0"11"4"0,0 0 1 0,-11-11 2 0,11 11-3 0,-22 11 2 0,11 0-1 0,-23 0-2 0,14 21-1 0,-13 1 1 0,1 10-2 0,21 12 1 0,0-23-2 0,11 1 1 0,0-11-1 0,22-11-1 0,-2-1 0 0,14-10-1 0,-13-10 1 0,11-12-1 0,-9-11 1 0,-1 11 0 0,-2-21 0 0,-20 10 1 0,12-10-1 0,-12 10 0 0,-12 1 1 0,12 10 0 0,-9 11-1 0,9 11 1 0,0 11 1 0,-11 11-1 0,11-1 0 0,0 23 1 0,0-12-1 0,0 1 1 0,20 0 0 0,-8-12-1 0,-1 1 0 0,-1 0 0 0,2-11-2 0,-1-11-7 0,-1 11-9 0,-10-11 13 0</inkml:trace>
  <inkml:trace contextRef="#ctx0" brushRef="#br0" timeOffset="160">15308 14570 0 0,'0'-11'0'0,"0"0"0"0,0 1 1 0,0 10 7 0,-10 0 5 0,-1 0-2 0,0 0 2 0,-10 21 0 0,9 1-4 0,2 0-2 0,-1 10-3 0,-1-10-1 0,12 0 0 0,12-11-2 0,-1 0 0 0,-1-11 1 0,13 0 0 0,-2-22-2 0,0 0-1 0,2-10-1 0,-13-12-1 0,2 1 1 0,-12-12 0 0,0 1-2 0,0 10 2 0,0 33 1 0,0-54-1 0,0 11 1 0,-12 20 0 0,12 3 1 0,0 20-1 0,-10 11-1 0,10 0-4 0,0 11-5 0,0 10-10 0,10 12-6 0,-10-22 25 0</inkml:trace>
  <inkml:trace contextRef="#ctx0" brushRef="#br0" timeOffset="161">15516 14548 0 0,'0'-10'2'0,"0"-12"6"0,0 0 0 0,-11 11 1 0,-1 0 1 0,2 11-1 0,-1 11-3 0,0 11-1 0,-10 21 0 0,-1-10-1 0,22 0-1 0,0-1-1 0,0-10-1 0,10-11-2 0,2 0-1 0,9-11 0 0,-10-11-1 0,22-22-2 0,-12 1 0 0,-9-12 1 0,-2 1 0 0,-10-1 1 0,10-10-1 0,-10-1 1 0,0-21 0 0,-10 22 1 0,10 11 1 0,-10 21 1 0,10 11 0 0,0-1-1 0,0 24-18 0,0-1 10 0,0 0 8 0</inkml:trace>
  <inkml:trace contextRef="#ctx0" brushRef="#br0" timeOffset="162">15679 14483 0 0,'-11'33'0'0,"11"10"0"0,0 1 1 0,0-22-1 0,0 10 1 0,11-10-1 0,-1-11-1 0,2-11 0 0</inkml:trace>
  <inkml:trace contextRef="#ctx0" brushRef="#br0" timeOffset="163">15853 14374 0 0,'0'66'0'0,"11"10"0"0,-1-22 1 0,-10 1 0 0,0-12 0 0,0-10-1 0,10-22-3 0,-10-1 3 0</inkml:trace>
  <inkml:trace contextRef="#ctx0" brushRef="#br0" timeOffset="164">15766 14701 0 0,'11'11'0'0,"21"-11"1"0,1 0 0 0,9-22 0 0,3 11 0 0,9-22-1 0,-10 1 0 0,-12-1 0 0,-10 11 0 0,-11-21-1 0,-1 21 2 0,-10 11 0 0,0 0 2 0,-10 11-1 0,-1 11 0 0,-1 0 0 0,2 22-1 0,10-1 2 0,0 1-1 0,0 0 0 0,10-12 0 0,-10-10 0 0,23 11-1 0,-13-11-1 0,2-11 0 0,-1 0-2 0,10-11-10 0,-10 11-1 0</inkml:trace>
  <inkml:trace contextRef="#ctx0" brushRef="#br0" timeOffset="165">16200 14320 0 0,'0'0'0'0,"0"0"3"0,-10 11 0 0,10-11-1 0,0 11-2 0,10 11 0 0,2-1-4 0,-1-10 0 0</inkml:trace>
  <inkml:trace contextRef="#ctx0" brushRef="#br0" timeOffset="166">16320 14538 0 0,'0'0'1'0,"-10"-11"4"0,-1 11 1 0,-11 11-1 0,10 10-3 0,-9 1 0 0,21 0-1 0,-12 10 0 0,24-21 1 0,-1 11-1 0,22-11 1 0,-1-11-2 0,1 0 2 0,-1-11-2 0,-10-11 0 0,-12 1 0 0,2-1 1 0,-12-11-2 0,0 11 0 0,-12 1 1 0,-8-1-1 0,8 11 0 0,-9 11 0 0,-1 0 0 0,10 22 0 0,2-11-2 0,-11 32-10 0,21-32 5 0</inkml:trace>
  <inkml:trace contextRef="#ctx0" brushRef="#br0" timeOffset="167">16462 14451 0 0,'-12'0'0'0,"24"0"2"0,-12 21 1 0,-12 12 4 0,2 0 0 0,10-1-2 0,0 1-2 0,0-1 0 0,0-10-1 0,0-11 0 0,0 0-1 0,10-11 1 0,-10 0-1 0,12 0-1 0,-1-11 0 0,-1-11 0 0,1 1-1 0,0-12 0 0,-1 0 0 0,2 1 0 0,-1-1-1 0,-11 11 1 0,10 1 1 0,-10 10-1 0,0 11 1 0,0 0 0 0,0 0 1 0,12 11-1 0,-12-1 2 0,10 12-1 0,-10-11 0 0,10 11 0 0,-10 0 2 0,0-1-2 0,0 1 1 0,12 0-1 0,-12 0 0 0,0-12 0 0,0 1-2 0,11 0-2 0,-11-11-26 0,0 11 17 0</inkml:trace>
  <inkml:trace contextRef="#ctx0" brushRef="#br0" timeOffset="168">17189 14603 0 0,'0'0'0'0,"-10"22"0"0,0-1 2 0,10 12-1 0,0-11 1 0,10-11-1 0,12-1 0 0,0 1 0 0,-1-11 0 0,12-21 0 0,-11-1 0 0,0-11-1 0,-1 11 0 0,-10-10 0 0,0-1 0 0,-11 22 1 0,0-10 0 0,-11 21 1 0,-10 0 0 0,10 0-1 0,-11 21 0 0,11 1 0 0,11 11 0 0,11-12 2 0,-1 1-1 0,23 0 0 0,-1-11 0 0,1 0-1 0,-11-11 0 0,0-11 0 0,-1 0 0 0,2-11-1 0,-13-10 1 0,1 10 1 0,-11-22 2 0,0 12 0 0,0 10 0 0,0-22-3 0,-11 23 0 0,11 10-2 0,0 11 1 0,-10-11-2 0,10 22-5 0,10 0-7 0,1 0-4 0,0-1 9 0</inkml:trace>
  <inkml:trace contextRef="#ctx0" brushRef="#br0" timeOffset="169">17788 14114 0 0,'0'0'1'0,"11"0"6"0,-11 0 4 0,0 42 7 0,-11 13-4 0,-10 11-3 0,-1 10-5 0,-11-11 0 0,11 11-1 0,-10 0 2 0,-1-11-2 0,10 12 0 0,-9-12-2 0,-1-11 1 0,23-10-2 0,-1-12 0 0,11-9-2 0,0-2-5 0,11-21-12 0,11 0-15 0,-1-11-8 0,-9 1 27 0</inkml:trace>
  <inkml:trace contextRef="#ctx0" brushRef="#br0" timeOffset="170">18212 14516 1 0,'0'0'0'0,"0"-22"0"0,0 0 5 0,0 1 18 0,11 10 9 0,-11-11 1 0,0 22 2 0,0 11-3 0,0 32-17 0,0 1-5 0,0-1-2 0,-11 12-3 0,11-12 2 0,0-10-5 0,0-1 1 0,0 1-2 0,0-22 0 0,0 0-2 0,0-11-2 0,0 0-13 0,11-22-21 0,11 0-20 0,-1-10-16 0,1-1 48 0,0-10 24 0</inkml:trace>
  <inkml:trace contextRef="#ctx0" brushRef="#br0" timeOffset="171">18429 14342 6 0,'0'0'0'0,"0"-22"30"0,-10 11 15 0,10 0-9 0,0 11-8 0,0 0-7 0,0 0-8 0,0 11-4 0,0 11-5 0,0 11-1 0,0-1-3 0,0-10-3 0,0 11-19 0,10-12-34 0,-10 1-31 0,0 0 61 0,12-22 25 0</inkml:trace>
  <inkml:trace contextRef="#ctx0" brushRef="#br0" timeOffset="172">18571 14570 3 0,'0'0'6'0,"11"-22"19"0,-11 12 7 0,11-1-7 0,-11 0-4 0,0 11-5 0,0 0-2 0,-22 0-4 0,0 0-5 0,0 11-1 0,1 0-3 0,9-1-2 0,12 12 2 0,0-11-2 0,12 0 0 0,9 11 1 0,23-11 1 0,-11-1 2 0,-1 12-2 0,1-11 2 0,-23 11-3 0,2-11 1 0,-12 10 2 0,-12-10 1 0,-20 0 3 0,-1 0 0 0,-10-11-1 0,11 0-4 0,-1 0 0 0,21-11-2 0,-9-11-2 0,21 12 0 0,-12-1-14 0,24 0-63 0,21 11-11 0,0 0 80 0,-23 0 9 0</inkml:trace>
  <inkml:trace contextRef="#ctx0" brushRef="#br0" timeOffset="173">19125 14614 3 0,'0'0'0'0,"12"-33"1"0,-2 11 11 0,1 1 17 0,0 10-1 0,-11 0-4 0,11 11-6 0,-22 0-2 0,0 22-12 0,-10-1-2 0,-1 12-1 0,0 10 1 0,11-21-1 0,11 11 0 0,0-22-1 0,11 0 1 0,11-11 0 0,0 0 0 0,10-11 1 0,1-11 0 0,-1 0-2 0,1 0 0 0,-12-10 1 0,-9 10-1 0,-1 0 0 0,-11 11 1 0,0 1 0 0,0 10-1 0,0 10-1 0,-11 1 1 0,11 22 0 0,0 0 0 0,0-1 2 0,11-10-2 0,10-11 0 0,12 0 0 0,-12 0 1 0,11-11 1 0,-20-11 1 0,9 0 4 0,-9-11-2 0,-1 0-2 0,-11 1 0 0,-11-1-1 0,-1 0-1 0,2-11 0 0,-13 23-1 0,3-12 0 0,-2 22-1 0,11 0-2 0,-1 11-5 0,12 0-17 0,0 10-27 0,23 12-22 0,-1-11 60 0,-12-1 10 0</inkml:trace>
  <inkml:trace contextRef="#ctx0" brushRef="#br0" timeOffset="174">19626 14527 4 0,'-11'0'5'0,"11"-11"4"0,-12 0 8 0,12 11 0 0,0 0 13 0,0 11-8 0,0 11-3 0,0-1-7 0,0 1-4 0,0 11-2 0,0-12 0 0,0 1-3 0,0 0-3 0,0-11 0 0,12-11 3 0,-1 0 0 0,-1-11 0 0,2-11-2 0,8-10-2 0,-8 10 0 0,9-11 1 0,-9 1 0 0,-1 10-1 0,-11 0 1 0,0 11 0 0,0 22-1 0,0 0 2 0,-11 22-2 0,11-12 2 0,-12 12 0 0,12 0-1 0,12-12 2 0,-1-10-2 0,-1 0 1 0,12-11 1 0,-12 11 2 0,2-11 1 0,-1-22-3 0,-1 11 0 0,13-10-3 0,-14-1 1 0,3 0 1 0,-1-11-2 0,-11 12 2 0,10-1-1 0,-10 0-1 0,0 22 1 0,0-11 0 0,12 22 0 0,-24 0-1 0,12 11 1 0,-10 10 0 0,10-10 1 0,-11 11-1 0,11-1 1 0,0-10 0 0,0 0-2 0,11-11 1 0,-11-11 0 0,10 0 0 0,2-11 1 0,9-11 0 0,-9 0-3 0,-2-10 2 0,12 10-1 0,-11-11 1 0,0 1 0 0,-11 21 0 0,11 0 0 0,-11 11 0 0,0 0-1 0,0 11 1 0,0 22 1 0,0 10-2 0,10 1 3 0,-10-1-1 0,12 1-3 0,-12 10 2 0,10 0 1 0,1 1-2 0,-11 0 1 0,0 10 1 0,0-22-2 0,-21 0 2 0,9-21-1 0,2 0 1 0,10-22-5 0,-11-11-37 0,11-22 4 0,0 1-15 0,11-22 7 0,-1-11 44 0,-10-12-1 0,0 66-1 0</inkml:trace>
  <inkml:trace contextRef="#ctx0" brushRef="#br0" timeOffset="175">19984 14407 5 0,'0'0'0'0,"12"-11"3"0,9 0 2 0,1 11 13 0,11-11 6 0,-1 11 0 0,11 22 0 0,-20 0-2 0,-2 0-8 0,-21-1-5 0,0 12-1 0,-21 0-2 0,-2-12-3 0,-10 1-1 0,1-11-1 0,-1 0-2 0,23 0-7 0,-1 0-32 0,11-11-26 0,11-11 18 0,11 0 47 0,-11 11-3 0</inkml:trace>
  <inkml:trace contextRef="#ctx0" brushRef="#br0" timeOffset="176">20485 14081 6 0,'-11'-11'4'0,"0"1"10"0,11 10 11 0,-23 0 0 0,23 0-3 0,-10 31-4 0,-11 13-2 0,-1 22-5 0,0 10-5 0,1-11-2 0,10 11-1 0,11-11-3 0,0-10 1 0,11 10-1 0,-1-43 1 0,23-1 1 0,0-10 2 0,-1-22-2 0,-10-10-1 0,11-12 0 0,-1 0-1 0,-21-10-1 0,-1-12 0 0,2 12 2 0,-12 10-1 0,0 12-1 0,0 10 1 0,-22 11 0 0,11 0 1 0,-11 11 1 0,12 21 0 0,-2 1 0 0,2-1 0 0,10 1 0 0,10 0-2 0,23-1 0 0,11-10-3 0,-1 0-17 0,0-11-44 0,1 0-18 0,0-11 76 0</inkml:trace>
  <inkml:trace contextRef="#ctx0" brushRef="#br0" timeOffset="177">20876 14374 2 0,'0'0'0'0,"0"-21"4"0,0 10 14 0,10 0 12 0,2 11-13 0,-12 0-5 0,11 0-3 0,0 33-1 0,0-1-2 0,-11 1-3 0,10 10-2 0,-10-21 0 0,11 11 0 0,-11-22 0 0,0-1 1 0,-11 1-1 0,11-11 6 0,11-21-6 0,0-1-1 0,-1-11-1 0,23 11 0 0,-10-21 0 0,-2 21-1 0,0-10 1 0,-9 10 0 0,-1 11 1 0,-1 0 0 0,2 11 0 0,-12 11 1 0,0 11-1 0,-12-1 1 0,12 1 1 0,0 11-1 0,0-11 0 0,12-1-1 0,-2 1 1 0,0-22-1 0,13 11 3 0,-13-22-1 0,23 11-1 0,-22-22-1 0,10 11-1 0,2-10 0 0,-1-1 1 0,-11 0-2 0,-2 0 2 0,3 1 0 0,-1 10-1 0,-11 0 1 0,0 22 0 0,-11 0 0 0,11 10 1 0,-12 1-1 0,24 0 0 0,-1 0 0 0,11-11 0 0,10 10 0 0,1-21 0 0,0 0-1 0,9 0 0 0,-19-21 0 0,10-1 2 0,-12 11-2 0,-10-22 1 0,-1 12 1 0,-10-23-2 0,0 22 2 0,-10 1-2 0,-13 21 1 0,14 0-1 0,-14 11 1 0,2 10 1 0,9 1 0 0,-9 11 0 0,21-1 0 0,11-10-1 0,-1 0 1 0,13-1-1 0,-1-10 1 0,-2-11 0 0,3 0 1 0,-1-11-1 0,-1 1 0 0,1-1 1 0,0-11-3 0,-11 0 2 0,-1 11-2 0,2-21 1 0,-1 10-1 0,-11 0 0 0,0 1 1 0,0 10 0 0,-11 11 0 0,11 0-1 0,-12 11 1 0,12 10 1 0,-10 1-1 0,10 0 1 0,0 10-1 0,10 1 0 0,2-22 0 0,-1 0 0 0,10 0 0 0,0-11-1 0,2 0 1 0,9-11-1 0,-22 0-1 0,13-11 0 0,-12 0-1 0,0 1 2 0,-11-1 0 0,0 0 1 0,0 0-1 0,-11 22 2 0,11 0-1 0,0 0 2 0,-11 22-1 0,11 11-1 0,0-12 1 0,11 12 0 0,0-11 0 0,-1 10-2 0,13-10 2 0,-13 0-2 0,1-11-1 0,0-11-1 0,-1 11-8 0,2-22-16 0,-1-11-14 0,-1 0 2 0,2-21 35 0,-2-1 4 0</inkml:trace>
  <inkml:trace contextRef="#ctx0" brushRef="#br0" timeOffset="178">22093 13657 0 0,'0'0'2'0,"-10"22"6"0,10 10 6 0,0 23 5 0,0 10 1 0,0 0-6 0,0 11-5 0,0 0-4 0,0 1-2 0,10-1 0 0,-10-11-2 0,0-11 2 0,12-10-2 0,-12-12-13 0,-12-21-19 0,12 0-5 0,-10-11 14 0</inkml:trace>
  <inkml:trace contextRef="#ctx0" brushRef="#br0" timeOffset="179">22051 14385 0 0,'-11'-11'0'0</inkml:trace>
  <inkml:trace contextRef="#ctx0" brushRef="#br0" timeOffset="180">21963 14221 4 0,'-10'-10'13'0,"-1"-11"21"0,11 10 0 0,11 0-13 0,11 11-7 0,-2 0-8 0,13 0-6 0,0 0-4 0,-1 0-1 0,1 0-2 0,-1 11-7 0,-9 0-15 0,-1 0-14 0,-22-11 22 0</inkml:trace>
  <inkml:trace contextRef="#ctx0" brushRef="#br0" timeOffset="181">22376 14277 26 0,'0'0'0'0,"0"0"12"0,0 0-2 0,12 0-10 0,-1 0 0 0,-11 0-1 0,9 11-5 0,-9-1-23 0,12-10 17 0</inkml:trace>
  <inkml:trace contextRef="#ctx0" brushRef="#br0" timeOffset="182">22355 14538 45 0,'0'0'21'0,"0"-11"7"0,-12 11-15 0,24 0-14 0,-12 0-7 0,11 0-23 0,-1 0-20 0</inkml:trace>
  <inkml:trace contextRef="#ctx0" brushRef="#br0" timeOffset="183">16092 15658 2 0,'0'0'0'0,"0"-11"0"0,0 1 0 0,0-2 0 0,10 12-2 0</inkml:trace>
  <inkml:trace contextRef="#ctx0" brushRef="#br0" timeOffset="184">16102 15592 1 0,'0'0'1'0,"0"0"-2"0,-10-11 1 0,10 11 0 0,-11-9 0 0,11 9 0 0,0 0 0 0,-12 0 0 0,12 0 0 0,-10 0 1 0,10 0-1 0,0 0 3 0,-10 0 5 0,10 0 4 0,-12 0 5 0,12 0 1 0,0 0-1 0,0 0 1 0,-10 0-1 0,20 0 8 0,2 9-20 0,-2-9-1 0,0 11 0 0,13 0-2 0,-1-11 1 0,-1 11-1 0,11-11 0 0,-9 11 0 0,-1-11-1 0,-2 0 0 0,-20 12 0 0,12-12 1 0,-12 0-1 0,0 0 3 0,0 0-1 0,-12 0-2 0,3 0 0 0,-14 0 0 0,13 10 0 0,-13-10 0 0,2 11 0 0,0 10 0 0,-2-10-1 0,2 11 2 0,-1-11-1 0,12 11-2 0,-2-12 3 0,2 2-2 0,10-12 0 0,0 0-1 0,10 0 2 0,2 0-1 0,-2-12-1 0,0 2 3 0,2-2-1 0,-1-9 1 0,-11-1 1 0,0 0-1 0,-11 1 0 0,-1-12-3 0,2 11 1 0,-12 11-2 0,12-10 2 0,10 10-1 0,-11 11-8 0,22 0-23 0,-1 11-28 0,22 1-28 0,13-3 86 0,-34-9 1 0</inkml:trace>
  <inkml:trace contextRef="#ctx0" brushRef="#br0" timeOffset="185">16548 15625 2 0,'0'0'-1'0,"0"-11"1"0,12 0 0 0,-12 0 0 0,0 0 4 0,0 2 10 0,10-3 4 0,-20 1 0 0,10 0-3 0,-12 11-2 0,2 0-5 0,-1 11-4 0,-11 12-2 0,11-3 0 0,0 13 0 0,1 10-1 0,20-9 1 0,-10-3 0 0,22-9 0 0,11-10 1 0,-1-2-2 0,11-10 1 0,12-10 1 0,-22-12-1 0,-23 10 1 0,2-9-1 0,-12-12 2 0,0-9-2 0,-22 19-3 0,-11-10 1 0,1 1-2 0,-1 10 0 0,10 22 0 0,13-11-5 0,-12 11-4 0,22 11-12 0,0 11-16 0,0 1 0 0,12 8 36 0,8-9 2 0</inkml:trace>
  <inkml:trace contextRef="#ctx0" brushRef="#br0" timeOffset="186">16743 15572 1 0,'-9'0'0'0,"-2"-23"0"0,11 23 0 0,0 0 11 0,0 0-1 0,0 11 1 0,0 21 0 0,0 1 0 0,11 0 1 0,-2-1-3 0,3 1-2 0,-1-23-1 0,11 12-1 0,-11-10 2 0,11-2 1 0,-12-10 3 0,12-10-3 0,-12-12-1 0,2 0-3 0,-1-11-2 0,-1-10-1 0,-10 10-2 0,12-9-1 0,-12 8 0 0,0 1 0 0,10 12-2 0,-10 10-9 0,0 11-16 0,10 11-7 0,-10-1 0 0,0 12 20 0,0 0 16 0,-10-11-1 0</inkml:trace>
  <inkml:trace contextRef="#ctx0" brushRef="#br0" timeOffset="187">16940 15733 3 0,'0'0'0'0,"0"12"1"0,11-2 11 0,-1-10 8 0,2 0-3 0,-1 0 0 0,21 0-2 0,-22-22-6 0,23 1-1 0,-21-1-3 0,8-10-3 0,-20 11-1 0,12-13-1 0,-12 3 0 0,0 8-1 0,-12 1-1 0,3 11 1 0,-2 11-2 0,-1 0 2 0,2 11 0 0,-1 11 1 0,-1 10 1 0,2-10 0 0,10 12 1 0,10-13-1 0,2 0 0 0,9 2 0 0,2-13 0 0,-14 1-1 0,3-11-15 0,9 0-22 0,-9 0-8 0,-1 0 36 0,-1-11 9 0,-10 1-3 0</inkml:trace>
  <inkml:trace contextRef="#ctx0" brushRef="#br0" timeOffset="188">17189 15527 2 0,'0'0'0'0,"-10"0"2"0,10-11 10 0,10 11 0 0,-10 0-3 0,12 11 1 0,-1 11-3 0,0 1 1 0,0 8-1 0,11 3-1 0,-22-3 0 0,10-9-1 0,-10 0 0 0,0-11 1 0,-10-1 1 0,-2 2 1 0,12-12-1 0,-10-12-3 0,-1 2 0 0,11-11-3 0,0-23-1 0,11 11-1 0,11 0-1 0,-12-10 0 0,12 10-2 0,-1 11-1 0,2 12-6 0,-2-1-16 0,-21 11-22 0,11 0 24 0,-11 11 23 0</inkml:trace>
  <inkml:trace contextRef="#ctx0" brushRef="#br0" timeOffset="189">17527 15375 2 0,'0'0'0'0,"10"-33"0"0,2 11-1 0,-12-10 2 0,11-1 7 0,-11 1 8 0,0-1 1 0,0 11 1 0,0 0-2 0,0 12-3 0,0-1-4 0,0 11-1 0,0 0-4 0,0 21 1 0,-11 34 1 0,11-1 0 0,-12 22-1 0,12 11-1 0,0-11 1 0,0 11-2 0,0 0-1 0,-10 0 1 0,-12-10-2 0,1-12-4 0,-1-22 2 0,11-22-1 0,-11 13-1 0,0-24-6 0,22 1-2 0,0-11-26 0,0-21-10 0,0-1 14 0,22-21 32 0,0-1-3 0</inkml:trace>
  <inkml:trace contextRef="#ctx0" brushRef="#br0" timeOffset="190">17593 15603 3 0,'0'0'0'0,"0"-22"0"0,0 13 5 0,9-3 14 0,-9 12 2 0,0 0 20 0,-9 12-30 0,-14 8-6 0,2 13-2 0,-1-11-2 0,0 10-3 0,1-9-12 0,9-2-23 0,12-21-7 0,12 0 36 0,9-11 7 0,11-11-2 0</inkml:trace>
  <inkml:trace contextRef="#ctx0" brushRef="#br0" timeOffset="191">17788 15212 1 0,'0'-33'0'0,"11"22"5"0,0-11 11 0,-11 12 0 0,0 10-1 0,0 0 2 0,0 20-6 0,-11 36-2 0,-11-2-1 0,12 11 1 0,-12 1 1 0,11-1-2 0,0 0-2 0,11-11-3 0,0-10-2 0,0-22 1 0,11-1 1 0,0-21 0 0,11 0 2 0,10-21-4 0,-11-1 0 0,2-11-1 0,-2-10 0 0,-10 10 0 0,11 1-2 0,-11 10 2 0,-1 11-1 0,-10 11 0 0,-10 0-1 0,10 22 2 0,-11-1 2 0,-1 12-2 0,12 0 0 0,0-12 2 0,12 1-2 0,-1 0 0 0,22-10 1 0,-12-12 1 0,0 0 0 0,2-12 1 0,-13-10 1 0,12-9 2 0,-12 8-2 0,-10 1-1 0,0-11 0 0,0 1-3 0,-10 21-1 0,0-11-1 0,-12 11-2 0,11 11-10 0,-1 11-9 0,2 11-13 0,10 0-19 0,-11-1 18 0,11 1 37 0,0 0-4 0</inkml:trace>
  <inkml:trace contextRef="#ctx0" brushRef="#br0" timeOffset="192">18136 15505 4 0,'0'0'0'0,"10"-21"0"0,2 10 2 0,-1 0 16 0,-11-11 7 0,11 11 0 0,-11 11-5 0,0-11-4 0,0 33-2 0,-11 0-10 0,11 10-2 0,-11 12 0 0,11-10-1 0,0-14 1 0,11 2-2 0,-11-11 1 0,11 1 1 0,10-12 2 0,-10-12-2 0,10 1 1 0,-9 0-2 0,9-11-1 0,-9 1 0 0,-2-1 0 0,-10 0 0 0,0 11 0 0,0 0 0 0,0 11-1 0,0 0 0 0,-10 11 1 0,-2 11 0 0,12 11 0 0,0-12 0 0,0 1 0 0,22-11 1 0,-12 0 0 0,13-11 1 0,-1 0 2 0,-1-11 4 0,1 0-2 0,-12-11-1 0,2 1-1 0,-1-1-2 0,-11 0 0 0,0 0-3 0,0 12 1 0,0-12 0 0,0 11-4 0,0 11-25 0,0 11-114 0,0-11 139 0</inkml:trace>
  <inkml:trace contextRef="#ctx0" brushRef="#br0" timeOffset="193">18669 15560 5 0,'0'0'0'0,"0"0"4"0,-11 0 18 0,0 0 6 0,11 0-7 0,0 0-3 0,11 0 18 0,0 0-22 0,-1 0 0 0,23 0-3 0,-1 0-1 0,13-11-1 0,8 11-1 0,2-11-3 0,20 0 1 0,-8 0 0 0,-2 0-4 0,-11 11 0 0,-10-11 0 0,-1 11-2 0,-21 0-1 0,11-10 1 0,-22 10 1 0,-2 0-1 0,3-11 1 0,-12 11-1 0,11 0 2 0,-11 0-3 0,0 0-3 0,-11 0-6 0,-1-11-14 0,12 11-12 0,-9 0-14 0,9 0-21 0,-11 0 47 0,-1-11 24 0,12 11-6 0</inkml:trace>
  <inkml:trace contextRef="#ctx0" brushRef="#br0" timeOffset="194">19213 15364 6 0,'0'0'0'0,"0"0"0"0,0 0 1 0,10 0 10 0,12 0 9 0,0 0 2 0,-1 11 0 0,11 11 1 0,-9-12-2 0,-1 23-3 0,-11-22-3 0,-1 11-2 0,-10-1-1 0,0 1-2 0,-10 0 0 0,-13-11-3 0,2 0-3 0,9 10-2 0,-8-10-2 0,8 0 0 0,12-11-2 0,-10 11-18 0,10 0-44 0,10-11-49 0,13 0 95 0</inkml:trace>
  <inkml:trace contextRef="#ctx0" brushRef="#br0" timeOffset="195">19864 15429 6 0,'-10'0'1'0,"10"0"-1"0,0-11 0 0,0 11 0 0,0-11 0 0,0 1 0 0,0 10 0 0,0-11 1 0,0 11 2 0,10-11 7 0,-10 0 5 0,12 0 3 0,-12 0 2 0,11 0 1 0,-1 0 0 0,-10 1-1 0,12-1-3 0,-12 0-3 0,0 11-2 0,0 0-4 0,10 0-3 0,-10 11 1 0,0 10-4 0,0 1 1 0,0 11-3 0,0-1 2 0,0 12 0 0,0-1-1 0,-10-10 0 0,10-11 1 0,0 1 0 0,0-3-3 0,0 2 2 0,0-11-1 0,0-11 1 0,0 12-1 0,0-12 1 0,-12 0-3 0,12 0 2 0,0 0-6 0,-10 0-17 0,10 0-26 0,-11 0-37 0,-1-12 44 0,2 1 35 0</inkml:trace>
  <inkml:trace contextRef="#ctx0" brushRef="#br0" timeOffset="196">19680 15527 8 0,'-12'0'0'0,"12"0"18"0,12 0 15 0,-12-11-1 0,11 11-3 0,-1 0-7 0,23 0-5 0,-11-11-3 0,21 0-3 0,12 1-4 0,0 10-3 0,-1-11-1 0,0 0 0 0,-22 0-2 0,-9 11 0 0,-2 0 0 0,-10-11-1 0,-11 11-4 0,0 0-19 0,0 11-43 0,0-11-29 0,-11 11 79 0</inkml:trace>
  <inkml:trace contextRef="#ctx0" brushRef="#br0" timeOffset="197">20485 15091 6 0,'0'0'0'0,"0"-21"0"0,0 11 0 0,10-1 0 0,-10 0 1 0,12-11 8 0,-12 11 7 0,10 1 5 0,1-2 2 0,-11 12 0 0,0 0-4 0,11 0-5 0,-11 0-2 0,11 22 3 0,-11 11-4 0,0 10-1 0,0 1-3 0,0 10-1 0,0 0-2 0,0 1-2 0,0-1 1 0,10-10-1 0,-10-1 0 0,0-10 0 0,0-11-1 0,12-1-1 0,-12-10 0 0,11-11 0 0,-11 11 0 0,10-11-2 0,-10 0-1 0,11-11-11 0,-11 0-26 0,11 0-44 0,-11 1 24 0,0 10 54 0</inkml:trace>
  <inkml:trace contextRef="#ctx0" brushRef="#br0" timeOffset="198">20931 15266 4 0,'0'0'0'0,"10"-11"1"0,1 0 9 0,0 0 14 0,-11 1 3 0,0 10-3 0,10-11-3 0,-20 0-5 0,10 0-5 0,-11 0-3 0,-10 11-2 0,-12 0-3 0,11 0-1 0,1 0-2 0,-1 11 0 0,10 0-1 0,12-11-2 0,-10 11 1 0,20 0-4 0,2-1 2 0,20 1 2 0,1 11 2 0,-11 0 0 0,-1 0 0 0,-10-1 1 0,0 1 3 0,-1 0 3 0,-10 0 3 0,-10-12-2 0,-1 1 1 0,-10 0 0 0,-1 0-3 0,-11 0-2 0,12 0 0 0,-1-11 0 0,0 0-3 0,11 0 0 0,-1 0 0 0,12 0-4 0,0-11 2 0,-10 11-13 0,10 0-36 0,10 0-49 0,2 0 63 0,-1 0 31 0</inkml:trace>
  <inkml:trace contextRef="#ctx0" brushRef="#br0" timeOffset="199">21496 15103 2 0,'0'-12'0'0,"0"-9"0"0,11 0 0 0,-11-12 6 0,0 22 6 0,10-11 2 0,-10 12 2 0,0-2 2 0,0 2-3 0,12 10 6 0,-24 10-13 0,12 34 0 0,-10 0-1 0,-13 53 4 0,23-31-6 0,-10-23-3 0,10 12 1 0,0-23-1 0,-11 1-1 0,11-11 2 0,-11-12-1 0,11-10 3 0,0 11 0 0,0-22-1 0,11-10-5 0,10-1-1 0,2-11 1 0,19 1-2 0,-19 10 1 0,10 11 0 0,-11 0 1 0,-2 11 1 0,3 11-1 0,-13 11 2 0,-10-11-2 0,12 10 2 0,-12 1 0 0,0 0-1 0,0-11 2 0,-12 0 1 0,-21-11-1 0,13 11 2 0,-2-11-1 0,-11 0 0 0,1 0-1 0,21 0-2 0,-1 0 1 0,2 0-2 0,-1-11 0 0,11 11-5 0,11 0-82 0,-1 0 15 0,2 11 66 0,-1-11 4 0</inkml:trace>
  <inkml:trace contextRef="#ctx0" brushRef="#br0" timeOffset="200">21810 15201 1 0,'0'0'1'0,"0"-11"9"0,12 11 15 0,-12 0 1 0,0 11-2 0,0 0-5 0,0 21-2 0,0 1-4 0,0 0-5 0,0-1-5 0,0 1-1 0,0-22-1 0,0 0 0 0,0-1-4 0,0-10-16 0,-12-10-92 0,24-1 95 0,-1-22 14 0</inkml:trace>
  <inkml:trace contextRef="#ctx0" brushRef="#br0" timeOffset="201">21865 15049 2 0,'0'0'0'0,"0"-23"26"0,0 13 2 0,0-1-11 0,0 1-9 0,12 10-7 0,-12 0-2 0,11 0-8 0,-1 10-40 0,1 11 26 0,-11-21 23 0</inkml:trace>
  <inkml:trace contextRef="#ctx0" brushRef="#br0" timeOffset="202">22083 14896 0 0,'0'0'0'0,"0"-10"8"0,0-1 13 0,10 11 0 0,-10 0-5 0,0 11 0 0,12 21 1 0,-12 11 0 0,0 1-2 0,0 11-4 0,0 10-4 0,-12-11 0 0,12 0-2 0,12 1-1 0,-12-12-2 0,0-10-1 0,11-11 1 0,-11-1 0 0,0-10-6 0,0-11-14 0,0-11-129 0,-11 1 146 0,11-1-1 0</inkml:trace>
  <inkml:trace contextRef="#ctx0" brushRef="#br0" timeOffset="203">21942 15266 2 0,'0'0'0'0,"11"0"20"0,-1-11 21 0,12 11-3 0,0-11-10 0,22 11-9 0,-2-11-10 0,13 11-5 0,-22-10-4 0,11 10 1 0,-13-11-2 0,-8 11-4 0,-23 0-53 0,0 11-36 0,-11-1 90 0</inkml:trace>
  <inkml:trace contextRef="#ctx0" brushRef="#br0" timeOffset="204">12384 16733 9 0,'0'0'-1'0,"0"-10"2"0,-12 10-1 0,12 0 2 0,0-11 21 0,0 11-6 0,0-10 18 0,0 10-21 0,0 0-3 0,0 0-5 0,0 10-2 0,0 1 3 0,0-1-2 0,0 2 1 0,0-1-2 0,0 0 0 0,12 10-1 0,-1 1 0 0,-1 0 1 0,13-11-2 0,-13 0 1 0,12-2 0 0,0 3-1 0,11-1 0 0,10 0-1 0,12 0 2 0,-2-11-2 0,13 11 0 0,-1-11-1 0,-11 0 0 0,1 0 1 0,10 0-1 0,-10 0-1 0,-2 0 0 0,2 0 1 0,-22 0-3 0,-1 0-3 0,-9 0-2 0,-13 0-1 0,-10 0-32 0,-10 0-6 0,-1 0 2 0,-11 0 39 0,11 0-3 0</inkml:trace>
  <inkml:trace contextRef="#ctx0" brushRef="#br0" timeOffset="205">13134 16832 9 0,'0'0'1'0,"0"0"11"0,0-11 13 0,0 11 2 0,0 0-6 0,10 0 2 0,-10 11-18 0,12 0-1 0,10 0-2 0,-22-2 1 0,21 3-1 0,12-1 0 0,-1 0 1 0,1 0-1 0,-11 0 2 0,0 0 2 0,-1 0 2 0,-21-1 1 0,0 1-2 0,-10 0-1 0,-13 0-2 0,-9 0-1 0,-1-11-1 0,-9 11 2 0,9 0-1 0,0 0-2 0,11-1-1 0,12 1-1 0,-1 0-19 0,0 0-80 0,22-11 32 0,-11 0 59 0</inkml:trace>
  <inkml:trace contextRef="#ctx0" brushRef="#br0" timeOffset="206">11308 15863 6 0,'0'0'0'0,"-11"0"0"0,11-10 0 0,0 10 0 0,0 0 0 0,-11 0 0 0,11 0 0 0,-11 0 0 0,11 10 0 0,0-10-6 0</inkml:trace>
  <inkml:trace contextRef="#ctx0" brushRef="#br0" timeOffset="207">14058 16517 9 0,'0'0'0'0,"0"0"0"0,0-10 0 0,0 10 0 0,0 0 0 0,0 0 0 0,0-12 0 0,0 1 2 0,0 11 4 0,0-11 8 0,0 11 4 0,0-11-1 0,0 11-2 0,12-11-1 0,-12 11-2 0,0-11-1 0,0 11-3 0,-12 0-1 0,12 0-2 0,0 0 0 0,-10 0 0 0,10 11-2 0,-12-11 0 0,2 22-3 0,-1-11 0 0,-1 0 1 0,12 1-1 0,-9 8 0 0,9-9 0 0,0 11 1 0,0 0-2 0,0-1 2 0,9 1 1 0,3-10 1 0,9 9 0 0,1-21 1 0,11 10-1 0,-11-10-1 0,0 0 1 0,-1 0-1 0,1-10 1 0,-12-11-2 0,13-2 0 0,-13 2 0 0,2-12-1 0,-12 11 1 0,11-9-1 0,-11-3 0 0,0 1 1 0,-11-10-2 0,-1 10 1 0,-9 12 0 0,-1 10-2 0,0 0 0 0,1 11-1 0,-12 11-1 0,12 0-1 0,-2 21-10 0,13 1-14 0,-2-1-18 0,2 1-11 0,20-11 47 0,2 0 11 0,-2-22-9 0</inkml:trace>
  <inkml:trace contextRef="#ctx0" brushRef="#br0" timeOffset="208">14384 16430 8 0,'0'0'0'0,"0"-11"0"0,0 11 1 0,0-11-1 0,12 11 1 0,-12-11 1 0,11 0 5 0,-11 0 7 0,10 11 3 0,-10 0 7 0,0-11-7 0,0 11-4 0,-10 0-3 0,-1 11-3 0,-1-11-1 0,-9 11-3 0,9 11 0 0,-8 0-2 0,8-1-1 0,2 1 1 0,10 0-1 0,0 10 0 0,0-10 1 0,10-11 0 0,12 1 1 0,0-2-1 0,-1 1 0 0,12-11 0 0,-11 0-1 0,11-11 1 0,-1 1-1 0,-10-13 0 0,0 1 1 0,-11 2-1 0,-11-3 1 0,0-10-2 0,0 1-1 0,0-1-2 0,-11 0-1 0,0 1 0 0,0 21-3 0,-1 11-5 0,-19 0-11 0,9 0 1 0,0 11-3 0,11 11 5 0,0-1 17 0,1 1 3 0,10-11 1 0,0 0-8 0</inkml:trace>
  <inkml:trace contextRef="#ctx0" brushRef="#br0" timeOffset="209">14744 16353 8 0,'0'0'0'0,"0"-10"0"0,0-1 0 0,0 0 2 0,0 0 6 0,0 0 10 0,0 11 1 0,-12 0-3 0,2 0-2 0,-1 0-1 0,11 11-2 0,-22 11 0 0,22-1-4 0,0 1-2 0,0 11 1 0,0-11-1 0,0-1 0 0,22 1-3 0,-1 0 0 0,2-10-1 0,9-2-1 0,1-10 1 0,0 0-1 0,-12 0 1 0,-10-10 0 0,-1-2 1 0,2-10-1 0,-12 0 0 0,0-10-1 0,0-12 0 0,0 12-1 0,-22 10-3 0,11 11-1 0,-10 0-10 0,10 0-23 0,-1 11-32 0,-9 11 50 0,21 0 14 0</inkml:trace>
  <inkml:trace contextRef="#ctx0" brushRef="#br0" timeOffset="210">14830 16712 9 0,'0'0'-1'0,"-10"-10"1"0,10 10 0 0,-11-12 0 0,11 12 0 0,-12-10 0 0,12 10 1 0,-10 0-1 0,10-12 0 0,0 12 2 0,10-10 4 0,-10-1 12 0,12 11 3 0,-12-10 1 0,11-2 0 0,-11 1-2 0,10 11-1 0,-10-11-3 0,0 11-4 0,0 0 0 0,0-10-3 0,-10 10-1 0,10 10-4 0,0 1 2 0,-11 12-1 0,11 8-1 0,0 13 0 0,-12-11-1 0,12-1 0 0,12-11-2 0,-12 2 1 0,11-1 0 0,-1-11-1 0,-10-2 0 0,0-9-1 0,0 0 1 0,12 0-1 0,-12 0-1 0,0-9-6 0,0-2-40 0,0 0-84 0,0 11 84 0</inkml:trace>
  <inkml:trace contextRef="#ctx0" brushRef="#br0" timeOffset="211">13689 17049 9 0,'0'0'0'0,"-12"0"0"0,12 0 1 0,0 0 6 0,0 0 9 0,0 0 0 0,0 0 19 0,12 0-19 0,-12 0-2 0,11 0-2 0,-1 11-1 0,2-11-2 0,8 11-2 0,3 0-1 0,-1-11-1 0,11 11 1 0,10-11-1 0,0 0-1 0,1 0 1 0,21-11-1 0,11 11-2 0,0-11-2 0,1 11 0 0,-2 0 0 0,34 0 0 0,-33 0 1 0,12 0-1 0,-1 0 0 0,10 0 0 0,1 0 0 0,0 0 0 0,0-11 1 0,0 11-1 0,-11-11 0 0,-11 11 0 0,-11-11 0 0,-21 11 0 0,-12 0 0 0,-21 0 0 0,-1 0 0 0,-10 0 0 0,0 0 0 0,0 0 0 0,-10 0-3 0,-1 0-2 0,-21 11 0 0</inkml:trace>
  <inkml:trace contextRef="#ctx0" brushRef="#br0" timeOffset="212">14003 17234 9 0,'0'0'0'0,"0"0"0"0,0 0 0 0,0 0 3 0,12-11 6 0,-12 11 3 0,0 0 0 0,11-11 1 0,-11 11 1 0,0 0 0 0,0 0 2 0,10 0-3 0,-10 0-4 0,-10 0-1 0,10 0-7 0,-11 0 0 0,-1 11-1 0,12 0-1 0,-9 0 1 0,9 0 0 0,-11 0-1 0,11 11 2 0,-12-12-1 0,12 12 0 0,0-11 0 0,0 11 0 0,0-11 0 0,12 10 1 0,-1-10 1 0,10-11 0 0,-10 11 0 0,21-11 0 0,-9 0 1 0,-2 0-1 0,0 0-1 0,2-11-1 0,-13 11 0 0,1-11 0 0,10 2 0 0,-21-14 0 0,12 1 0 0,-12 0 0 0,11-9 0 0,-11-3 0 0,0 12 0 0,-11-10 1 0,-1 21-2 0,-9 0-4 0,0 0-3 0,-2 11-6 0,2 11-8 0,0 0-8 0,-12 0-10 0,21 10 21 0,-9-10 18 0,9 11 0 0,12-22-7 0</inkml:trace>
  <inkml:trace contextRef="#ctx0" brushRef="#br0" timeOffset="213">14341 17234 9 0,'0'0'0'0,"0"-11"0"0,0 11 1 0,10-11 5 0,-10 11-2 0,0 0 15 0,0-10-4 0,0 10-2 0,0-11-3 0,0 11 6 0,0 11-8 0,-10-11-1 0,0 21-2 0,-2-10 0 0,2 11-1 0,-1 11 0 0,-1-23-2 0,12 12 1 0,12-11-2 0,-1 11 1 0,21-11-1 0,-10-11 1 0,-1 0-1 0,12 0 0 0,-11-11 0 0,0 11 0 0,0-22 0 0,-11 11 1 0,-11-11-1 0,10 2-1 0,-10-14 1 0,0 12 0 0,-10 1 0 0,-12 10-1 0,-1 0-1 0,2 0-1 0,0 11-3 0,-2 11-11 0,13 0-19 0,-13 0-15 0,23 10 21 0,-10 1 27 0,10 0 2 0,0-22-8 0</inkml:trace>
  <inkml:trace contextRef="#ctx0" brushRef="#br0" timeOffset="214">14744 17202 9 0,'0'0'0'0,"0"0"3"0,11 0 20 0,-11-11 8 0,0 11-6 0,0-11-5 0,10 11-4 0,-10 0-2 0,0 11-2 0,0 0-1 0,0-1 0 0,0 12 0 0,0 0-2 0,-10 1-1 0,10-3-4 0,0 13-2 0,0-11 0 0,0 1-2 0,0-14 1 0,0 13-3 0,10-11-16 0,1 0-50 0,-11-11-43 0,11 12 98 0</inkml:trace>
  <inkml:trace contextRef="#ctx0" brushRef="#br0" timeOffset="215">3358 12743 2 0,'0'0'0'0,"-9"-10"0"0,9 10 0 0,0 10 0 0,0-10 0 0,0 0 0 0,0 0 0 0,0 0 0 0,-11 0 0 0,-1 0-1 0,-9 0 1 0,-1 11 0 0,-21-11 0 0,-12 11 0 0,1 0 0 0,0 0-1 0,-1-11 1 0,23 11 0 0,10-11 0 0,11 0 0 0,22 0 0 0,11 0 0 0,-1-11 0 0,11 11 0 0,23-11 0 0,22 11 1 0,20 0-1 0,-11 0 1 0,12 0-1 0,-21 0 1 0,-11 0 0 0,-34 0-1 0,-10 0 0 0,-22 0 0 0,0-11 1 0,-34 11 0 0,-8 0-1 0,-56 0-1 0,0 0 0 0,-11 11 0 0,0-11 0 0,44 0 1 0,55 0 0 0,-35 0-1 0,13 0 1 0,22 11 0 0,10-11 0 0,10 11 0 0,45-11 0 0,10 11 0 0,22-11 1 0,11 0-1 0,-11 0 1 0,-11 0 0 0,-11-11 0 0,-43 11-1 0,0 0 3 0,-22-11 3 0,-11 11-1 0,-22 0-3 0,-22 0-2 0,-10 0-2 0,-10 0 0 0,-2 11 1 0,23-11 0 0,32 0 2 0,11 0-2 0,11 11 1 0,0 0-1 0,11 10-6 0,11 12 0 0,11-11 7 0</inkml:trace>
  <inkml:trace contextRef="#ctx0" brushRef="#br0" timeOffset="216">13667 16712 11 0,'0'0'0'0,"0"-10"0"0,0 10 3 0,0 0 7 0,0-12 7 0,0 12 1 0,10 0 1 0,-10 0-2 0,12-10-3 0,-12 10-2 0,0 10-2 0,11 2-1 0,-11 9 1 0,0-11-6 0,0 13-1 0,0 9-1 0,-11-10-1 0,11-11 0 0,0 0-1 0,0 11 1 0,0-22-3 0,0 9-1 0,0-9-8 0,0 0-13 0,0 0-27 0,-12 0-3 0,12-9 47 0,-10 9-3 0</inkml:trace>
  <inkml:trace contextRef="#ctx0" brushRef="#br0" timeOffset="217">13580 16788 12 0,'0'-11'3'0,"0"11"11"0,22-10 14 0,11-1-4 0,-1 11-13 0,1 0-4 0,9 0-6 0,-19 0-10 0,10 11-57 0,-33-1 41 0</inkml:trace>
  <inkml:trace contextRef="#ctx0" brushRef="#br0" timeOffset="218">14319 7079 7 0,'0'0'1'0,"0"0"2"0,0 0-3 0,0 0-1 0,22 0 1 0,11-10-1 0,10 10 1 0,12-12 0 0,-1 12 0 0,12-11 0 0,-1 11 2 0,0 0 0 0,0 0 0 0,22 0 0 0,-11 0 0 0,21-11-1 0,13 11 1 0,20-11 1 0,1 0 0 0,9-10 0 0,-9 10-1 0,11 0 2 0,-22 0-1 0,-2 11 0 0,-20-11 0 0,-10 11 1 0,-23 0 0 0,-10 0-1 0,-23 0-2 0,1 11-1 0,-11-11-3 0,-22 0-2 0,0 0-26 0,-22 0 20 0,-1 0 9 0,-9 0-4 0</inkml:trace>
  <inkml:trace contextRef="#ctx0" brushRef="#br0" timeOffset="219">14200 7242 8 0,'0'0'2'0,"-12"-12"4"0,2 12-7 0,10 0 0 0,10 0 0 0,23 0 0 0,11 0 2 0,32-10 1 0,0 10 3 0,21-11-1 0,2 11-2 0,-13-10-2 0,12-2 0 0,0 12 0 0,12 0 1 0,-12-11 2 0,9 11 1 0,36-11 2 0,-24 1 0 0,0 10 1 0,11-11 1 0,2 1-2 0,-13 10 0 0,1 0 1 0,-22-12 0 0,-11 12-3 0,0 0 0 0,-22 0-3 0,-11 0 0 0,-10 12 0 0,-1-12-2 0,-10 0 0 0,-11 0-8 0,-11-12-17 0,-1 12-22 0,-10 0 41 0,0 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7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2109 3425 2 0,'0'0'0'0,"-23"11"1"0,-9 11-1 0,-1 21 0 0,0 13 1 0,1 30-1 0,11 22 0 0,-1 1 0 0,11 21 0 0,22-21 0 0,22-22 0 0,32-11 1 0,22-21-1 0,22-23 0 0,20-21 0 0,2-22-1 0,-1-21 1 0,-20-34 1 0,-35 1-2 0,-10-22 2 0,-53-22-1 0,-12 34 0 0,-65-45 2 0,11 11 8 0,-22 22 8 0,-11 0-5 0,9 22-4 0,-8 10 0 0,9 34 1 0,-10 10-2 0,-9 54-7 0,-3 44-2 0,-9 33-1 0,10 43-4 0,22 22-11 0,22 0-20 0,43-22 19 0,32-22 18 0,1-119-4 0</inkml:trace>
  <inkml:trace contextRef="#ctx0" brushRef="#br0" timeOffset="1">19876 4415 15 0,'0'0'10'0,"0"-22"24"0,0 11-28 0,21 11-4 0,11 0 3 0,23-11-2 0,10 11-1 0,12-11-2 0,-1 0 1 0,-1 11 0 0,-8-11 1 0,-13 11 5 0,-12-10 5 0,3 10 0 0,-13 0-4 0,1-11-2 0,10 11-2 0,1 0-3 0,9 0 0 0,-20 0-1 0,0 0 0 0,-1 0 0 0,-9 0-2 0,-1-11-5 0,-11 0-18 0,0 11-48 0,10-11 53 0,-11 0 15 0</inkml:trace>
  <inkml:trace contextRef="#ctx0" brushRef="#br0" timeOffset="2">23203 4328 42 0,'0'0'0'0,"11"-11"53"0,10 0-50 0,12 0-5 0,11 22 2 0,9-11-1 0,24 11-1 0,9 0 1 0,2-1 0 0,9-10 3 0,-9 0 0 0,-23 0 1 0,22 0 10 0,-10 0 1 0,-23-10-8 0,-21 10 0 0,-1 0-3 0,-22-11-2 0,2 11-1 0,-12 0 2 0,0 0-3 0,0 0-5 0,0 0 2 0,0 0-5 0,-12 0-1 0,12 0-12 0,0 0-25 0,-10 0 7 0,-1 0 39 0,0 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6T15:03:25.78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989 1403 4 0,'0'0'0'0,"0"0"0"0,0-11 0 0,10 11-1 0,-10-11 2 0,0 11-2 0,12 0 2 0,-12 0-1 0,11 0 2 0,-11 0 6 0,0 0 14 0,0 0-11 0,0 0-1 0,0 0-2 0,0 11 5 0,0-11-8 0,0 0 0 0,10 11 1 0,-10 0-5 0,11 9 2 0,0 3-3 0,-1-12 2 0,13 11-2 0,-13-1 1 0,2-10-2 0,-1 0 2 0,-2 0-1 0,3-11-1 0,-12 0-7 0,0-11-25 0,-12 0 15 0,12-10-1 0,0-12 7 0,0-1 7 0,0 14 4 0,12-13 1 0,-12 11 3 0,11 11 10 0,-11 11 5 0,0 0 18 0,0 11-23 0,-23 11-1 0,14 0-3 0,-24 9-3 0,10 14 0 0,-9-2-5 0,-1 12 0 0,12-12-2 0,9-21 0 0,-8 0-8 0,20-12-15 0,-12-10-10 0,12 0 0 0,0-32 19 0,0 10 14 0,0-10 1 0,0-1-3 0</inkml:trace>
  <inkml:trace contextRef="#ctx0" brushRef="#br0" timeOffset="1">902 1522 1 0,'0'0'0'0,"11"0"3"0,-11 0-1 0,11 11 16 0,11-11 1 0,10 0-8 0,12-11-2 0,-2 0-6 0,14-10-6 0,-2-1-33 0,-1-12 11 0,-30 24 23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1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12623 14875 148 0,'-22'0'48'0,"12"-10"-47"0,-13 20-3 0,13 1-14 0,10-11-30 0,0 10-23 0,33-10 15 0,-33 0 47 0</inkml:trace>
  <inkml:trace contextRef="#ctx0" brushRef="#br0" timeOffset="1">12536 14865 9 0,'0'0'0'0,"11"-12"1"0,-11 1 1 0,11 11 5 0,-11-11 2 0,0 0 2 0,0 11 1 0,-11 0 3 0,0 0-14 0,-10 22 0 0,-12 11 0 0,11-1-1 0,22 12-1 0,-10-12 0 0,30-20-1 0,13-2-2 0,11 1-1 0,0-32-1 0,-2-13 1 0,-9-9 2 0,-11 11 3 0,-10-1 0 0,-24 0-3 0,-10 13 0 0,-21 8 0 0,0 1 1 0,-11 11 0 0,10 0 0 0,12 23-1 0,10 8-5 0,11-9 2 0,11 11 5 0,0-23 1 0,11 1-9 0</inkml:trace>
  <inkml:trace contextRef="#ctx0" brushRef="#br0" timeOffset="2">12818 14820 9 0,'0'0'0'0,"12"0"1"0,-12 0-1 0,0 0 6 0,11 11-3 0,-11 0-1 0,10 12-1 0,-10 19 0 0,0-9-1 0,0 0 1 0,0-11 1 0,-10-1 0 0,10-11 2 0,0 2 1 0,-11-12 0 0,11-12 0 0,-12-9-2 0,2-1 0 0,10-10-2 0,0-12 0 0,0 12-2 0,0-12 1 0,0 22-1 0,0 1 0 0,0 10-2 0,10 0-10 0,-10 22-14 0,0 0 18 0</inkml:trace>
  <inkml:trace contextRef="#ctx0" brushRef="#br0" timeOffset="3">12971 14853 10 0,'-10'0'1'0,"-2"0"5"0,12 12 0 0,-10-2 0 0,10 1-2 0,0 10-2 0,0-10-1 0,0 11 0 0,10-11-1 0,2-1-1 0,-12 2-3 0,10-12-10 0,-10 10 5 0,0-10 0 0</inkml:trace>
  <inkml:trace contextRef="#ctx0" brushRef="#br0" timeOffset="4">12971 14744 10 0,'0'0'0'0,"-10"0"0"0,10 0 0 0,0 22 0 0,10-11 0 0,0 12-1 0,13-3-8 0</inkml:trace>
  <inkml:trace contextRef="#ctx0" brushRef="#br0" timeOffset="5">13199 14800 9 0,'0'0'0'0,"-10"0"5"0,-1 0-1 0,0 20 2 0,0 2 0 0,-1 11-3 0,-8-1-2 0,20 1 0 0,-11 0-1 0,22-11 0 0,-1-12 0 0,12 1-1 0,0-11 1 0,-1-21-4 0,12-1-3 0,-22 0 2 0,0-11 2 0,-11 11 0 0,0-9 2 0,0-3 1 0,-11 23 0 0,0 0 0 0,1 11 1 0,-13 0 0 0,23 11 0 0,-10 0 0 0,10 33 0 0,0-12 0 0,0 22-1 0,10-10 1 0,2 11 1 0,9-1-1 0,-10-12 0 0,0 14 0 0,-1-2-1 0,2-10 1 0,-12-1-1 0,-12-10 1 0,-9-1 0 0,-11-10 1 0,-1 0 0 0,-11-11-1 0,23 0 0 0,-13-11 0 0,13-11 0 0,-11-22-2 0,20-10-6 0,-9-12-5 0,21-10 7 0,0 32-4 0</inkml:trace>
  <inkml:trace contextRef="#ctx0" brushRef="#br0" timeOffset="6">13276 14820 12 0,'0'0'7'0,"-12"22"-1"0,12 11-1 0,0-12-2 0,0 13-2 0,0-3-1 0,0-9 0 0,0 0-1 0,0-1-2 0,0-9-11 0,12-12 7 0,-1 0-2 0</inkml:trace>
  <inkml:trace contextRef="#ctx0" brushRef="#br0" timeOffset="7">13362 14646 10 0,'0'-11'3'0,"-10"11"-1"0,10 0-3 0,0 0 1 0,0 11-1 0,0 0-3 0,10 11-5 0</inkml:trace>
  <inkml:trace contextRef="#ctx0" brushRef="#br0" timeOffset="8">13362 14788 9 0,'0'-11'0'0,"12"11"3"0,-1-11 3 0,-11 11-1 0,9 0-1 0,3 11 1 0,-1 12 0 0,-11-3 0 0,0 13-1 0,0 0-1 0,0-12-1 0,0 2 0 0,0-2-1 0,0-11 0 0,0 2 0 0,0-12 0 0,10-22 0 0,2 1-1 0,-1-13-1 0,11-9-1 0,-12 10-3 0,0 13 3 0,2-3 1 0,-1 12-1 0,-11 11 1 0,10 0 0 0,-10 11 0 0,-10 12 1 0,10 8 0 0,0 13 0 0,-11-23 0 0,11 23-2 0,11-23-5 0,-1-9-7 0,24-2 5 0,-24-10 8 0,1 0-8 0</inkml:trace>
  <inkml:trace contextRef="#ctx0" brushRef="#br0" timeOffset="9">13667 14831 9 0,'0'0'1'0,"-12"-11"8"0,2 0 5 0,0 2 5 0,-1 9-10 0,11 0-7 0,-22 9 5 0,10 13-5 0,2 12-1 0,-1-3-1 0,11 3 0 0,0-3-1 0,11-9 0 0,11-10-2 0,0-2 0 0,-1-10-1 0,-11 0-2 0,2-10-2 0,10-12 2 0,-11 10 2 0,-1-19-1 0,2 8 1 0,-12-9 3 0,0 22 0 0,0 10 2 0,0 0 0 0,-12 0 0 0,12 0 1 0,0 21-1 0,0-11-1 0,0 12-1 0,12-10 1 0,8-2-3 0,-8-10-6 0,9 0 0 0,-9 0 8 0,-1-10-8 0</inkml:trace>
  <inkml:trace contextRef="#ctx0" brushRef="#br0" timeOffset="10">13873 14353 16 0,'0'-22'16'0,"0"33"-15"0,0 11 9 0,0 21 7 0,-10 11-5 0,10 33-4 0,0 0 0 0,0-10-4 0,0 11-2 0,22-23-2 0,-1 0-6 0,1 0-27 0,0-22-11 0,-11-32 33 0</inkml:trace>
  <inkml:trace contextRef="#ctx0" brushRef="#br0" timeOffset="11">15092 14722 12 0,'0'0'0'0,"0"-10"2"0,0-1 2 0,-12 0 1 0,12 11-2 0,-21 0-1 0,-13 0 0 0,14 22-1 0,-13 10 1 0,11 1 0 0,1-10-2 0,21 8 2 0,0-9-1 0,21 11 0 0,12-23 1 0,-1 1-1 0,12 0 0 0,-11-11 0 0,10-11-1 0,-21 0 0 0,-1-20 0 0,-9 8-1 0,-12 1-2 0,-12-10 0 0,-21-1-1 0,12 0 0 0,-11 12 1 0,-1 21 0 0,11 0 0 0,-10 11 0 0,21 10 0 0,0 12 1 0,11-22 2 0,22 21 0 0,-2-21-12 0</inkml:trace>
  <inkml:trace contextRef="#ctx0" brushRef="#br0" timeOffset="12">15353 14690 13 0,'0'0'1'0,"0"0"2"0,0 0 11 0,0 32-3 0,0 1-2 0,0 12-5 0,0-3-1 0,0 2-2 0,0 0-2 0,11-13-2 0,-2-19-22 0,14-2 8 0,-23-10 4 0</inkml:trace>
  <inkml:trace contextRef="#ctx0" brushRef="#br0" timeOffset="13">15689 14679 11 0,'0'0'3'0,"-10"-11"11"0,-1 11 5 0,-1 0-8 0,2 22 1 0,-1 10-3 0,0 1-4 0,1 0-3 0,10-1-1 0,0 1-1 0,21-11 0 0,-10-1-4 0,-1 1-22 0,23-10-14 0,-21-2 23 0</inkml:trace>
  <inkml:trace contextRef="#ctx0" brushRef="#br0" timeOffset="14">15983 14788 12 0,'0'0'0'0,"0"-11"0"0,-11 0 1 0,11 11 3 0,-10 0-1 0,-23 0 2 0,11 22 0 0,-11-1 1 0,12 23-1 0,10-11-3 0,11-1-1 0,22-20 1 0,10 9 3 0,11-11-2 0,12-20-1 0,-12-1 0 0,1-11-1 0,-11 0-1 0,-12-9 2 0,-10-3-1 0,0 3 0 0,-22-3-1 0,0 1 1 0,-10 1-1 0,-1 21 1 0,-1-11-3 0,3 22-1 0,-13 11-3 0,11 22-4 0,11-12-3 0,0 12-1 0,11 1 9 0,11-3 5 0,0-20-12 0</inkml:trace>
  <inkml:trace contextRef="#ctx0" brushRef="#br0" timeOffset="15">16417 14712 12 0,'-32'0'-1'0,"0"0"1"0,9 10 2 0,3 1 5 0,-13 11 0 0,11 0-4 0,11 10-1 0,11 1-2 0,11-10 1 0,22-2-1 0,9 0 0 0,3-21 1 0,-13 0 0 0,11-11-1 0,-10 1 1 0,-11-11 0 0,0-13 0 0,-22 12 0 0,0-10-1 0,0-1 1 0,-22 1-2 0,0 10 0 0,1 0-1 0,-1 11-2 0,-1 11-2 0,13 0-6 0,0 11 9 0,20 11 3 0,-10-11-11 0</inkml:trace>
  <inkml:trace contextRef="#ctx0" brushRef="#br0" timeOffset="16">16908 14690 12 0,'0'0'0'0,"0"-11"2"0,10-11 3 0,-10 11-3 0,10 11-1 0,-10 0 1 0,0 0 5 0,0 33-4 0,-10-11-1 0,0 10-1 0,-2 1-1 0,12-11 0 0,0-1 0 0,22 1 0 0,-12-11-5 0,2 0-10 0,-1-11-2 0</inkml:trace>
  <inkml:trace contextRef="#ctx0" brushRef="#br0" timeOffset="17">17256 14657 14 0,'0'0'0'0,"0"-11"12"0,0 11-5 0,0 0-3 0,-12 11 0 0,12 11 2 0,0 0-3 0,-10 10 0 0,10 1-3 0,-11 1 1 0,11-14-1 0,0 13-3 0,0 0-22 0,11-12-1 0</inkml:trace>
  <inkml:trace contextRef="#ctx0" brushRef="#br0" timeOffset="18">17777 14701 12 0,'-10'0'3'0,"-12"-11"5"0,11 11-1 0,-11 0 0 0,0 11 1 0,1 10 0 0,-1 12-2 0,10 12-2 0,2-14-1 0,20 13-1 0,24-12-1 0,-3-9 0 0,3-13 1 0,9-10 0 0,0-22-1 0,-10 0 1 0,-22-9-1 0,0-14-1 0,-11 2-1 0,0-1-2 0,-22 1 0 0,-11 10-3 0,12 1-3 0,-1 21-3 0,12 0-4 0,-12 11 1 0,0 22 13 0,11-1-9 0</inkml:trace>
  <inkml:trace contextRef="#ctx0" brushRef="#br0" timeOffset="19">18201 14722 12 0,'0'0'0'0,"-43"0"1"0,21 0 3 0,1 11 1 0,-1 11-2 0,22 0-3 0,0 1 1 0,32 8 0 0,12-9 1 0,10 0-2 0,11-11 0 0,1-1 0 0,-1-10 0 0,-11 0 0 0,-10-10 0 0,-22-11 1 0,-12-13 0 0,-10 3 1 0,-22-14 1 0,1 12 4 0,-12 1 1 0,12 21-4 0,-2 0-4 0,2 11-3 0,-1 0-9 0,0 33-13 0,12-12 10 0</inkml:trace>
  <inkml:trace contextRef="#ctx0" brushRef="#br0" timeOffset="20">12199 15832 13 0,'0'0'0'0,"0"-11"0"0,0 11 1 0,0-11-1 0,0-1 2 0,0 12-1 0,0 0 0 0,11 0 0 0,-1 0-1 0,2 0 1 0,10 23 0 0,-11-2 1 0,-1 0-1 0,1 13 0 0,-11-1-1 0,0-12 1 0,0 1-1 0,0 0 0 0,0-12 0 0,-11 1 1 0,11-11-1 0,0-11 1 0,0 1-1 0,11-24 1 0,-11 3-1 0,0-2 0 0,0-11 0 0,0 23 0 0,11-13 0 0,-11 13-1 0,10 11 0 0,2-2-3 0,-1 2-3 0,11 10 5 0,-2-12-12 0</inkml:trace>
  <inkml:trace contextRef="#ctx0" brushRef="#br0" timeOffset="21">12438 15832 13 0,'12'10'1'0,"-2"-10"-1"0,-10 0 1 0,10 11 2 0,-10-11 1 0,12 0-2 0,-1-11 0 0,-1 11 0 0,2-10-1 0,-12-1 0 0,0 0 1 0,0-1-1 0,0-9-1 0,0 11 1 0,-12-2-1 0,-9 2-1 0,9 10 1 0,-8 10 0 0,-2 12-1 0,11-1 1 0,-11 13 0 0,22-3 0 0,0 3-1 0,10-13 0 0,2 1 0 0,9-11-3 0,1-1-3 0,0-10 2 0,11 0 5 0,-22 0-13 0</inkml:trace>
  <inkml:trace contextRef="#ctx0" brushRef="#br0" timeOffset="22">12753 15788 12 0,'0'0'0'0,"0"-11"0"0,0 1 1 0,0-2 3 0,0 2 2 0,0-2-1 0,-10 12-3 0,10 0 0 0,-11 0 0 0,0 0-2 0,-10 12 0 0,-1-2 1 0,10 12-1 0,-9-1 1 0,9 2 0 0,12-2-1 0,0 0 0 0,0-9-1 0,12 10 1 0,-1-11-3 0,21-1-5 0,-10-10-3 0,11 0 9 0,-23 0-10 0</inkml:trace>
  <inkml:trace contextRef="#ctx0" brushRef="#br0" timeOffset="23">12906 15798 13 0,'0'0'0'0,"-11"0"1"0,11 12 1 0,0-12 1 0,0 11 0 0,0-11 2 0,11 0-2 0,-1-11-1 0,13 11-1 0,-13-12 0 0,2 2 0 0,8-11-1 0,-8 9 1 0,-12-10 0 0,0 12-1 0,0-1 1 0,-12 1-1 0,2 10-1 0,-12 0 0 0,1 10 0 0,-1 23 1 0,-1-1 0 0,14 1 0 0,-2-1 0 0,11-11 0 0,11 13 0 0,-2-23 0 0,24-1 1 0,-10-10-1 0,9 0-1 0,11-10-3 0,-10-1-2 0,-11-11-1 0,11 10 4 0,-22-19 2 0,0 9 1 0,-1 0 0 0,-10 1-1 0,0 9 1 0,0 2 0 0,0-2 0 0,0 12 0 0,-10 0 0 0,10 12 1 0,-11-2-1 0,11 12 0 0,0-1 1 0,0 13 0 0,0-13-1 0,11 1 0 0,9-11 1 0,-8 0-1 0,10-11 1 0,11 0 0 0,-22-11-2 0,-1 11 0 0,12-23-1 0,-12 2 1 0,2-11 1 0,-1 10-1 0,-11-11 1 0,0 11 0 0,0 12 0 0,0-1 0 0,-11 11 0 0,11 0 1 0,0 0-1 0,-12 21 1 0,12 1 0 0,-10 0-1 0,10 11 1 0,10-11-1 0,-10-1 0 0,23-11 0 0,-23 13-3 0,10-23 2 0,-10 11-12 0</inkml:trace>
  <inkml:trace contextRef="#ctx0" brushRef="#br0" timeOffset="24">13276 15538 13 0,'-12'-11'0'0,"12"0"-13"0</inkml:trace>
  <inkml:trace contextRef="#ctx0" brushRef="#br0" timeOffset="25">13091 15614 14 0,'0'-11'2'0,"0"11"3"0,11-11-3 0,-11 11-1 0,11 0-2 0,0 11-5 0,-1 0 2 0,-10-11-9 0</inkml:trace>
  <inkml:trace contextRef="#ctx0" brushRef="#br0" timeOffset="26">13178 15821 13 0,'0'0'0'0,"11"-23"0"0,-1 13 0 0,13-11 1 0,-13 9 0 0,1-10 4 0,0 22-1 0,-11 0 0 0,0 12 3 0,0 10-5 0,0 21-1 0,0-11 0 0,10 1-1 0,-10 0 0 0,12-11 0 0,9-12 0 0,-9 1 0 0,-2-11 0 0,12-11 1 0,-11-11 0 0,-1 1-1 0,-10-23 1 0,0 1-1 0,0 0 1 0,0-1-1 0,0 11 0 0,0 11 0 0,0 1-2 0,12 11-5 0,-12 10-7 0,11 0 6 0,-11 0-4 0</inkml:trace>
  <inkml:trace contextRef="#ctx0" brushRef="#br0" timeOffset="27">13427 15832 13 0,'0'0'1'0,"0"0"-1"0,12 10 1 0,-1-10-1 0,-1 0 2 0,12 0 0 0,0 0 0 0,-11-10-1 0,-1-1 1 0,2 0-2 0,-1-1 2 0,0-9-1 0,-11 11 0 0,0-24 0 0,0 24-1 0,0-11 1 0,0 9-1 0,-11 1 1 0,0 11 1 0,11 0-1 0,-12 23 1 0,2-2-1 0,10 1-1 0,0 10 1 0,0-11-2 0,0 2 1 0,10-12-2 0,13-1-9 0,-2 1 1 0,0-11-4 0</inkml:trace>
  <inkml:trace contextRef="#ctx0" brushRef="#br0" timeOffset="28">13722 15723 14 0,'-12'0'0'0,"2"0"2"0,-13 10 3 0,13 2 1 0,-12-2-1 0,12 12-1 0,-1-1-1 0,11 2-2 0,11-12 0 0,-1-1 1 0,12-10 0 0,0 0-1 0,11-10 0 0,-1-12 0 0,-11 10 0 0,2-19 0 0,-13-3 0 0,12-9 0 0,-12-10-1 0,2 8-2 0,-12-9-7 0,11-11-8 0,-11 10 7 0,10 1-4 0</inkml:trace>
  <inkml:trace contextRef="#ctx0" brushRef="#br0" timeOffset="29">15103 15572 12 0,'0'0'0'0,"0"-12"0"0,9 12 0 0,-9 0 0 0,0-11 0 0,0 11 1 0,0 0-1 0,0 0 3 0,0-11 0 0,0 11 9 0,-9 11-8 0,-14 21 0 0,13 1-1 0,-13 11-2 0,13 0-1 0,10-23 0 0,0 1 0 0,10-12 1 0,13-10 0 0,10 0-1 0,-1 0 0 0,11-10 1 0,-11-12-1 0,-9 1 1 0,-13-2-1 0,2 2 1 0,-12-12-1 0,0 11 1 0,-12-9 0 0,-9 8 0 0,-1 12-1 0,0 11-2 0,1 0-4 0,9 0-8 0,2 22 2 0,-1-1 8 0,11 1 3 0,0-11-11 0</inkml:trace>
  <inkml:trace contextRef="#ctx0" brushRef="#br0" timeOffset="30">15461 15538 12 0,'0'0'1'0,"0"-11"0"0,0-11 4 0,11 11 2 0,-11 1 0 0,11-1 2 0,-11 11-2 0,10 0 6 0,-10 0-6 0,0 21-3 0,-10 12-1 0,10 0-2 0,0-1 0 0,-11 1-1 0,11-11 0 0,0 10 0 0,0-9-4 0,0-13-7 0,11 1-7 0,-11 11 0 0,10-22 5 0,2 0 11 0,-12 0-10 0</inkml:trace>
  <inkml:trace contextRef="#ctx0" brushRef="#br0" timeOffset="31">15721 15451 10 0,'0'0'4'0,"0"0"7"0,0 0 7 0,0 22-9 0,0 10-5 0,-9 1-3 0,9 10-1 0,0 1-2 0,0-11-24 0,21 11-3 0</inkml:trace>
  <inkml:trace contextRef="#ctx0" brushRef="#br0" timeOffset="32">16004 15440 13 0,'0'-11'0'0,"0"0"0"0,0 0 2 0,0 11 3 0,12-10 0 0,-12-1 3 0,0 0 0 0,11 0 1 0,-11 11-2 0,0 0-1 0,0 22-1 0,0 10-3 0,-11 1 0 0,11 0-2 0,-12-12 1 0,12 12-1 0,0-11 0 0,12-1 0 0,-1-10-1 0,-1 0-2 0,2 0-7 0,-2 0-9 0,0 1-2 0,2-2 15 0,-1-10-7 0</inkml:trace>
  <inkml:trace contextRef="#ctx0" brushRef="#br0" timeOffset="33">16255 15407 13 0,'0'0'0'0,"0"-21"0"0,10 10 6 0,2 0 2 0,-12 0 1 0,0 22 4 0,0 22-8 0,-12 10-2 0,12 1-1 0,-10 10-2 0,10-20 1 0,0 8-1 0,10-19 0 0,-10-2-1 0,23-11-11 0,-1 1-13 0,-2-11 3 0</inkml:trace>
  <inkml:trace contextRef="#ctx0" brushRef="#br0" timeOffset="34">16678 15451 11 0,'-10'0'3'0,"-1"-11"4"0,0 11-1 0,-22 11 1 0,12 11 0 0,-11 21-2 0,-1 1-4 0,21-12 0 0,12 1-1 0,23-11 0 0,-1-11 1 0,10-1-1 0,1-10 1 0,10-21 0 0,-10-1-1 0,-11-11 1 0,10 13 1 0,-21-25-1 0,-1 12 1 0,-10-10-2 0,0 21 1 0,-10-10-1 0,-1 21 0 0,-1 0-2 0,3 11-6 0,-14 0-12 0,23 32 6 0,-10-10 13 0,10-11-12 0</inkml:trace>
  <inkml:trace contextRef="#ctx0" brushRef="#br0" timeOffset="35">17082 15386 13 0,'-11'0'3'0,"-22"0"4"0,11 0-1 0,-10 11 0 0,-1 21-1 0,22-10-2 0,-11 21-2 0,22-10-1 0,10-11 0 0,13 1-1 0,10-3 1 0,9-9-1 0,-9-11 1 0,11 0 0 0,0 0-1 0,-22-22 0 0,-2 1 1 0,-8-12 0 0,-1-10 0 0,-11 10 1 0,-11 0-1 0,-11 12 0 0,0-1-1 0,1 11-4 0,-1 11-6 0,11 0 1 0,-1 0 8 0,3 11-10 0</inkml:trace>
  <inkml:trace contextRef="#ctx0" brushRef="#br0" timeOffset="36">17527 15353 12 0,'0'0'2'0,"-11"-11"4"0,11 11 8 0,-11 0-5 0,11 0-2 0,-10 22-1 0,-1 11-1 0,11-1-4 0,0 1 0 0,0 10-1 0,11-21 0 0,-1 0-2 0,12 1-6 0,-12-14-6 0,2 2 0 0,-1-11 4 0,-11 0 8 0,0 0-11 0</inkml:trace>
  <inkml:trace contextRef="#ctx0" brushRef="#br0" timeOffset="37">17712 15299 16 0,'0'0'13'0,"0"0"17"0,0 21-14 0,0 1-2 0,0 11-5 0,0-1-4 0,0 12-4 0,-12-1 0 0,12-10-3 0,12 0-9 0,10 10-52 0,11-32 43 0,-23-11 11 0</inkml:trace>
  <inkml:trace contextRef="#ctx0" brushRef="#br0" timeOffset="38">15819 15733 13 0,'0'0'0'0,"0"-10"0"0,0 10 2 0,0 0 5 0,0-11 1 0,0 11 0 0,0 11-5 0,0-1 0 0,0 2 0 0,12-2 1 0,-12 2 0 0,0-2 0 0,0 1 0 0,0-1-2 0,-12 13 1 0,12-23-1 0,-10 21-1 0,10-21 0 0,0 11-1 0,0-1 1 0,0-10-1 0,0 12 0 0,0-12 0 0,10 0 1 0,-10 0-1 0,0 0 1 0,12 11-1 0,-1-11 0 0,0 0 0 0,0-11 0 0,-1 11 1 0,12 0-1 0,-11 0 0 0,0 0 0 0,0 0 0 0,11 0 0 0,-11 0 0 0,-1 0 0 0,1 0-1 0,10 0 2 0,2 11-2 0,-1-11 1 0,-12 0 0 0,23 0 0 0,-23 0 0 0,23 0 0 0,-11 11-1 0,0-11 1 0,11 11-1 0,-22-11 1 0,21 10 0 0,-10-10-1 0,0 12 0 0,-1-12 1 0,12 0 0 0,-22 0-2 0,22 0 1 0,-13 0 0 0,13 0-1 0,0-12 1 0,-1 12 1 0,1 0-1 0,-1-10 0 0,-9 10 0 0,20 0 0 0,1 0 1 0,-11 0 0 0,10 0 0 0,-10 0 0 0,10 0 0 0,1 0-1 0,-12-11 1 0,1 11 0 0,10 0 0 0,-11 0-2 0,1 0 2 0,11 0 2 0,0 0-2 0,-22 0 0 0,21 0 0 0,-11 0 0 0,1 0-1 0,-1 0 1 0,12-11-1 0,-11 11 0 0,10 0 1 0,0 0 0 0,-10 0 0 0,-1 0 0 0,13-11 0 0,-25 11-1 0,13 0-2 0,-21 0 3 0,21 0-1 0,-23 0 1 0,0 0 0 0,13 0-1 0,-1 0 1 0,-12-12-1 0,12 12 0 0,-11 0-2 0,0 0-1 0,0 0 2 0,-1 0 1 0,-10 0 1 0,0 0 0 0,0 0 0 0,0 0 0 0,12 0 0 0,-12 0 0 0,11 0 0 0,-11 0 0 0,10 0 0 0,-10-10 0 0,0 10 0 0,0 0 1 0,11 0 0 0,-11 0 0 0,-11 0 0 0,11-11-1 0,0 11 1 0,0-10 0 0,-10 10 0 0,10-11 0 0,0 0 0 0,-11-1 1 0,11 2 0 0,-12-1 2 0,12 1-1 0,0 10-3 0,0 0 0 0,0 0-4 0,0 0-11 0,12 0-10 0,-12 10 11 0</inkml:trace>
  <inkml:trace contextRef="#ctx0" brushRef="#br0" timeOffset="39">16450 16190 10 0,'0'0'1'0,"0"0"-1"0,0-11 1 0,0 22-1 0,0 0 1 0,0 11 0 0,0 11 0 0,0 10 0 0,0 1 0 0,0-1 0 0,0-10 1 0,0-12 0 0,0 1 1 0,0-11 0 0,0 0-1 0,0-11-1 0,0 0 0 0,0-11-1 0,12-22-1 0,9 12-1 0,11-1 0 0,-9 11 1 0,-1 0 0 0,-2 0 2 0,-8 11-1 0,-1 11 1 0,-11 0 0 0,0 11 1 0,-11 0 0 0,-1-12 0 0,-8 12 0 0,8-11-1 0,-9 0 1 0,9-11-2 0,2 11 1 0,-12-11-1 0,12 0 0 0,-1-11-2 0,-1 0-2 0,12 0-6 0,0 11 0 0,12-11 7 0,-1 11 2 0,-11 0-9 0</inkml:trace>
  <inkml:trace contextRef="#ctx0" brushRef="#br0" timeOffset="40">16723 16375 11 0,'0'0'0'0,"0"0"1"0,-12-11 5 0,12 11 2 0,0 0-1 0,-10 0-4 0,10 22 0 0,0-11-2 0,10 11 0 0,-10-1 0 0,12-10 0 0,8 0-1 0,3-11 0 0,-13 0 1 0,2 0-1 0,-1 0 1 0,0-11-1 0,-11 0 1 0,0-10-2 0,0-1 0 0,0 0-4 0,-11 0-4 0,11 12-2 0,0-12 4 0,0 11 6 0,0 11-10 0</inkml:trace>
  <inkml:trace contextRef="#ctx0" brushRef="#br0" timeOffset="41">16831 16364 11 0,'0'0'0'0,"0"0"0"0,0 0 0 0,11 0 2 0,22 44 4 0,-22-22-5 0,-1-12 0 0,-10 12 0 0,12-11 0 0,-12 0 0 0,0-11 1 0,-12 0 0 0,12 0 1 0,0 0-2 0,0-22 0 0,0 0 0 0,0-10 0 0,0 10-1 0,0-11-1 0,12 12 0 0,-12-1-1 0,10 11-3 0,0 0-4 0,-10 11 3 0,12 0 5 0,-12 11 1 0,0-11-10 0</inkml:trace>
  <inkml:trace contextRef="#ctx0" brushRef="#br0" timeOffset="42">17114 16343 10 0,'0'0'0'0,"0"-11"0"0,0 11 0 0,0-11 0 0,0 11 0 0,10 0 1 0,-10-11-1 0,0 11 2 0,12-11 1 0,-12 11 2 0,11 0 2 0,-11-11-1 0,0 11-2 0,-11 0-3 0,-1 0-1 0,2 11-1 0,-13-11 0 0,14 11-3 0,-2 0 0 0,-1 0 0 0,24 0 1 0,8 10 2 0,3-10 0 0,-13 0 2 0,13-11-1 0,-1 11 0 0,-12 0 1 0,0-11 1 0,-10 11 1 0,0-11 2 0,0 0-2 0,-10 0-1 0,-12 0-1 0,12 0-1 0,-13-11-1 0,13 11-5 0,10-11-6 0,0 0 3 0,0 11-1 0</inkml:trace>
  <inkml:trace contextRef="#ctx0" brushRef="#br0" timeOffset="43">17288 16082 10 0,'0'0'0'0,"0"-11"0"0,0 0 1 0,0 0 1 0,0 0 2 0,0 11 7 0,11 0-9 0,-11 11 2 0,10 11 0 0,-10 21-2 0,0-10-1 0,0-1 0 0,12 12-1 0,-12-11 0 0,0 10 0 0,0-10 0 0,0-1-1 0,0-10-2 0,0-11-6 0,-12 0-7 0,12-11 13 0,0 0-7 0</inkml:trace>
  <inkml:trace contextRef="#ctx0" brushRef="#br0" timeOffset="44">17157 16212 12 0,'0'0'4'0,"22"-11"3"0,76-11-4 0,-43 22-13 0,-13-10-6 0</inkml:trace>
  <inkml:trace contextRef="#ctx0" brushRef="#br0" timeOffset="45">18865 15647 15 0,'0'0'0'0,"-11"11"19"0,11-1-15 0,0-10-7 0,0 0-9 0,11 0-3 0,-1-21 13 0,12-1 1 0,0 0-4 0</inkml:trace>
  <inkml:trace contextRef="#ctx0" brushRef="#br0" timeOffset="46">20658 2239 7 0,'0'0'0'0,"12"0"-1"0,-1 0 2 0,10 0-1 0,23 0 1 0,-2-10-2 0,35 10 1 0,-1-11 0 0,21 1 0 0,-9-12-1 0,-33 22-5 0</inkml:trace>
  <inkml:trace contextRef="#ctx0" brushRef="#br0" timeOffset="47">14091 6089 7 0,'-10'-11'0'0,"-1"0"0"0,-1 11 0 0,2-11 0 0,-2 11 1 0,2-10-1 0,-1 10 0 0,11-11 0 0,-12 11 0 0,12-11 0 0,0 11 0 0,-9-11 0 0,9 11 0 0,-11-11 0 0,-1 0 1 0,2 0-1 0,-1 0 2 0,-1-10 1 0,2 10 0 0,-1-11 0 0,-10 11 0 0,10-11-1 0,-11 12 0 0,-1-12-1 0,13 22 1 0,10-11-2 0,-22 0 1 0,12 0 0 0,-13-11-1 0,13 12 0 0,-13-1 0 0,3 0 0 0,8 0 0 0,-21 0 0 0,23 0 0 0,-22-1 0 0,10-8 0 0,-1 9 0 0,2 0 0 0,-11 0-1 0,-13-1-1 0,25 2 2 0,-13-1 0 0,-12 1 1 0,13-1 1 0,-1 0-1 0,-9 11 0 0,9 0-1 0,1-12 0 0,-12 2 0 0,0-1 1 0,12 11-2 0,-12-10 1 0,-10 10 0 0,11-12 0 0,-2 12 0 0,12-10 0 0,-9-2 0 0,9 12 0 0,1-10 0 0,-12 10-1 0,12 0 1 0,-2-11 0 0,-9 11 1 0,0 0-1 0,-1-10 0 0,11 10 0 0,-10-12 0 0,11 12 0 0,-1 0 0 0,1-11 0 0,-1 11 0 0,0-11 0 0,-21 11 0 0,21 0 0 0,1 0 0 0,-12 0 0 0,12 0 0 0,-1 11 0 0,-12 12-1 0,13-13 1 0,-87 45 0 0,97-45 0 0,-21 1 0 0,21-11 0 0,-10 10 1 0,-1 2-1 0,-11-12 0 0,11 11 0 0,0 0 0 0,-9-11 0 0,9 10 0 0,-22 1 0 0,12-1 0 0,11 2 0 0,-12-1 0 0,0 0 0 0,23 10-1 0,-13-11 1 0,2 13 0 0,-1-1 0 0,0 0 0 0,1-1 0 0,-11 12 0 0,11-11 0 0,-12-1-1 0,22 1 1 0,-10 0 1 0,-1 0-2 0,11-1 1 0,1 1 0 0,-1 0 0 0,0-11 0 0,-10 21 0 0,9-21 0 0,2 22 0 0,-1-11 0 0,0-1 0 0,12 12 0 0,-13 0 0 0,13-12 0 0,-1 13 0 0,-1-1-1 0,12 9 2 0,-9-9-2 0,9-1 1 0,0 1 1 0,0 0-1 0,0-1 0 0,0 1 0 0,9-1 0 0,-9 1 0 0,12-11 0 0,-12 9 0 0,11 3 1 0,-11-1-1 0,22-1 0 0,-11 1 0 0,-1 0 0 0,12-12 0 0,0 12 1 0,-11-11-1 0,11-1 1 0,0 1 0 0,-1-11-1 0,1 11 1 0,-11-11-1 0,11 0 1 0,-12-1 0 0,12 1 0 0,0-11 0 0,-1 11-1 0,-9 0 0 0,8 0 1 0,-8-11-1 0,9 11 0 0,2 1 0 0,-2-2 0 0,0 0 0 0,-9 1 0 0,9 0 0 0,2 0 0 0,-2-11 0 0,0 12 0 0,12-12 1 0,-1 0-1 0,-9 10 0 0,9-10 1 0,1 11-1 0,-11-1 0 0,11 1 1 0,-12-11 0 0,0 11 0 0,2 1 0 0,10-12 0 0,-1 10 0 0,11-10-1 0,-11 11 0 0,13-11 0 0,-13 0 1 0,1 0-1 0,-11 0 0 0,-1 0 0 0,12 0 0 0,-11 0 1 0,0 0-1 0,10 0 0 0,1 0 0 0,-1 0 0 0,1 0 0 0,0 0 0 0,-1 0 1 0,1 0-2 0,0 10 2 0,-13-10-1 0,13 0 0 0,-10 0 0 0,19 12 0 0,-8-12 0 0,9 0 0 0,-10 0 0 0,9 0-1 0,-9-12 1 0,0 12 0 0,-11 0 0 0,11 0 0 0,-11 0 0 0,10 0 0 0,1 0-1 0,0 0 1 0,10 12-1 0,-11-12 1 0,12 0 0 0,0-12 0 0,-12 12 0 0,11-10 0 0,-11 10-1 0,1 0 1 0,0 0 0 0,11-11 0 0,0 11 0 0,-23 0 0 0,45 0 0 0,-23-10 0 0,-21 10 0 0,21-12 0 0,-11 12 0 0,1-11-1 0,11 11 1 0,-11-11 0 0,10 11 0 0,0-10-1 0,-11-1 2 0,1 11-1 0,11-10 0 0,-11 10 0 0,0-12 1 0,-1 1-1 0,11 11 0 0,-11-11 0 0,1 0 0 0,0 1 0 0,-11 0 1 0,0-2-1 0,32-21 2 0,-32 11-2 0,0 12 1 0,-11-12 0 0,-1 0-1 0,13-11 0 0,-14 12 0 0,14-1 1 0,-13 0-1 0,2 0 0 0,-2 1 0 0,13-1 0 0,-23 0 0 0,10 0 0 0,12-10 0 0,-22 10 0 0,22-12 0 0,-11 14 0 0,-11-2 1 0,10-11 0 0,1 22-1 0,-11-21 1 0,0-1-1 0,0 1 1 0,0-1 0 0,-11 0 0 0,11-9 0 0,-10 8 0 0,-1-9 1 0,-1-1 1 0,12 2-1 0,-10-3-1 0,10 13-1 0,0-1 1 0,-11 0-1 0,11 1 1 0,0 10-3 0,0 0-3 0,0 1-14 0,0-1-15 0,0 0 21 0</inkml:trace>
  <inkml:trace contextRef="#ctx0" brushRef="#br0" timeOffset="48">11068 5653 10 0,'0'-10'0'0,"-10"10"0"0,10 0 1 0,0-11-1 0,0 11-1 0,10 11 1 0,-10-1-10 0</inkml:trace>
  <inkml:trace contextRef="#ctx0" brushRef="#br0" timeOffset="49">12167 6134 8 0,'0'0'1'0,"0"0"-2"0,11 0 1 0,0 0-8 0</inkml:trace>
  <inkml:trace contextRef="#ctx0" brushRef="#br0" timeOffset="50">11829 6937 11 0,'0'0'0'0,"-10"0"0"0,10 0 0 0,-11 0 0 0,11 0 0 0,11-11 0 0,-1 11-11 0</inkml:trace>
  <inkml:trace contextRef="#ctx0" brushRef="#br0" timeOffset="51">11873 6948 11 0,'0'0'0'0,"0"0"0"0,0 11 0 0,11-11 0 0,-1 11 0 0,2-11-1 0,-1 11 1 0,-1 0 0 0,12-11 1 0,-12 10-1 0,13-10 0 0,-1 0 0 0,-2 11 0 0,3-11 0 0,-1 0 0 0,11 0 0 0,-1 0 0 0,1 0 0 0,-1 0 0 0,1-11 0 0,0 1 0 0,-1-1 0 0,-10 11 0 0,-1-11 0 0,2 11 0 0,-2-11 0 0,0 11 0 0,2-11 0 0,-1 11 0 0,-12 0 0 0,0 0 0 0,2 0 0 0,-1 0 0 0,-1 0 0 0,13 0 0 0,-13 0 0 0,12 0 0 0,0 11 0 0,11-11 0 0,-13 11-1 0,13 0 1 0,1-11 0 0,-13 11 1 0,11-1-1 0,-9 1 0 0,9-11 0 0,-10 11 0 0,11-11 0 0,-13 0 0 0,13 11 0 0,-10-11 0 0,19 0 0 0,-19 0 0 0,-1 0 0 0,-1 0 0 0,-10 0 0 0,10 0 0 0,-9 0 0 0,-1 11 0 0,0-11 0 0,0 11 0 0,9-11 0 0,3 12 0 0,-23-12 0 0,22 0 0 0,0 0 0 0,-11 0 0 0,-1 0 0 0,12 0 0 0,-12-12 0 0,2 12 0 0,9 0 0 0,-9 0 0 0,8 0 0 0,3 0-1 0,-1-11 1 0,-2 11 0 0,13 0 0 0,-10-11 0 0,9 11 0 0,-10 0 0 0,-1 0 0 0,-9 0 0 0,10-11 0 0,-1 11 0 0,-11 0 0 0,-10-11 0 0,12 11 0 0,-12 0 0 0,0 0 0 0,-12 0 0 0,12 0 0 0,-10 0 0 0,10 0 0 0,0 0 0 0,0 11 0 0,0-11 0 0,0 0-1 0,0 11-8 0</inkml:trace>
  <inkml:trace contextRef="#ctx0" brushRef="#br0" timeOffset="52">7491 8862 13 0,'0'-11'0'0,"-11"11"0"0,22-10 0 0,22-2-1 0,-11 12 1 0,21-11 0 0,1 0 0 0,10 11 0 0,0 0 1 0,21-11-1 0,3 11 0 0,8 0 0 0,2 0 0 0,9 0-1 0,23 0 0 0,-12 0 2 0,22 0-1 0,2 0 1 0,9 0-2 0,-10 22 0 0,21 1 1 0,0-2 1 0,11 0-1 0,-11-10 0 0,11 1-1 0,1-24 1 0,9-10 1 0,-10-9-1 0,-10 8 0 0,-1 12-1 0,-21 11 2 0,-1 22-1 0,-21 0 0 0,-1 10 0 0,-21-9-1 0,-1-13 1 0,-8 1 0 0,-3-11 0 0,2 10 0 0,-12-10 0 0,0 0 0 0,-11 0 0 0,1-10 1 0,-12-11-1 0,1 9 0 0,-1-10 0 0,1 12 0 0,-1-1-1 0,-10 1 1 0,0 10 0 0,-1 0 0 0,-10 0 0 0,-11 10 0 0,-11 1 0 0,0-1 0 0,0-10 0 0,0 11 0 0,0-11 0 0,0 0 0 0,10 0 0 0,-10 0 0 0,12 0 0 0,-1 0 0 0,-11 0 0 0,9 0 0 0,3 0-1 0,-12 0-9 0</inkml:trace>
  <inkml:trace contextRef="#ctx0" brushRef="#br0" timeOffset="53">13655 5611 13 0,'-10'-11'0'0,"0"11"0"0,10 0 1 0,-11 0-1 0,11-12 0 0,0 12 0 0,0 0 0 0,11 12-1 0,-1-12 0 0,-10 11-11 0</inkml:trace>
  <inkml:trace contextRef="#ctx0" brushRef="#br0" timeOffset="54">18375 8525 6 0,'0'0'-1'0,"0"0"2"0,0-11-1 0,-11 0 0 0,11 11 0 0,-10-11 0 0,10 0 0 0,0 0 0 0,0 11 0 0,-11-11 0 0,11 1 2 0,0-1-1 0,-12-11-1 0,2 11 1 0,-1-11 1 0,-1 1 0 0,2-1 1 0,-12 11-1 0,12-11 1 0,-13 0 0 0,2 1 2 0,0-1 0 0,-1 0-1 0,-1 11-2 0,2-10 0 0,-11-12-1 0,10 22-1 0,-11-22-1 0,11 22 0 0,-11-10-1 0,0-1 0 0,-9 0 2 0,19 11-1 0,-19-9 1 0,-2-3 0 0,0 12 2 0,1-20 0 0,-11 19 0 0,-11-10 0 0,21 11-1 0,-10 0 1 0,10 0-1 0,-10 0 0 0,10 1 0 0,0-1-1 0,-9 11 0 0,9 0-2 0,1-11 1 0,-12 11-1 0,0 0 1 0,1 0 0 0,-11-11 1 0,11 11 0 0,-1 0 0 0,0 0 1 0,2 11-1 0,-2 0 0 0,-10-11 0 0,10 11 0 0,1-1-1 0,0 1 1 0,-11 11-1 0,10 0-1 0,-10 1 1 0,10-3 0 0,-10 13-1 0,11-11 1 0,0 10 1 0,10 1 1 0,-10-12-1 0,-22 23 0 0,21-23 0 0,11 13 0 0,-9-3-1 0,8 14 0 0,3-2 1 0,-2 1-1 0,0 10 1 0,-10 0 0 0,22 12 0 0,-12-12 0 0,1-11 0 0,10 1 1 0,11-10 0 0,0 8 0 0,12-9-1 0,-1 10 0 0,-1 11 0 0,2-10 0 0,10 10 0 0,-11 12 0 0,11-1 0 0,11 11 0 0,-1-11 0 0,23 11-1 0,-11 11 1 0,21-11-1 0,12 0 0 0,0-10 0 0,20-1 0 0,13-11-1 0,-1 0 0 0,21 1-5 0,-10-11 4 0,-1-13 1 0,-20 3 2 0,42-12 0 0,-9 10-1 0,9-10 2 0,-10-11-1 0,10 11 0 0,0-22 0 0,-9 10-1 0,9-10 1 0,0-10 0 0,1-1-1 0,10-22 0 0,1-10-1 0,-22-13-1 0,11 3 1 0,-11-12 1 0,-22 10 1 0,-1 2 0 0,-21-12 1 0,0-2-1 0,-20-9 1 0,-3 0-1 0,3-22 0 0,-2-1 0 0,0 3 1 0,12-13 0 0,-1 11 0 0,-10-11 0 0,-12 2 0 0,-10 8 1 0,0 12 1 0,-22-33 0 0,-22 44-1 0,0 0-1 0,-21 11-1 0,-11 11 0 0,-12-11-2 0,-10 10 0 0,-11 11-1 0,-21-10-3 0,-24 10 2 0,2 12 3 0,87 32-4 0</inkml:trace>
  <inkml:trace contextRef="#ctx0" brushRef="#br0" timeOffset="55">15853 5143 10 0,'0'0'0'0,"0"0"0"0,0-11 0 0,11 11 0 0,-1-11-10 0</inkml:trace>
  <inkml:trace contextRef="#ctx0" brushRef="#br0" timeOffset="56">15896 5089 9 0,'0'0'1'0,"0"-11"-1"0,-12 11 1 0,12 0-1 0,0 0 1 0,-10 0 1 0,10 0-1 0,0 0 0 0,0 0 0 0,0 22-1 0,0 21 0 0,0 1 0 0,0 10 0 0,0-11 0 0,10 1 0 0,2 10 0 0,-12-21 0 0,11 0 0 0,0-12 0 0,-11-10 0 0,11 1 0 0,-11-12 0 0,0 0 2 0,0-12 0 0,10-20-1 0,2-1-1 0,9-11 1 0,1-10-1 0,0 11 0 0,-1-1 0 0,11 1 1 0,-20 10-1 0,-1 22 1 0,-1 11-1 0,-10 0 1 0,0 11-3 0,0 0 2 0,0 21 0 0,-10 1-1 0,-1 0 1 0,-11-12-1 0,12 1 1 0,-2 0-1 0,2-11 1 0,-1 0 0 0,-1 1 0 0,2-3 1 0,-1 2-1 0,0-11 0 0,11 0 1 0,0 0 0 0,0 11 0 0,0-11 1 0,22 11-1 0,-12-11 0 0,23 11-1 0,11-11 0 0,0 12 0 0,-12-12-2 0,11 0-4 0,-11 0-2 0,1 0 5 0,-21 0-7 0</inkml:trace>
  <inkml:trace contextRef="#ctx0" brushRef="#br0" timeOffset="57">16353 5362 9 0,'-11'0'0'0,"-1"0"2"0,-8 0 1 0,9 0 1 0,11-12 1 0,0 12-3 0,0 0-2 0,11 0 0 0,9 0 0 0,-8 12-3 0,21-12-6 0,-11 0 5 0,10 9-5 0</inkml:trace>
  <inkml:trace contextRef="#ctx0" brushRef="#br0" timeOffset="58">16603 5056 10 0,'0'-11'0'0,"-11"0"2"0,-1 11 0 0,12 0 1 0,0 0-3 0,-10 11 0 0,0 11 0 0,-2 32 0 0,12 1 0 0,-10 10 0 0,10-11 0 0,0 1 0 0,0-12 0 0,0-21-1 0,0 0 1 0,0-1 0 0,10-21 1 0,-10 11-1 0,0-22 3 0,0 1-1 0,0-11-2 0,12-2 0 0,-2-10 1 0,12 12-1 0,-1 10 0 0,2 0 0 0,-2 0-1 0,12 11 1 0,-12 0 0 0,2 11-1 0,-2 0-1 0,-10 0 0 0,-1 10 0 0,-10 1 0 0,-10-11 2 0,-13 12 0 0,14-2 2 0,-14-11 3 0,2 12 0 0,-1-22-1 0,11 12-2 0,0-12-1 0,1 0 0 0,10 0-4 0,0-12-7 0,21 1 0 0,-10-10 9 0,-1 10-8 0</inkml:trace>
  <inkml:trace contextRef="#ctx0" brushRef="#br0" timeOffset="59">17026 5263 10 0,'0'0'0'0,"-10"0"8"0,-1 0-2 0,0 11-4 0,1-1-1 0,10 12-1 0,0 0-1 0,0-11-3 0,0 12 0 0,0-3-1 0,0-9 1 0,0 0 3 0,-11 0 1 0,-1-11-8 0</inkml:trace>
  <inkml:trace contextRef="#ctx0" brushRef="#br0" timeOffset="60">16908 5197 10 0,'-12'-32'10'0,"2"10"2"0,-13 11-2 0,13-11-3 0,10 22-6 0,0 0-3 0,10 0-5 0,13 0-10 0,-1 11 3 0,-12 0 4 0</inkml:trace>
  <inkml:trace contextRef="#ctx0" brushRef="#br0" timeOffset="61">17189 4893 12 0,'-10'0'4'0,"-12"0"0"0,12 33-4 0,-1 10 1 0,-1 22-2 0,2 1 1 0,10-1-2 0,10 0 0 0,-10 0 1 0,12-10 0 0,-1-1 0 0,-1-10-1 0,2 0 0 0,8-1 1 0,-8-21 1 0,-12-22-8 0</inkml:trace>
  <inkml:trace contextRef="#ctx0" brushRef="#br0" timeOffset="62">16994 5393 8 0,'-10'-11'1'0,"-13"0"3"0,13 2 0 0,10-3-1 0,0 1-3 0,10 0-1 0,23 0 1 0,11 11-1 0,0 0 0 0,10-11-4 0,11 11 1 0,-43 0-4 0</inkml:trace>
  <inkml:trace contextRef="#ctx0" brushRef="#br0" timeOffset="63">17429 5263 16 0,'-22'-11'12'0,"-11"11"-8"0,12-11-1 0,10 11-2 0,1 0-3 0,-13 11-3 0,23 0-3 0,-10 10 0 0,10-10 5 0,10 0 2 0,13-11 1 0,-2 11 1 0,12-11-1 0,0 0 0 0,-13 0-1 0,13 11 1 0,-10 0 0 0,-13 0 1 0,12 1-1 0,-22-3 0 0,0 2 1 0,-11 11 0 0,-21-11-1 0,10 1 0 0,-11-2 1 0,11 1-1 0,1-11 1 0,-12 0 0 0,22 0-1 0,1-11-3 0,10 1 0 0,0-2 3 0,21 12-9 0</inkml:trace>
  <inkml:trace contextRef="#ctx0" brushRef="#br0" timeOffset="64">18016 5362 11 0,'0'0'4'0,"12"0"-2"0,20-12-2 0,12 1-1 0,10 0 1 0,0 0-4 0,12 11 1 0,-13-11 3 0,2 0-1 0,0 11 1 0,-12 0 0 0,-10 0-1 0,-23 0 1 0,2 0-7 0</inkml:trace>
  <inkml:trace contextRef="#ctx0" brushRef="#br0" timeOffset="65">18212 5404 9 0,'0'0'0'0,"-11"0"1"0,-21 0 6 0,-1 0 1 0,12 11-2 0,10-11-4 0,11 12-2 0,0-12-1 0,21 10 0 0,12-10-1 0,10 0-2 0,12 0-3 0,-1-10-1 0,0-2 6 0,11 12 2 0,-42-11-8 0</inkml:trace>
  <inkml:trace contextRef="#ctx0" brushRef="#br0" timeOffset="66">18506 5252 16 0,'0'0'6'0,"-22"-11"4"0,22 11-11 0,10 22 1 0,13-11-1 0,19 10-3 0,-8-10-6 0,20 0 3 0,-10 11 6 0,-12-11 1 0,-11 1 0 0,2-3 0 0,-23 2-1 0,0 0-6 0</inkml:trace>
  <inkml:trace contextRef="#ctx0" brushRef="#br0" timeOffset="67">18527 5480 7 0,'0'0'0'0,"-10"0"0"0,10 0-7 0</inkml:trace>
  <inkml:trace contextRef="#ctx0" brushRef="#br0" timeOffset="68">19528 4926 9 0,'0'0'0'0,"0"-11"0"0,-12 0 0 0,2 0 0 0,-1 11 0 0,1 11 0 0,10-11 0 0,0 0 0 0,0 11 0 0,-11 0-1 0,11-11-7 0</inkml:trace>
  <inkml:trace contextRef="#ctx0" brushRef="#br0" timeOffset="69">19451 4936 9 0,'0'-10'2'0,"-10"10"3"0,10 0-1 0,0-11-3 0,0 22-1 0,0 9-1 0,0 14 1 0,0 20 0 0,0 22 0 0,0 1 0 0,10-1 0 0,2-11-1 0,-1-11 0 0,10-9-2 0,0-24-1 0,2 0 2 0,-1-10 2 0,-12-11-1 0,-10 0-7 0</inkml:trace>
  <inkml:trace contextRef="#ctx0" brushRef="#br0" timeOffset="70">19680 5013 14 0,'0'-11'8'0,"-12"0"-3"0,12 0-5 0,0 0 0 0,0 11-1 0,12 0 0 0,-1 11-3 0,-11 22 1 0,0 10 2 0,0 1 0 0,-11 10 1 0,11 0 0 0,0-10 0 0,0-1 0 0,11-10 0 0,-11 1 0 0,10-25-2 0,-10 2 0 0,0 0 2 0,0-22 4 0,0-9 1 0,0-14-2 0,0 12-1 0,12-10-2 0,9-12 1 0,1 22-1 0,0-10 0 0,11-1-1 0,10 11 1 0,-21-10 0 0,21 10-1 0,-21 11 0 0,0 0-1 0,-22 11-2 0,0 11 2 0,-22 11 0 0,0 21 0 0,-21 1-1 0,-11 10 3 0,10-10 0 0,11-12 0 0,12-21 1 0,-2 11 0 0,23-11 1 0,0-11-1 0,0 0 0 0,23 0 0 0,9 0-1 0,1 0 0 0,0-11 0 0,9 0 0 0,13 11 0 0,-22-11-2 0,-1 11-2 0,1-11 2 0,-1 11 2 0,1-11 0 0,-11 11-8 0</inkml:trace>
  <inkml:trace contextRef="#ctx0" brushRef="#br0" timeOffset="71">20147 5219 14 0,'-10'0'12'0,"10"0"-8"0,0 0-4 0,0 11-1 0,22-11-1 0,-2 11-6 0,25-22 2 0,8 11 2 0,-8-11 4 0,8-11-1 0,-8 1-7 0</inkml:trace>
  <inkml:trace contextRef="#ctx0" brushRef="#br0" timeOffset="72">20398 5056 19 0,'0'-11'15'0,"-11"0"-6"0,-1 11-8 0,24 0-3 0,-1 22 0 0,0 22-3 0,0-1-1 0,-1-10-1 0,0 10 0 0,13-10 1 0,-12 10 6 0,0-32-9 0</inkml:trace>
  <inkml:trace contextRef="#ctx0" brushRef="#br0" timeOffset="73">20583 4752 10 0,'0'0'2'0,"0"0"4"0,21 0-6 0,0 0 0 0,24 21-1 0,8 12 1 0,2 11 0 0,0 10 0 0,-12 11-1 0,-10 0 0 0,10 11-1 0,-32-10-2 0,-1-1 3 0,-10-11 1 0,-10-32-8 0</inkml:trace>
  <inkml:trace contextRef="#ctx0" brushRef="#br0" timeOffset="74">21366 5241 8 0,'0'0'0'0,"-12"-11"1"0,2 0 1 0,10 0 1 0,-11 0-2 0,11 1 0 0,0-1 0 0,-11 0 0 0,11 11 1 0,-11-11-1 0,11 11 0 0,0 0-1 0,-12 0-1 0,12 0 0 0,-9 22 1 0,-14-1-1 0,23-10 1 0,-10 22 0 0,10-22 0 0,0 11 1 0,0-12-1 0,10 1 0 0,13-11 1 0,-2 0-2 0,1 0 0 0,-1-11-1 0,1 1 1 0,-11-12 0 0,0-11 1 0,0 11 1 0,-1-10 1 0,-10-12 0 0,0 1 1 0,0-1-2 0,0 12-1 0,0-24 0 0,0 14 0 0,0 19 0 0,0 2 1 0,-10 11 1 0,10 10-3 0,0 0 0 0,0 0 0 0,0 21 0 0,0 1 0 0,0 21 1 0,0 12-1 0,0 10 1 0,0 0 0 0,0-10 0 0,0-1 0 0,10-10 0 0,13-23 0 0,-13 1 1 0,12-11-1 0,0 0 1 0,-11-11 0 0,-1-11 1 0,-10 0-2 0,12 0 1 0,-12-21 0 0,0 10-1 0,0-11 1 0,0 1-1 0,0-1-1 0,0 22 1 0,0-11 1 0,0 11-1 0,0 11-1 0,-12 0 0 0,12 0 0 0,0 0 0 0,0 11 1 0,0 11 0 0,0-11 0 0,0 22 1 0,12-12-2 0,8 1 1 0,3 0 0 0,10 0-3 0,-1-12-6 0,1-10 4 0,0 0-3 0</inkml:trace>
  <inkml:trace contextRef="#ctx0" brushRef="#br0" timeOffset="75">21768 5100 9 0,'0'0'3'0,"-23"-11"7"0,13 11-7 0,-1 0-1 0,11 0-1 0,-10 11-3 0,10-1-1 0,-22 23-1 0,10 0 3 0,2-12-1 0,-1 12 2 0,11-22-1 0,0 11 1 0,11-11-1 0,11-11 1 0,0 0-2 0,-1 0 0 0,1-11 1 0,0-11 1 0,-11 11 0 0,9 0 0 0,-8-11 0 0,-1 1 1 0,0-1-1 0,0-11 0 0,-11 12 0 0,0-1 0 0,0 11 0 0,0 0 2 0,-11 0 1 0,11 11-1 0,-11 0-2 0,0 11 1 0,11 0-1 0,-12 11 0 0,12-1 0 0,0 12-1 0,12 0 1 0,-12 10 0 0,11 1 0 0,0-1-1 0,0 1 1 0,-1 10 0 0,13 11-1 0,-13-11 1 0,12-10 0 0,-22-11 1 0,0 10-1 0,0-21 1 0,-11-11 1 0,-10 0-1 0,-12 0-1 0,-12-11 0 0,-20 0 1 0,0 0 2 0,-10-11 6 0,31 0 0 0,-33-22 7 0,45 1-5 0,11 9-6 0,9-8-5 0,12 19-4 0,12 2-14 0,31-12-10 0,0 11 12 0,-11-11 8 0</inkml:trace>
  <inkml:trace contextRef="#ctx0" brushRef="#br0" timeOffset="76">22018 5089 7 0,'0'-11'0'0,"22"0"0"0,-22 11 3 0,11-11 2 0,-1 11 0 0,-10 0 0 0,0 11-5 0,0 0 1 0,0 21-1 0,0-10 0 0,0 22 0 0,0-23 0 0,0-10 0 0,0 11 0 0,0-11 0 0,0 0 1 0,-10-11-1 0,10 0 2 0,0 0 0 0,-11-11 0 0,11 0-1 0,-12-11 1 0,2 1-2 0,10-12 3 0,0 11-2 0,0 0 1 0,10 1-1 0,-10 10-1 0,12 0-1 0,-12 0-7 0,21 11-7 0,1-11 4 0,0 0 3 0</inkml:trace>
  <inkml:trace contextRef="#ctx0" brushRef="#br0" timeOffset="77">22203 5121 7 0,'0'0'0'0,"0"0"5"0,0 0 0 0,-12 11 0 0,12-11-2 0,12 11 0 0,-1-11-2 0,10 11-1 0,0-11 1 0,13-11-1 0,-13 0-1 0,1 0 0 0,0-10 0 0,-11-1 1 0,-1 11-2 0,-10-11 1 0,-10 11 1 0,-1-10 0 0,-1 10 3 0,-9 11 2 0,10-11-3 0,1 11-1 0,-1 11-1 0,0 10 0 0,0 1-1 0,-1 0 0 0,12 11 1 0,0 10-1 0,0-21-2 0,23 10 2 0,-1-21 0 0,10 0-3 0,1 0-3 0,0-11-1 0,-1-11 6 0,-10-11-4 0</inkml:trace>
  <inkml:trace contextRef="#ctx0" brushRef="#br0" timeOffset="78">22464 5078 14 0,'0'0'0'0,"-23"0"17"0,23 0-14 0,0 11-2 0,0 0 0 0,12-1-2 0,21 12-2 0,-13-11-3 0,13-11-1 0,-10 0 2 0,9-11 2 0,-10-11 1 0,-1 1 1 0,-9-1 0 0,-1 0 1 0,-22-10 1 0,-1 21 1 0,-9 0 5 0,-1 0 3 0,-10 11-2 0,9 0-4 0,2 0-2 0,9 11-2 0,2 11 0 0,-12 10-1 0,12 12-1 0,10-12-2 0,0 1-3 0,22-11 1 0,-2-1 1 0,13-10 3 0,0-11-1 0,11 0 1 0,0-11 1 0,-12 1-1 0,12-12 2 0,-12 0 0 0,1 0-6 0</inkml:trace>
  <inkml:trace contextRef="#ctx0" brushRef="#br0" timeOffset="79">23062 5176 26 0,'-12'-11'30'0,"-9"11"-25"0,9 0-5 0,12 0-2 0,0 0-14 0,0 0-15 0,12 0 19 0</inkml:trace>
  <inkml:trace contextRef="#ctx0" brushRef="#br0" timeOffset="80">4947 13244 13 0,'0'0'0'0,"-11"-11"0"0,-1 11 0 0,12 0 0 0,-10 0 0 0,10 0 1 0,0 0 0 0,0 0 2 0,0-10 0 0,0 10 0 0,0-12-1 0,0 12 1 0,10-11 0 0,-10 11 0 0,0 0-2 0,12-10 0 0,10 10-1 0,9 0 1 0,14 0-1 0,9 0 1 0,0-12 0 0,11 2-2 0,0 10 2 0,0 0-1 0,2 10 0 0,-2 2 0 0,0-2 1 0,11 1 0 0,-1 1-1 0,2-2-1 0,-11-10 2 0,-12 11-2 0,0-11 1 0,1 0 0 0,-13 0 0 0,3 0-1 0,-2 10-1 0,0 1-3 0,1-11-1 0,0 0 3 0,-23 11-1 0,12-11 3 0,-22 0 1 0,-11 0-1 0,-11 0-3 0,-11 0 3 0,-10 12-12 0</inkml:trace>
  <inkml:trace contextRef="#ctx0" brushRef="#br0" timeOffset="81">4893 13363 14 0,'10'0'0'0,"1"0"0"0,-1 0 2 0,13 11 0 0,9-11 2 0,1 0 0 0,11 0 0 0,9 0 0 0,12-11-2 0,12 1 0 0,32-12-2 0,0 10 1 0,9-9 0 0,36 11 0 0,-47-2-1 0,-19 12-1 0,-1 0 1 0,-32 12-1 0,-2-12 0 0,-20 10 2 0,-1-10-2 0,-20 11-3 0,-1-1-12 0,-11-10-2 0</inkml:trace>
  <inkml:trace contextRef="#ctx0" brushRef="#br0" timeOffset="82">20420 13190 10 0,'0'0'0'0,"10"0"0"0,0-12 0 0,13 12 0 0,9 0 1 0,12-10-1 0,10 10 0 0,11 0 0 0,12-12 1 0,9 12 2 0,2 0 0 0,-1 0 0 0,11 0-2 0,-23 0-1 0,2 0 0 0,-24 0 0 0,14 0 0 0,-14 0 0 0,2 0-1 0,0 12 1 0,-2-12 0 0,2-12 0 0,22 12 1 0,-12 0-1 0,-11 0 0 0,1 0 0 0,-13 0 0 0,-19 12 0 0,-13-12 0 0,-10 0-1 0,0 0 1 0,-21 0-2 0,-12 10-3 0,1 2 0 0,-1-2 4 0,11-10-7 0</inkml:trace>
  <inkml:trace contextRef="#ctx0" brushRef="#br0" timeOffset="83">20528 13331 10 0,'0'0'0'0,"-11"0"0"0,11 0 0 0,0 11 0 0,0-11 0 0,0 0 1 0,11 11 1 0,0-11 1 0,22 0 1 0,10-11-2 0,0 11-2 0,22 0-1 0,12 0 1 0,-1 0 0 0,21 0 0 0,24 0 1 0,9 0 2 0,0 11-1 0,0-11-1 0,-20 10 1 0,-12-10 0 0,-22 0 0 0,-11 0 0 0,-21 11 0 0,-23-11 0 0,1 0-2 0,-12 0 1 0,2 0-1 0,-1 0 0 0,-11 0-3 0,0 0-4 0,0 0-7 0,10 10 5 0,-10 2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4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8578 3164 8 0,'0'0'0'0,"-10"-11"16"0,-1-1-13 0,-11 3-3 0,10-2-1 0,2-11-1 0,0-1-4 0,-2 13 3 0,-9-11 2 0,-1 10 2 0,-1 11 3 0,-9-11 1 0,-1-1-2 0,1 2 0 0,-1 10-1 0,12-11 0 0,-1 1 0 0,-10-2-2 0,-1 2 1 0,1-2 0 0,-1 2-1 0,0-1 0 0,1 1 1 0,-13-2-2 0,3 12 0 0,-2 0 1 0,-10-11-1 0,-2 11 0 0,3 0 1 0,-1 0 1 0,-1 0 2 0,12 0 1 0,-2-11 0 0,3 11-2 0,-2-21-1 0,12 11-1 0,-13-2 0 0,3 1-1 0,-2-11 1 0,-10 11 0 0,-1 11 0 0,-10 0 5 0,10-9 1 0,2 9-3 0,-2 0-2 0,12 0-1 0,-2 0 0 0,3 0-1 0,-2 0 3 0,1-23 0 0,-13 23-2 0,14-11 1 0,-23 0-1 0,-1 0 0 0,1 11 1 0,0 0 3 0,0 0-2 0,10 11 0 0,12-11-3 0,-11 11 1 0,10-11-3 0,0 11 2 0,-10 0 0 0,0-11-1 0,-1 12-1 0,-21-3 1 0,-1 2 1 0,2 0-1 0,-13 11 3 0,13-10-2 0,10-2 2 0,0 11 1 0,10-10 2 0,0 0-2 0,1 11-2 0,0-11-2 0,-11 11-3 0,-44 21-4 0,22-10 4 0,10-1 5 0,2 1 3 0,-1 0 3 0,10-1 2 0,1 12-2 0,21-23-2 0,23 12-4 0,-13-11-1 0,24-1 0 0,0 12-1 0,-12-11 1 0,11 10 0 0,-11 1 1 0,11 11 0 0,11-12 0 0,-11 12 1 0,1-1 0 0,10 12-1 0,0-12 0 0,10 1-1 0,12-1 2 0,0 11 0 0,11-10 0 0,-1 0-1 0,11-1 0 0,1 0-1 0,10 1 1 0,11-1 0 0,0 1 0 0,0-22 0 0,2 10-1 0,19 1 1 0,-9-11 1 0,-1-1 0 0,11-10 1 0,-11 11 1 0,33 11 2 0,-23-23 1 0,-9 12 3 0,9-11 1 0,2 11-3 0,-1-11-6 0,0 0 0 0,-1-1-1 0,2-10-1 0,10 11-3 0,-12-11 1 0,0 0 2 0,1 0-1 0,1 11 2 0,-1-11 0 0,-1 0 1 0,2 0-1 0,-1 0 2 0,0 0 0 0,-11 0-2 0,0 0 0 0,11 0 0 0,-22 0-1 0,12 0 2 0,-1 0-2 0,-1 0 1 0,-10 11-1 0,13-11 2 0,-3 0-1 0,2 0-1 0,9 0 0 0,-9-11 1 0,21 11-2 0,-33-11 1 0,33 11-3 0,-44-11 1 0,44 1-3 0,-33-1 5 0,1 0 0 0,9 0 2 0,-20 0-1 0,10 0-1 0,0-11 0 0,-10 1-2 0,-2-1-9 0,-8-11 3 0,-2 1 4 0,-10-12 3 0,-11 1 2 0,-12-1 2 0,0-10-1 0,-10-1 0 0,0 1 0 0,0-11 0 0,-20 0 0 0,-2-11 0 0,-11 10 2 0,-10-10 1 0,-2 22 3 0,-8-1 2 0,-2 1-3 0,-10 11-3 0,0-1-2 0,0-10-4 0,-45-1-8 0,12 12 2 0,-10 21 3 0,-22 11 2 0,-22 11 6 0,-2 33-3 0,2 10-8 0,12 1-20 0,-1 21 7 0,75-43 14 0</inkml:trace>
  <inkml:trace contextRef="#ctx0" brushRef="#br0" timeOffset="1">18354 4545 25 0,'0'0'10'0,"0"-11"9"0,10 0-20 0,22 0 1 0,1 1-1 0,11 10-2 0,10-10-1 0,1-13 3 0,10 12 1 0,0 0 2 0,12 0 0 0,-1 0-2 0,-11 1 2 0,0-1-2 0,-10 0 0 0,-12 11-1 0,-21 0-3 0,10 0-14 0,-21 0-1 0,-11 0 11 0</inkml:trace>
  <inkml:trace contextRef="#ctx0" brushRef="#br0" timeOffset="2">18408 4763 80 0,'0'0'0'0,"44"-11"45"0,-2 0-44 0,35-12-1 0,31 2-2 0,13-11-22 0,19-11-35 0,13-1 25 0,-121 23 27 0</inkml:trace>
  <inkml:trace contextRef="#ctx0" brushRef="#br0" timeOffset="3">10720 14527 8 0,'0'0'0'0,"0"-11"1"0,-10 0 0 0,10 0 6 0,0 11-1 0,0-11-2 0,0 11-1 0,0 0-1 0,10 11-1 0,2 0 0 0,8 11 0 0,3 10 0 0,-13 1 0 0,13-11 0 0,-2 21-2 0,-10-10 1 0,11-22 1 0,-11 10-1 0,-11-10 0 0,0 0 2 0,0-11 0 0,-11 0 5 0,11-11-5 0,-12 0-2 0,2-21 2 0,10-1-1 0,0-10 1 0,10-1-2 0,13 1-1 0,9-1-1 0,-10 12-2 0,-12 21-10 0,13 0-10 0,-13 11 13 0</inkml:trace>
  <inkml:trace contextRef="#ctx0" brushRef="#br0" timeOffset="4">11035 14516 9 0,'0'0'1'0,"0"-11"2"0,12 11 4 0,-1 0 5 0,-1 11-2 0,1 0-3 0,10 10 0 0,2 1-2 0,-1 0-1 0,10 0-2 0,-11-1-2 0,2-10 1 0,-1 11-1 0,-12-11 0 0,-10 0-1 0,10-11-4 0,-10 11-11 0,-10-11-6 0,10 0 6 0,-22-11 8 0</inkml:trace>
  <inkml:trace contextRef="#ctx0" brushRef="#br0" timeOffset="5">11275 14451 11 0,'0'-11'6'0,"-12"11"3"0,12 11 1 0,-10-1 12 0,-12 23 2 0,-11-11-9 0,0 10-8 0,1-10-5 0,-1 22-2 0,12-12-13 0,10 1-35 0,1-11 12 0,10-22 27 0</inkml:trace>
  <inkml:trace contextRef="#ctx0" brushRef="#br0" timeOffset="6">5121 14168 8 0,'0'-12'0'0,"0"2"0"0,0-11 2 0,0-1 4 0,0 0 4 0,0 11 0 0,0 1-1 0,0-2-2 0,0 12-2 0,0 0 0 0,-12 22-2 0,12 22 1 0,-10 21-2 0,-1 0 0 0,-1 11-1 0,3 0-1 0,-2-21 0 0,11-1-1 0,0-21 0 0,0-1-4 0,0-10-6 0,11 0-10 0,-11-11 1 0,-11-1 13 0,11-10-1 0</inkml:trace>
  <inkml:trace contextRef="#ctx0" brushRef="#br0" timeOffset="7">5023 14451 9 0,'0'0'0'0,"-11"-11"6"0,11 0 0 0,0 11 2 0,11 0 1 0,0 0-1 0,11 0-3 0,-2 11-3 0,13 0-2 0,0-1 0 0,11-10-7 0,-11 11-15 0,10-11 6 0,-21 0 8 0</inkml:trace>
  <inkml:trace contextRef="#ctx0" brushRef="#br0" timeOffset="8">5328 14385 9 0,'0'0'2'0,"-11"-11"7"0,11 11-2 0,0 0 2 0,11 0-2 0,-2 11-2 0,14 11 0 0,-13 0-3 0,24 10-1 0,-13-10 0 0,1 11-2 0,0-11-2 0,-11-1-10 0,-1-10-6 0,1-11 6 0,0 0 12 0,-11 0-6 0</inkml:trace>
  <inkml:trace contextRef="#ctx0" brushRef="#br0" timeOffset="9">5555 14364 9 0,'-21'0'9'0,"-1"21"0"0,-21 12 4 0,-1 10-3 0,-11 12-7 0,13 10-2 0,-2-11-1 0,11 12-18 0,22-23-9 0,11-32 18 0</inkml:trace>
  <inkml:trace contextRef="#ctx0" brushRef="#br0" timeOffset="10">6610 14733 12 0,'0'0'9'0,"-10"0"1"0,10 0 0 0,-11 0 3 0,-1 11-2 0,12-11-5 0,12 0 0 0,-12 11 2 0,32-11-1 0,1 11-3 0,20-11-4 0,25 11-1 0,-3 0 1 0,13 1-1 0,9-3 1 0,1 2 0 0,11 0-1 0,42 11-2 0,-20-10-1 0,22-2-3 0,9-10-1 0,13 11 3 0,10-11-1 0,-11 0-3 0,0 10 1 0,-11 12 4 0,-12-10 1 0,-19 9 2 0,-2 1-2 0,-32-12-1 0,0 2 0 0,-45-2-1 0,-8 1-1 0,-34-1 3 0,-11-10 2 0,0 12-1 0,0-12 0 0,0 0 2 0,0 0 0 0,0 0 0 0,0-12-5 0</inkml:trace>
  <inkml:trace contextRef="#ctx0" brushRef="#br0" timeOffset="11">9447 14907 16 0,'0'0'8'0,"-9"0"17"0,9 0-18 0,0 0 4 0,0 11-3 0,9 1-7 0,14-2-1 0,10 1-1 0,21 11 0 0,1-12-1 0,-2 12 0 0,2-1 0 0,-12-9 3 0,-20 10 0 0,-23-12 2 0,0 1 3 0,-33-1-3 0,-22 2-2 0,1 10-3 0,0-1-16 0,-1 1-21 0,-10 0 15 0</inkml:trace>
  <inkml:trace contextRef="#ctx0" brushRef="#br0" timeOffset="12">7111 14298 5 0,'0'0'2'0,"0"0"-2"0,0 0 0 0,0 0 0 0,0 0 0 0,0-10 0 0,0 10 0 0,10 0 2 0,-10 0 2 0,0 0 3 0,0 0 25 0,0 10-28 0,0 12 1 0,0 0 0 0,-10 21 0 0,10 1 0 0,-11-12 0 0,-1 12-2 0,2-11-3 0,10-1 2 0,-11-21-2 0,-1 0 2 0,12-11-1 0,0 0-1 0,0-11-1 0,-10-11 0 0,10-21 0 0,0 10-1 0,0-10 0 0,0 10 1 0,10 0 0 0,-10 1 0 0,0 21 1 0,12 0-1 0,-12 0 1 0,0 11 0 0,11 0-1 0,-1 0 1 0,2 11 0 0,20-11 0 0,-11 0 0 0,2 0 0 0,-1 0 0 0,-2-11 0 0,3 11 0 0,-12-11 1 0,-11 11-1 0,0-10 2 0,0 10 1 0,0 10-1 0,-11 12 1 0,0 11-1 0,-1 10 0 0,2 1 0 0,10-1-1 0,0 1 0 0,0-1-1 0,0-21-1 0,10 11-7 0,2-23-20 0,10-10-11 0,-11 0 26 0,-11 0 6 0</inkml:trace>
  <inkml:trace contextRef="#ctx0" brushRef="#br0" timeOffset="13">7383 14385 7 0,'0'0'0'0,"0"-11"0"0,10 11 0 0,0-10 0 0,-10-1 2 0,12 11 3 0,-12-11 2 0,0 0 1 0,0 22 8 0,-12 0-13 0,12 10 1 0,-10 1-1 0,10 22 0 0,-10-1 0 0,10-10 1 0,0 10-1 0,0-10-1 0,0-11-2 0,10-1 2 0,-10-10-1 0,10 0-2 0,13 0-4 0,-13-11-11 0,2-11-13 0,20 11 14 0,-21-11 8 0</inkml:trace>
  <inkml:trace contextRef="#ctx0" brushRef="#br0" timeOffset="14">7534 14440 7 0,'0'0'4'0,"12"0"2"0,-1 11 3 0,10-1 1 0,-10 1-3 0,11 11-2 0,-11-11 0 0,11 0-2 0,-12 11-3 0,0-22-1 0,-10 10 0 0,0-10-6 0,0 0-9 0,0 0-2 0,0 0 11 0,-10-21 1 0</inkml:trace>
  <inkml:trace contextRef="#ctx0" brushRef="#br0" timeOffset="15">7644 14418 7 0,'0'0'6'0,"0"11"4"0,-11 0 5 0,0 10 2 0,-12 12-4 0,13-22-5 0,-1 11-6 0,-1-11-3 0,3 10-5 0,9 1-26 0,0-11 4 0,0-11 23 0,0 0-1 0</inkml:trace>
  <inkml:trace contextRef="#ctx0" brushRef="#br0" timeOffset="16">7731 14298 14 0,'0'0'10'0,"10"11"-3"0,1 11 0 0,-11 0 8 0,11 21 0 0,0-10-2 0,11 21-2 0,-11-10-5 0,-2 10-5 0,3-10-3 0,-1-12-27 0,-11 12-30 0,0-33 50 0</inkml:trace>
  <inkml:trace contextRef="#ctx0" brushRef="#br0" timeOffset="17">11656 15016 7 0,'0'0'0'0,"0"0"0"0,0 0 0 0,0-11 2 0,0 11 2 0,0 0 7 0,0 0-5 0,0 0 0 0,-12 11 2 0,2-11 1 0,-1 22 2 0,-11 0-1 0,-10 9-2 0,9 24-5 0,2-11-1 0,0 10-3 0,10 1 1 0,11-1-1 0,11-10-2 0,21-12-3 0,-10 1-6 0,21-22-7 0,0 0-6 0,1-1 12 0,-23-10 6 0</inkml:trace>
  <inkml:trace contextRef="#ctx0" brushRef="#br0" timeOffset="18">11764 15190 7 0,'0'0'0'0,"0"-11"-1"0,0 11 2 0,0-11-1 0,0-1 6 0,0 2 2 0,10 0 2 0,-10-1 2 0,0 0-1 0,0 0 4 0,0 11-4 0,0 0-2 0,0 0 0 0,0 11-4 0,0 11 0 0,0-2-1 0,0 14-3 0,-10-1 1 0,10-12-2 0,0 12 0 0,0 0 0 0,0-12 0 0,0 1 0 0,0-11-1 0,0 0-5 0,0 0-21 0,0 0-18 0,0-11 16 0</inkml:trace>
  <inkml:trace contextRef="#ctx0" brushRef="#br0" timeOffset="19">11569 15049 7 0,'0'0'-1'0,"0"-11"2"0,0-1-1 0,0 12 4 0,0-10 1 0,0 10 2 0,0-11 2 0,0 11 1 0,0 0-1 0,0 0 0 0,0 0 9 0,0 11-8 0,0 22-2 0,0 9-1 0,-11 3 0 0,11-2 1 0,-12 1-1 0,2 10-3 0,-1-11 1 0,-1 1-3 0,12-11 0 0,0-23 0 0,0 12-1 0,0-11 0 0,0 0-1 0,0-11 0 0,0 0-1 0,0 0 1 0,12 0-5 0,-12-11 2 0,0-22-2 0,0 12 0 0,11-12-1 0,-11 0-2 0,0-10-2 0,0-11-2 0,0-1 1 0,0 12 2 0,-11 9 6 0,11 3 3 0,-12 9 1 0,3 0-1 0,-2 11 2 0,11 11-1 0,11 0 4 0,10 11 1 0,-10 11-1 0,11 0-1 0,11-1-1 0,-13-11-1 0,3 13-1 0,10-12 1 0,-12 0-1 0,-10-11 0 0,-1 0 0 0,2 0 0 0,-1 0-1 0,-11-11 1 0,0 11-2 0,0-11 0 0,0 0-2 0,0-1 1 0,0 2 0 0,0-1 1 0,0 11 1 0,0 11 2 0,0 22 2 0,0-11-2 0,11 10 1 0,0-10-2 0,-1-11 0 0,0 0 0 0,13 0 0 0,-1-22 0 0,0 0-2 0,10-11-1 0,1-1-1 0,-12 3 1 0,1-2-1 0,-12-11 0 0,2 22 1 0,-12-10 0 0,11-2-2 0,-11 13 1 0,10-1 0 0,-10 1 0 0,0-2 0 0,0 2 2 0,0-2 0 0,0 12 0 0,0 0 0 0,12 0 1 0,-12 0 0 0,0 0 0 0,0 0 0 0,0 0 1 0,0 0-1 0,11 0 0 0,-11 0 0 0,0 0 1 0,0 12-2 0,0-12 1 0,0 0-1 0,0 10-4 0,0-10-15 0,-11 12-13 0,11-12 22 0</inkml:trace>
  <inkml:trace contextRef="#ctx0" brushRef="#br0" timeOffset="20">11971 15016 6 0,'0'0'0'0,"0"-11"1"0,11 1 0 0,-1 10 5 0,-10-12 3 0,12 12 1 0,-12 0 2 0,0 0 1 0,0 0 14 0,0 33-16 0,-12 0-6 0,12 9-1 0,0 13-2 0,0-11 0 0,0 10-1 0,12-10-1 0,-12-1-1 0,0 1 0 0,0-12 1 0,0-10 0 0,0 11-2 0,11-22-8 0,-11 10-21 0,9-10-5 0,3 0 14 0,-1-11 15 0</inkml:trace>
  <inkml:trace contextRef="#ctx0" brushRef="#br0" timeOffset="21">12122 14820 7 0,'0'0'9'0,"0"0"55"0,0 22-60 0,0 1-4 0,0 8-5 0,0 13-28 0,12-11-2 0,-1-11 24 0</inkml:trace>
  <inkml:trace contextRef="#ctx0" brushRef="#br0" timeOffset="22">12199 15201 7 0,'0'0'0'0,"0"0"0"0,0 0 0 0,0 0 0 0,0 0 0 0,0 0 0 0,-10 0-1 0,10 0 1 0,0 0-6 0</inkml:trace>
  <inkml:trace contextRef="#ctx0" brushRef="#br0" timeOffset="23">12275 15026 7 0,'11'-10'0'0,"0"-1"0"0,-11 1 3 0,10-2 3 0,-10 12 4 0,0-10 2 0,0 10 12 0,-10 10-13 0,-1 12-3 0,-10 11-1 0,10 20-4 0,0-8-1 0,0 9-1 0,11 11-1 0,0-10 0 0,22-12-1 0,-1 1 0 0,11-12 1 0,-9 1-2 0,10-11-1 0,-12-12-5 0,0 1-9 0,2-11-9 0,-13 0 1 0,22-11 14 0</inkml:trace>
  <inkml:trace contextRef="#ctx0" brushRef="#br0" timeOffset="24">12470 15201 14 0,'0'0'0'0,"0"-11"19"0,0 22-13 0,0 11 4 0,12 10 2 0,9-10-5 0,-9 11-4 0,20-1-1 0,-11-10-2 0,2 0 0 0,9-11 0 0,-22-1-2 0,13 1-1 0,-23-11-9 0,0 0-33 0,0-21 39 0,0-1 1 0</inkml:trace>
  <inkml:trace contextRef="#ctx0" brushRef="#br0" timeOffset="25">12666 15168 10 0,'-10'0'14'0,"-1"11"-3"0,-21 22 5 0,10-12 8 0,-1 12-2 0,-9 0-10 0,11-1-7 0,9 1-6 0,2-11 0 0,10-1-5 0,0-10-16 0,0 0-12 0,0 0 3 0,10-11 18 0,13 0 9 0</inkml:trace>
  <inkml:trace contextRef="#ctx0" brushRef="#br0" timeOffset="26">12808 14875 7 0,'0'0'0'0,"0"-10"3"0,10 10-1 0,23 0 4 0,-21 0 6 0,20 21 4 0,-21 11 0 0,-1 23-2 0,2-2-4 0,-12 2-3 0,0 0-2 0,0-12-4 0,0 11 0 0,0-10-1 0,-12-1-1 0,12 1-4 0,0-22-10 0,0-11-6 0,0 10-7 0,-10-10 7 0,20-11 12 0</inkml:trace>
  <inkml:trace contextRef="#ctx0" brushRef="#br0" timeOffset="27">13264 15233 7 0,'0'0'1'0,"-21"0"9"0,10 11 2 0,11-11 4 0,-10 0 0 0,20 11-3 0,1-11-4 0,33 0-1 0,-2-11-6 0,14 0-3 0,-14 1 1 0,-19 10-5 0,-1-11-16 0,-12 11-14 0,-10 0 10 0,-22 11 18 0</inkml:trace>
  <inkml:trace contextRef="#ctx0" brushRef="#br0" timeOffset="28">13178 15364 11 0,'0'0'0'0,"0"0"17"0,0 0-12 0,21 0 8 0,-9 0 0 0,9 0-11 0,1 0-6 0,0 11-21 0,21-22-1 0,-33 11 20 0</inkml:trace>
  <inkml:trace contextRef="#ctx0" brushRef="#br0" timeOffset="29">13896 15060 7 0,'0'0'0'0,"0"-11"1"0,10-12 3 0,-10 2 4 0,0-1 5 0,11 12-1 0,-11-2-2 0,0 2-3 0,-11 32 1 0,11 21-4 0,-10 11-2 0,-1 12-1 0,-1-12-1 0,2 0 0 0,10 1 0 0,0-12 0 0,0-21 0 0,0 0 0 0,0-11 0 0,0-11-2 0,0-11-10 0,0-11 0 0,0-11-2 0,0-10-1 0,-11-1 4 0,11-21 7 0,0 22 4 0,11-2 0 0,-11 14 0 0,0 31 4 0,-11-11 3 0,11 11 0 0,11 0 2 0,-1 11-6 0,2-1-2 0,-1 1-1 0,10-11 1 0,0 0 0 0,-9 0 0 0,9-11 0 0,2 1 0 0,-14-1-1 0,3 0 0 0,-1-11 1 0,-11 11-1 0,0 1 0 0,10-2 0 0,-10 2 0 0,0 10 1 0,0 0 10 0,0 22 2 0,-10 21-4 0,10 0-4 0,-11 12-3 0,11 10 0 0,0-11-1 0,11 1 0 0,-1-12-2 0,2-10 0 0,10-12-6 0,-1-10-14 0,1 0-11 0,-12-11 12 0,13-11 13 0</inkml:trace>
  <inkml:trace contextRef="#ctx0" brushRef="#br0" timeOffset="30">14374 14907 25 0,'-11'-11'22'0,"-11"11"-17"0,12 11 0 0,-2 12 13 0,-9 8-4 0,-1 24-7 0,-10 10-3 0,21-10-1 0,-1 21-2 0,12-11 0 0,12-11-1 0,8-10 0 0,-20-33 0 0,33 21-1 0,0 1-8 0,-1-11-30 0,1-1-6 0,0-21 34 0</inkml:trace>
  <inkml:trace contextRef="#ctx0" brushRef="#br0" timeOffset="31">14428 15136 7 0,'0'0'0'0,"11"0"7"0,-11 10 7 0,10 12 5 0,13 0-2 0,-12 21-3 0,10-10-6 0,1 0-5 0,0-1-3 0,-1-10 0 0,2 0-2 0,-2-11-6 0,-10-11-17 0,11 0-10 0,-11 0 22 0,-1-11 7 0</inkml:trace>
  <inkml:trace contextRef="#ctx0" brushRef="#br0" timeOffset="32">14613 15136 25 0,'0'0'0'0,"-32"0"43"0,10 20-28 0,-23 36 0 0,14-24-3 0,-13 12-8 0,12-12-5 0,21 1-2 0,-1 0-17 0,12-22-19 0,0 10 1 0,12-10 25 0</inkml:trace>
  <inkml:trace contextRef="#ctx0" brushRef="#br0" timeOffset="33">14722 14930 7 0,'0'0'0'0,"10"0"0"0,-10 0 3 0,12 0 2 0,9 21 4 0,1 23 1 0,-12 21-2 0,2 0-2 0,-1 0-1 0,-1 0 1 0,-10 0 3 0,0-10-2 0,0-1-3 0,0-10-2 0,-10-1-1 0,-13-10-6 0,13-10-20 0,-1-14-4 0,11 2 6 0</inkml:trace>
  <inkml:trace contextRef="#ctx0" brushRef="#br0" timeOffset="34">15178 15114 7 0,'0'0'0'0,"0"-11"6"0,0 11 5 0,0-12 4 0,0 24 13 0,12-1-18 0,-12 21-4 0,10 12-4 0,0-11 0 0,2 10-1 0,-1-10-1 0,-11-12 1 0,10 1-2 0,-10 0-11 0,-10-11-19 0,-1-11-2 0,-11 11 21 0</inkml:trace>
  <inkml:trace contextRef="#ctx0" brushRef="#br0" timeOffset="35">15025 15277 14 0,'0'0'6'0,"-10"0"12"0,10 0-8 0,10-11 4 0,12 0-2 0,11 11-9 0,11-22-3 0,22 12-4 0,10-1-18 0,-11 0-14 0,-11 0 27 0,-43 11 3 0</inkml:trace>
  <inkml:trace contextRef="#ctx0" brushRef="#br0" timeOffset="36">15558 14983 8 0,'0'0'2'0,"0"0"5"0,12 12 0 0,-1 9 7 0,-1 1 0 0,2 21-2 0,-1 1-3 0,-1 10-1 0,1-10-3 0,0 10-3 0,-1-21-2 0,-10-1 0 0,0 1-1 0,0-11 0 0,0-12-4 0,-10 1-19 0,-1-11-3 0,11 0 6 0,-11-21 17 0,1 10-1 0</inkml:trace>
  <inkml:trace contextRef="#ctx0" brushRef="#br0" timeOffset="37">15428 14951 23 0,'0'0'12'0,"-10"-11"17"0,-2 11-23 0,24 0 29 0,10 0-22 0,10 0-8 0,22 0-4 0,-10 0-2 0,10 0-1 0,-10-10-11 0,0 10-18 0,-23 0-9 0,-10 0 10 0,-11 10 23 0</inkml:trace>
  <inkml:trace contextRef="#ctx0" brushRef="#br0" timeOffset="38">15396 15156 13 0,'0'0'5'0,"0"0"14"0,10 0 2 0,24 0-5 0,9 0-12 0,0 0-4 0,1 0-2 0,10 0-3 0,-22 0-5 0,1 0-16 0,-1 0 0 0,-9 0 23 0,-13 0-3 0</inkml:trace>
  <inkml:trace contextRef="#ctx0" brushRef="#br0" timeOffset="39">15461 15397 16 0,'0'0'0'0,"0"0"19"0,0 0-14 0,32 10 14 0,1-10 4 0,22 0-14 0,10-10-4 0,10-1-2 0,2 0-2 0,-11 0-2 0,-1 11-8 0,-11 0-27 0,-10 0-7 0,-34 0 32 0</inkml:trace>
  <inkml:trace contextRef="#ctx0" brushRef="#br0" timeOffset="40">16027 14842 8 0,'0'0'4'0,"-11"-11"6"0,11 11 5 0,0 0 6 0,-12 11-5 0,2 12-5 0,-12 8-4 0,1 24-2 0,9 10-1 0,-9 10-2 0,32-20-2 0,-1 0 0 0,34-1-1 0,-11-10 0 0,10-1-3 0,12-10-14 0,-12-11-13 0,-21-12-1 0,11-10 22 0,-22 0 4 0</inkml:trace>
  <inkml:trace contextRef="#ctx0" brushRef="#br0" timeOffset="41">16190 15038 26 0,'0'0'11'0,"0"0"5"0,22 0-17 0,10 22 2 0,-11-1 2 0,13 12-1 0,-23-1-1 0,9 1-1 0,3-11-2 0,-1 10-4 0,0-10-7 0,-12-11-3 0,0 0 2 0,2-11 12 0</inkml:trace>
  <inkml:trace contextRef="#ctx0" brushRef="#br0" timeOffset="42">16320 15005 25 0,'-21'0'35'0,"-13"21"-20"0,24 13-2 0,-13-3-3 0,3 3-5 0,-2 9-5 0,11-10-1 0,-1-1-7 0,12-10-16 0,0 0-9 0,12-11 6 0,-12 0 17 0</inkml:trace>
  <inkml:trace contextRef="#ctx0" brushRef="#br0" timeOffset="43">16515 14733 11 0,'0'0'0'0,"23"-11"10"0,-13 11-9 0,12 0 7 0,0 33 17 0,-22 12-9 0,0 20-8 0,0 0-6 0,0 10-1 0,0 1-1 0,0-21 1 0,0 10-2 0,0-11-1 0,-12-10-16 0,-8-1-21 0,-13-10 22 0,33-22 11 0</inkml:trace>
  <inkml:trace contextRef="#ctx0" brushRef="#br0" timeOffset="44">15493 15592 6 0,'0'0'0'0,"0"0"3"0,0 0 6 0,0 0 4 0,0 0 20 0,0 11-22 0,12 11-6 0,-1 0-2 0,-1-11-1 0,2-1 1 0,8 1 1 0,-8-11-2 0,-1 0 2 0,22-11-3 0,-12-10-1 0,0-1 0 0,2 0-4 0,19-9-3 0,-9-3 1 0,-10 23 0 0,-2 0 4 0,-10 0 2 0,-1 11 0 0,2 0 0 0,-1 0 2 0,0 11 2 0,0 11-1 0,-1 0-3 0,12-1 1 0,0-10-1 0,-1 0 1 0,2-11 0 0,9 0-1 0,-10 0-1 0,11 0 1 0,-13-22-5 0,3 13-4 0,-1-14-8 0,-1 12-3 0,1-11 6 0,0 0 6 0,-1 1 4 0,-9 10 3 0,-1 11 1 0,-2 0 1 0,-9 0 2 0,0 11 3 0,0 10 5 0,0-10-3 0,0 0 0 0,0 11-1 0,23-11-2 0,-1 0-4 0,11 1-1 0,10-12 0 0,11 0-2 0,1-12-2 0,-12 1 2 0,0 11 2 0,-11 0-2 0,-9 0-2 0,-13 0-6 0,-10 0-9 0,0 0 12 0,0 11 0 0</inkml:trace>
  <inkml:trace contextRef="#ctx0" brushRef="#br0" timeOffset="45">15754 15973 7 0,'0'0'0'0,"-10"11"4"0,10-11 4 0,0 11 1 0,0-11 2 0,0 10 1 0,0-10-2 0,0 0 9 0,10 0-11 0,-10-10-4 0,23-1-1 0,-13-12-1 0,1 2-1 0,-11 11-1 0,11-12 0 0,-11 0-1 0,0 11 1 0,-11-1-3 0,0 12 1 0,1 0 0 0,-1 0 1 0,-1 0 1 0,-9 23 1 0,21-1 0 0,-12 10 0 0,12-11-1 0,0 13 0 0,12-13 0 0,-1-11 0 0,11 2-1 0,-11-12-1 0,10 0-6 0,0-12-16 0,13 2-5 0,-23-11 9 0,21-1 18 0,-21 10-4 0</inkml:trace>
  <inkml:trace contextRef="#ctx0" brushRef="#br0" timeOffset="46">15884 15842 7 0,'0'0'1'0,"0"0"8"0,0 0 0 0,0 11 0 0,12-1-3 0,10 13-3 0,-1-1 1 0,2 10-1 0,-13 1 1 0,-10-11 0 0,11-1 2 0,-11-11 2 0,-11 2 1 0,11-1-3 0,-10-11-1 0,-1-11-4 0,-1 11 0 0,12-22-1 0,0 1-1 0,0-13 1 0,0-9-1 0,0 22 0 0,12-1 0 0,-12 0-5 0,0 11-11 0,11 1-19 0,-1 10 11 0,12-11 18 0</inkml:trace>
  <inkml:trace contextRef="#ctx0" brushRef="#br0" timeOffset="47">16016 15863 7 0,'0'0'0'0,"11"-10"0"0,-1-1 3 0,-10 11 8 0,12-10 6 0,-12-1 1 0,0 11 1 0,10 0-2 0,-10 0-7 0,0 11-8 0,0-1-2 0,0 11 0 0,10 13-1 0,2-13 1 0,-12 12-1 0,0-11 1 0,0-11 0 0,0 10 0 0,0-21 0 0,0 11 1 0,-12-11-1 0,2-21 0 0,10-1-1 0,-10-11-1 0,10 1-1 0,0-1-3 0,0 0-5 0,0 1-5 0,10 20-7 0,0 2-3 0,2-1 18 0,-12 11 1 0</inkml:trace>
  <inkml:trace contextRef="#ctx0" brushRef="#br0" timeOffset="48">16190 15886 8 0,'0'-11'7'0,"0"11"-1"0,0 0-5 0,-11 11 3 0,11 0-2 0,0 10-2 0,0 1 0 0,11-1 0 0,-1-9 0 0,22 10 1 0,-9-22 1 0,10 10 0 0,-22-10 1 0,10-10-2 0,-11-1 0 0,-10-12-1 0,0 2 1 0,-10-11 0 0,-11 10 2 0,-1 11-1 0,0-1 0 0,-10 12-4 0,9 0-3 0,2 12-5 0,9-1-4 0,2 0 5 0,10 0 8 0,10-1-5 0</inkml:trace>
  <inkml:trace contextRef="#ctx0" brushRef="#br0" timeOffset="49">16375 15842 7 0,'0'0'0'0,"0"-10"1"0,0 10 1 0,0 0 0 0,10 0 4 0,-10 10-2 0,12 11 1 0,-2 2 3 0,0 9 1 0,-10-10 3 0,0-1 5 0,0 2 0 0,0-2-4 0,-10 0 1 0,0-9-7 0,10-1-2 0,0-11-1 0,-12 0-1 0,12-11-1 0,0-1-1 0,0-9-1 0,12-11 1 0,-2-1-2 0,0 1-3 0,2-1-9 0,21 0-26 0,-22 12-20 0,10-2 35 0</inkml:trace>
  <inkml:trace contextRef="#ctx0" brushRef="#br0" timeOffset="50">13309 8807 12 0,'0'0'0'0,"-22"-11"0"0,11 1 0 0,11 10 0 0,0 0 0 0,0 0 0 0,0 0 0 0,11-10 1 0,-1 10 0 0,12-12 2 0,11 12-1 0,9-11 1 0,24 11-1 0,-1-11 0 0,34 11 0 0,10-11-1 0,21 0 1 0,10 2-2 0,-8-3 1 0,42 1 0 0,-34 0 1 0,3 11-1 0,-13-11 0 0,10 11-2 0,23 0 2 0,-10-11 0 0,22 11-1 0,-2 0-1 0,13 0 1 0,-2-11 0 0,1 11 0 0,-22-21-1 0,10 10 1 0,-20 0 0 0,-12 0 0 0,-21 0 0 0,0 11-1 0,-22 0 1 0,0 0-1 0,-1 0 2 0,-9 0-1 0,-1 0 0 0,-11 0 0 0,-11 0 0 0,-11 0 0 0,-21 0-1 0,-11 0 1 0,-22 0 1 0,0-11-2 0,-34 11-1 0,-8 0-1 0,-2 0-4 0,0 0-1 0,-10 11 5 0,10 0-8 0</inkml:trace>
  <inkml:trace contextRef="#ctx0" brushRef="#br0" timeOffset="51">13189 8633 13 0,'0'-10'-1'0,"-11"-12"2"0,0 11-1 0,11 0 0 0,11 11 0 0,0 0 0 0,11-11-1 0,-1 0 2 0,1 0-1 0,0 1 1 0,21 10 1 0,0-11 1 0,45 11-1 0,21-11 1 0,9 0-1 0,25 11 0 0,8-11-2 0,13 0 1 0,10 0 1 0,0 0 1 0,0 1-1 0,-1-1-1 0,12 11 1 0,-10-11-1 0,8 0 1 0,2 11-3 0,-10 0 2 0,10 0 0 0,-11 0-2 0,-1 0 1 0,-9 0 0 0,-13 11 0 0,3-11 0 0,-13 0-1 0,-11 0 0 0,-21-11 1 0,-22 11 0 0,-22-11 0 0,-32 11 1 0,10 0-1 0,-32 0 0 0,10 0 0 0,-21 0 0 0,0 0 1 0,12 0-1 0,-12 0 0 0,11 0-1 0,-1 0 0 0,-10 0-2 0,-10 0-6 0,-1 22-4 0,-11-11 9 0,11 0-7 0</inkml:trace>
  <inkml:trace contextRef="#ctx0" brushRef="#br0" timeOffset="52">18604 13885 8 0,'0'-22'3'0,"0"12"3"0,0-1-5 0,0 11 0 0,0 0 1 0,0 11 10 0,0 10-1 0,0 23 1 0,0 21-4 0,-11 0-3 0,11 12-1 0,0-1-1 0,0-11 0 0,0-11 0 0,0 0 1 0,0-10-2 0,11-11 0 0,-1-1-1 0,2 1 0 0,-2-11 0 0,-10-1 0 0,0-10-1 0,11-11 0 0,-11 11-4 0,0-22-55 0,0 0 36 0,0-21 15 0</inkml:trace>
  <inkml:trace contextRef="#ctx0" brushRef="#br0" timeOffset="53">18626 13853 6 0,'0'0'2'0,"-12"0"-2"0,12 0 1 0,0 0 1 0,0 0 2 0,12 10 1 0,-2-10-1 0,12 0-1 0,11 0-2 0,20-10-1 0,3 10 1 0,9-11-1 0,10 0 0 0,13 0 0 0,-1 11 0 0,21-11 0 0,1 11 1 0,10 0 0 0,1 0-1 0,22 0 0 0,-12 0 0 0,1 0-2 0,9 0 2 0,-9-11 0 0,22 11-1 0,-12-11 1 0,1 11-1 0,-2 0 0 0,2 0 2 0,43 0-1 0,-54 0 0 0,-1 0-1 0,1 0 1 0,-12 0 0 0,1 0-1 0,-11 0 0 0,10-11-2 0,-10 11 0 0,-11 0-1 0,-1-10 1 0,-32 10 2 0,0 0 0 0,-20 0 1 0,-13 0 0 0,-11 0-1 0,-9 0 1 0,-12 0 0 0,11 0 0 0,-11 10-1 0,0-10 1 0,0 0-7 0</inkml:trace>
  <inkml:trace contextRef="#ctx0" brushRef="#br0" timeOffset="54">18679 14603 8 0,'0'0'0'0,"-10"0"0"0,-1-11 1 0,11 11 6 0,-11 0 0 0,11 0-3 0,11 0-1 0,10-11 1 0,2 11-2 0,19-11 1 0,3 11-2 0,8-11 0 0,35 0 0 0,21 1 0 0,21-12-1 0,33 0 0 0,0 11 1 0,10 0 0 0,13 0-2 0,-1 1 0 0,43-12 3 0,-43 11-4 0,0 0-1 0,-1-11-2 0,-9 11 0 0,-2-10 2 0,2 10 1 0,-12 0-2 0,-11 0 0 0,-1 0 0 0,-8 11 3 0,-3-11 0 0,-8 1 1 0,-2-1 0 0,1 11-1 0,-23-11 1 0,1 0 0 0,-33 0-1 0,-11 11 0 0,-22 0 1 0,-20 0 0 0,-14 0 0 0,-9 0-1 0,0 0-6 0</inkml:trace>
  <inkml:trace contextRef="#ctx0" brushRef="#br0" timeOffset="55">22724 13907 14 0,'0'0'0'0,"0"-33"21"0,0 33-10 0,0 11-5 0,12 22 1 0,-12 10-1 0,-12 12-3 0,2 20-2 0,-1-10-2 0,-11 12-12 0,-10-12-19 0,-1 11 18 0,-11-32 5 0</inkml:trace>
  <inkml:trace contextRef="#ctx0" brushRef="#br0" timeOffset="56">19441 13940 9 0,'0'-10'0'0,"10"-13"4"0,2 12 3 0,-12 0 0 0,11 0 0 0,0 0 0 0,-11 11 0 0,10 0 0 0,-10 22 3 0,0 23 1 0,-10 8-2 0,10 12-1 0,-11 12-2 0,11-12-2 0,0 0-2 0,0-22 0 0,11-10-1 0,-1 0 0 0,1-12-1 0,-1-10-2 0,13 0-18 0,-12 0-17 0,21-11-13 0</inkml:trace>
  <inkml:trace contextRef="#ctx0" brushRef="#br0" timeOffset="57">19919 14037 9 0,'0'0'0'0,"10"-11"0"0,-10 11 1 0,0 0 1 0,0 0 0 0,0 0 0 0,0 34 0 0,0-3 1 0,0 13 0 0,0 0 0 0,-10-2 0 0,10 3-1 0,0-23-1 0,0 10 0 0,0-21 0 0,0 0-1 0,-10-11-1 0,10 0-8 0,0-11-3 0,-12-11 7 0,12 1 5 0,0 21-8 0</inkml:trace>
  <inkml:trace contextRef="#ctx0" brushRef="#br0" timeOffset="58">19887 14016 7 0,'0'0'0'0,"10"0"2"0,12 0-2 0,0 0 1 0,11 0 0 0,-11 10 2 0,-1 24 0 0,-10-13-1 0,-11 12 0 0,0-12 0 0,-11 12-1 0,-10-11 0 0,-12 9 0 0,-1-8 0 0,14-1 0 0,-13-11-1 0,21 0-1 0,2-1-5 0,10 1-4 0,0-11 8 0,0 0-7 0</inkml:trace>
  <inkml:trace contextRef="#ctx0" brushRef="#br0" timeOffset="59">20191 14146 9 0,'-12'0'0'0,"12"-11"0"0,-9 11 1 0,-2 0 3 0,-1 0 2 0,2 11 2 0,-1 11-3 0,-11 0-2 0,11-1-2 0,11 1-1 0,-11-11 1 0,22 11-1 0,-11-22 1 0,11 11-1 0,-1-11 0 0,2 0 1 0,-1-11-1 0,-1-11 0 0,-10 11 0 0,12-21-1 0,-12 21-1 0,0-11 0 0,0 10 1 0,0 2 1 0,0 10-1 0,0 0-1 0,0 10 2 0,11 2 1 0,-2 10-1 0,3-11 0 0,9 9 0 0,-9-8-1 0,9-12-3 0,-9 11-5 0,-12-11 1 0,10 0 7 0,0-11 0 0,-10 11-7 0</inkml:trace>
  <inkml:trace contextRef="#ctx0" brushRef="#br0" timeOffset="60">20322 13961 9 0,'0'-11'0'0,"0"11"2"0,0 11-2 0,0 23 1 0,-12-3 0 0,12 13 1 0,0 0-1 0,12-2 0 0,-1 3 0 0,10-13-1 0,-10 1 0 0,-1-22 0 0,2 10 0 0,10-21-3 0,-22 0-3 0,0-10 6 0,0-1-1 0,0 0-7 0</inkml:trace>
  <inkml:trace contextRef="#ctx0" brushRef="#br0" timeOffset="61">20289 14156 9 0,'0'0'1'0,"11"0"0"0,-1 0-1 0,13 12 0 0,9-12 0 0,-10 0 0 0,21 11 0 0,-10-11 0 0,-11-11-1 0,21-1 0 0,-21 12 1 0,11-21 0 0,-12 21-1 0,-21-10 1 0,11-1 1 0,-22 0-1 0,-10 11 3 0,-12 0 3 0,11 0 2 0,1 11-3 0,-1 0 0 0,0-1-1 0,11 11-1 0,-1 2-2 0,12-12 0 0,12 10 0 0,10 1-1 0,-1-22 1 0,1 11-1 0,0-11 1 0,11-11-1 0,-12-1 0 0,1-8-1 0,-12-2 0 0,13 11 0 0,-13-11 1 0,2 1 1 0,-12 21-1 0,0-11 1 0,11 11 1 0,-11 11-1 0,9-1-1 0,3 11-1 0,21 2-2 0,0-1-14 0,-1-2-2 0,23-8 16 0,-45-12-4 0</inkml:trace>
  <inkml:trace contextRef="#ctx0" brushRef="#br0" timeOffset="62">21387 13863 9 0,'0'-10'1'0,"22"-1"7"0,-22 11-2 0,10 0 0 0,-10 21 4 0,0 23-2 0,12-1-3 0,-12 2-2 0,0-3-1 0,21 2-1 0,-21 0-1 0,11-13-1 0,-11 3-1 0,0-3-19 0,0-8-3 0,0-12 13 0</inkml:trace>
  <inkml:trace contextRef="#ctx0" brushRef="#br0" timeOffset="63">21865 13961 8 0,'0'-11'1'0,"-10"11"2"0,-1 0 1 0,0 0 3 0,0 11 1 0,-11 0-1 0,1 0-1 0,10 11-3 0,0-1 1 0,-1 13-1 0,24-13 0 0,-12 1 0 0,22 0-1 0,-1-12 1 0,1 1-3 0,0-1 1 0,-1-10-2 0,-9 0-5 0,9 0-13 0,-10-10-5 0,0-1 16 0,-11 1 0 0</inkml:trace>
  <inkml:trace contextRef="#ctx0" brushRef="#br0" timeOffset="64">21963 13983 8 0,'0'0'0'0,"12"0"1"0,-12 0 1 0,10 0 3 0,0 0 1 0,-10 12 0 0,0-2 1 0,0 22-2 0,0-9-1 0,0-2-2 0,0-11 1 0,-10 2-1 0,10-1-1 0,0 0 0 0,-10-11 0 0,10 0 1 0,-12 0-2 0,12-11 0 0,-10 11-1 0,10-33-1 0,0 12 0 0,0-2-1 0,10 2 1 0,2 0 0 0,-12 9 0 0,10 1 0 0,0-11-1 0,13 22 1 0,-1 0 0 0,-1 0 2 0,1 0-1 0,0 0 2 0,-11 11-2 0,-11 0 2 0,0 12 2 0,-23 8 1 0,2-20 1 0,0 12 0 0,-23-2 1 0,22 1 0 0,0-11-3 0,12-11-1 0,10 11-1 0,0-1 0 0,22-10 0 0,-2 11 0 0,13-11-1 0,11 0 0 0,0 0-3 0,-12 0-5 0,1 0-16 0,-11 0-2 0,-11 0 16 0</inkml:trace>
  <inkml:trace contextRef="#ctx0" brushRef="#br0" timeOffset="65">22366 13983 7 0,'0'-22'1'0,"0"11"1"0,0 1 3 0,10 0 1 0,-20 10 0 0,10-12 1 0,-11 12-1 0,-1 0-2 0,-20 12 0 0,0-2 3 0,9 22-1 0,-8-9-3 0,20 19-1 0,0-9-2 0,22-12 1 0,10 2 2 0,34-2 0 0,-2-21-2 0,12 0-1 0,1 0-2 0,-11-10-8 0,-22-1-13 0,-1 11-3 0,-32 0 20 0,0-11-1 0</inkml:trace>
  <inkml:trace contextRef="#ctx0" brushRef="#br0" timeOffset="66">22453 13776 6 0,'0'0'1'0,"0"-32"0"0,0 10 1 0,11 0 1 0,-11 1 0 0,-11-12 3 0,-1 11 1 0,-9-10 4 0,-11 10-3 0,-1 0 0 0,-11 11-4 0,-11 0-3 0,-20-1 0 0,-1 12 2 0,-11 12-2 0,11-1-1 0,-1 11 0 0,22 0 0 0,2 10 1 0,10 12-1 0,-1 10 0 0,11 1 1 0,1 21 0 0,21 0-1 0,-1 11 1 0,12-11-1 0,23-11 1 0,19 0-1 0,14-21 1 0,41-11 0 0,1-12 1 0,22 1 0 0,0-11 0 0,10-11 0 0,-22 0-1 0,2 0-1 0,-13-11 1 0,-11-11-1 0,-8-10-1 0,-3-12-2 0,-31-10-4 0,0 0-4 0,-35-11-4 0,-9-12 1 0,-9-10 6 0,-24 0 6 0,-32 11 3 0,-11 11 6 0,-11 10 3 0,-33 23-5 0,-10 10-3 0,-1 11-3 0,1 44 1 0,10 32-1 0,11 44-5 0,22 21-16 0,33-10 13 0,43-55 1 0</inkml:trace>
  <inkml:trace contextRef="#ctx0" brushRef="#br0" timeOffset="67">10013 13363 12 0,'0'0'-1'0,"0"0"1"0,0 0-11 0</inkml:trace>
  <inkml:trace contextRef="#ctx0" brushRef="#br0" timeOffset="68">9861 13581 11 0,'0'-11'0'0,"0"0"0"0,0 0 2 0,12-11 2 0,-2 10 2 0,0 3-1 0,13-2 0 0,9 0-2 0,23 0 0 0,20 0-1 0,13-1-2 0,32 12 1 0,10-10-1 0,1 0 0 0,9-1 1 0,-8 0 0 0,-14-12 0 0,3 2 2 0,-2 11 0 0,-10-1-1 0,0 0-1 0,-23 11 0 0,-9-12-1 0,-1 12 0 0,-22 0 0 0,-21 0 0 0,-22 0 0 0,-11-10-2 0,-33 20-7 0,-43 2-8 0,-34-1 4 0,-20 21-1 0</inkml:trace>
  <inkml:trace contextRef="#ctx0" brushRef="#br0" timeOffset="69">9883 13711 11 0,'0'0'0'0,"-22"0"0"0,12-11 0 0,-1 11 1 0,11-11-1 0,0 11 0 0,21-10 1 0,11-1 1 0,2 11 1 0,9-11-1 0,12 0 1 0,10 11-2 0,0-11 1 0,33 0 0 0,11-11 0 0,21 12-1 0,12-1 1 0,9-11-1 0,1 11-1 0,-10 11 0 0,-23-11-1 0,-9 11 2 0,-23-11-1 0,-34 11 1 0,3-12 0 0,-14 12 1 0,-19 0 0 0,-1-9 0 0,-22 9-1 0,0 0-1 0,-22 0-4 0,-54 9-17 0,10 25 3 0</inkml:trace>
  <inkml:trace contextRef="#ctx0" brushRef="#br0" timeOffset="70">13852 7230 9 0,'0'-31'-9'0</inkml:trace>
  <inkml:trace contextRef="#ctx0" brushRef="#br0" timeOffset="71">10601 13679 11 0,'0'-11'0'0,"0"11"0"0,11 11 0 0,-11-11-1 0,0 0-9 0</inkml:trace>
  <inkml:trace contextRef="#ctx0" brushRef="#br0" timeOffset="72">21975 14712 5 0,'0'0'0'0,"10"-22"2"0,0 22-2 0,-10-11 1 0,0 11-1 0,0 0 0 0,0 0 0 0,0-11 0 0,12 11 0 0,-12 0-1 0,0 11 1 0,11-11 0 0,-11 0 0 0,0 0 0 0,10 0 0 0,-10 0 1 0,12 0 1 0,-12 0 5 0,0-11 2 0,-12 11 0 0,2 0 0 0,-1 0-2 0,-11 11 1 0,-10-11-4 0,9 11 0 0,-19 0-1 0,9 21 0 0,0 1-2 0,1 10-1 0,10 1 0 0,11-1-1 0,22 12 0 0,21-11 0 0,1-23 0 0,11-11 1 0,-1 2 0 0,0-12-1 0,-21 0-1 0,0-12-7 0,-11-9-8 0,11-1-4 0,-1 0 9 0,1-9 4 0</inkml:trace>
  <inkml:trace contextRef="#ctx0" brushRef="#br0" timeOffset="73">22322 14701 7 0,'0'0'0'0,"0"-11"0"0,0 0 0 0,-11 0 4 0,1 11 0 0,10-11 1 0,-11 11 1 0,11 0 1 0,-11 11 1 0,0-11 0 0,-1 11-1 0,2 11 0 0,-11-1-2 0,-1 12 0 0,0 12-3 0,11-14 0 0,11 13-2 0,0-12-1 0,0 1-1 0,21-12-4 0,13 1-12 0,-3-10-6 0,14-12 7 0,-13-12 15 0,-22 12-5 0</inkml:trace>
  <inkml:trace contextRef="#ctx0" brushRef="#br0" timeOffset="74">22366 14744 6 0,'0'11'1'0,"0"0"0"0,0 11 2 0,10-1 3 0,2 1-1 0,8-11 0 0,-8 12-1 0,9-13-1 0,2 11-3 0,-13-10 0 0,12-11 0 0,0 11-1 0,-11-11-8 0,-1 0-7 0,-10-11 8 0</inkml:trace>
  <inkml:trace contextRef="#ctx0" brushRef="#br0" timeOffset="75">22529 14755 8 0,'-11'0'8'0,"-1"11"4"0,2 11 0 0,-22-1 0 0,9 1-3 0,2 0-6 0,0-10-2 0,-2 9-1 0,13-11-2 0,-1 1-8 0,11-11-11 0,21 11 1 0,2-22 15 0,-2 11-2 0</inkml:trace>
  <inkml:trace contextRef="#ctx0" brushRef="#br0" timeOffset="76">22681 14592 8 0,'0'0'2'0,"11"0"9"0,0 22 8 0,10-1 3 0,2 12 1 0,-13 11-6 0,1-1-5 0,0 11-7 0,-11 2-3 0,-11-14-5 0,11-19 0 0,-32 20-40 0,-12 10-14 0,12-30 42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2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19778 14201 8 0,'-22'-22'1'0,"0"-22"0"0,12 12 0 0,-1 20-1 0,11 12 0 0,-12 0 0 0,12 0-1 0,0 23 1 0,0 9 1 0,-10 23 1 0,20 21 0 0,2 0-1 0,-1 11-1 0,-1 21 1 0,1 23-1 0,0 10 0 0,-11 22 1 0,0 10 1 0,-11 24 0 0,-10-1 1 0,-2 0-1 0,-10-11 0 0,13-33 0 0,-2-33-1 0,11-10-1 0,11-33-2 0,11-22-9 0,-1-10 1 0,13-33 1 0</inkml:trace>
  <inkml:trace contextRef="#ctx0" brushRef="#br0" timeOffset="1">18473 15451 8 0,'0'0'0'0,"0"-11"0"0,0 22 0 0,11 0-1 0,-11 0 1 0,22-11 0 0,11 0 1 0,10 0-1 0,11 0 0 0,22-11 1 0,21 11 0 0,24-11-1 0,-1 0 0 0,20 11 0 0,13 0 0 0,-1 0 1 0,33-11-1 0,-1 11 0 0,13-11-1 0,19 11 2 0,14-21-1 0,19 21-2 0,24-22 2 0,9 11-2 0,-64 11 1 0,141-22 0 0,-66 0-1 0,-10 12 1 0,0-12 0 0,-23 22 1 0,33-11 0 0,-74 11 0 0,-25 0 0 0,-73-11-1 0</inkml:trace>
  <inkml:trace contextRef="#ctx0" brushRef="#br0" timeOffset="2">19668 15637 13 0,'0'10'0'0,"-9"-10"0"0,9 11 0 0,-11-11 1 0,11 10-1 0,0-10 0 0,-12 0 0 0,12 0 0 0,0-10 1 0,0 10-1 0,0-11 0 0,0 11 1 0,0-10-1 0,0-2 0 0,0-10 1 0,0 0-1 0,12-10 0 0,-12-1 1 0,11-10-1 0,-2-1 0 0,3-10 0 0,-1 10 0 0,11 1 0 0,-11-12 0 0,-1 23 0 0,12-13 0 0,-12 14 0 0,2-13 0 0,9 12 0 0,2-1-1 0,-2-10 1 0,12 0 0 0,-12-1 0 0,1 0-2 0,0 11 2 0,0 1 0 0,-1-1 1 0,1 1-2 0,0-1 1 0,-1 11 0 0,2 0 0 0,-2 1 0 0,12 10 0 0,-12-11 0 0,2 11 0 0,-14 11-1 0,14-11 2 0,-13 11-2 0,13-11 1 0,-1 11 0 0,-12 0 0 0,12 0 0 0,-11 0 0 0,-1 11 0 0,2 0 0 0,-1 22 0 0,0-1 0 0,-1 1 0 0,1 0 0 0,-11-1 0 0,10 1 0 0,13 1 0 0,-12-3 0 0,0 3 0 0,-1 8 0 0,0-9 0 0,-10 10 0 0,12 0 0 0,-1-9 0 0,0-3 1 0,-11 3-1 0,11 9 0 0,-1-10 0 0,2 10 0 0,-12 1 1 0,10 10-1 0,-10 1 0 0,0-1 0 0,11-11 0 0,-11-10 0 0,11 0 0 0,0-12 0 0,-1 12 0 0,-10 0 0 0,12-12 0 0,-1 13 0 0,10-3-1 0,-10 3 2 0,11 9-2 0,-11-11 1 0,-1 1 0 0,2-11 0 0,-1-1 0 0,10-9 0 0,0-2 0 0,-9 1-1 0,9-11 1 0,1 10 0 0,-12-10 0 0,13 0 0 0,-13 0 0 0,2 0-1 0,-1 0 1 0,0-10 0 0,-1-1-1 0,11-11 1 0,-9 1 0 0,10-13 0 0,-11 13 0 0,-1-11 0 0,1-1 0 0,-11 1 0 0,11-1-1 0,-11-11 1 0,10 1 0 0,2-1 0 0,-12 1-1 0,11-1 1 0,-1-10-1 0,2 0 1 0,-1 10-1 0,-2-21 1 0,-9 43-1 0,12-32 1 0,-1 9-1 0,-1 3 1 0,-10-2-1 0,23 12 1 0,-13-11-1 0,12-1 1 0,0 0-1 0,-1 12 1 0,-9-12-1 0,9 1 1 0,-10 21 0 0,10-11-1 0,-9 12 1 0,-1-12 0 0,-1 22 0 0,2-11 0 0,-1 1-1 0,10 10 1 0,1-11 0 0,-11 0 0 0,11 11 0 0,-12 0 0 0,1 11 0 0,0-10 0 0,0 10 0 0,-1 0 0 0,2 0 0 0,-1 0 0 0,-1 10 0 0,1 1 0 0,0 0 0 0,11 0 0 0,-22 0 0 0,11 0 0 0,-1 0 0 0,2 0 0 0,-1-1 0 0,-2 12 0 0,3 0 0 0,-1 0 0 0,-1 10 0 0,-10 1 1 0,0 10-1 0,0 1 0 0,0 10 1 0,0 12-1 0,0-1 1 0,0-12-1 0,0 12 1 0,0-9-1 0,0-2 1 0,0 0 0 0,12 1-1 0,-1 10 1 0,-1-11 0 0,12 1-1 0,0-12 1 0,-1 12 0 0,2 0-1 0,-2-2 0 0,0-10 1 0,-9 1-1 0,-1-11 0 0,0 0 1 0,0-11-1 0,9 9 0 0,3-19 0 0,-12-1 0 0,10-11 0 0,2 0-1 0,-13 0 1 0,12-11 0 0,-12-1 0 0,2 2-1 0,-1-1 2 0,-1-11-2 0,2 12 1 0,-2-12 0 0,0-1 0 0,13 2-1 0,-1-11 1 0,-11-11-1 0,10-1 1 0,-10 0-1 0,-1 2 0 0,2-3 0 0,-1 2 1 0,-11-1-1 0,10 1 1 0,2-1-1 0,-2 1 1 0,0-1-1 0,-10 1 1 0,12-1-1 0,-12 1 1 0,0 10-1 0,11-10 1 0,-11 9 0 0,0 3 0 0,0-13 0 0,10 1 0 0,-10 0 0 0,0 9 0 0</inkml:trace>
  <inkml:trace contextRef="#ctx0" brushRef="#br0" timeOffset="3">22899 15016 0 0,'0'33'0'0,"11"32"0"0,-11 0 0 0,9-11 0 0,-9 12 1 0,12-12 0 0,-1 0 0 0,-11-10-1 0,10-1 1 0,2 1 0 0,-1-1 0 0,-1 13-1 0,12-14 1 0,-12-9-1 0,13 0 0 0,-13-1 0 0,2-11-1 0,-1 2 0 0,0-23-3 0,-1 0 3 0</inkml:trace>
  <inkml:trace contextRef="#ctx0" brushRef="#br0" timeOffset="4">22899 14973 0 0,'0'0'0'0,"0"0"0"0,0 0 0 0,0 0 1 0,0 0 0 0,0 0 6 0,0 0 0 0,0 0 0 0,0 0-6 0,0-12 0 0,0-9-2 0,0-1 1 0,0-10 0 0,0 11 0 0,0-13 1 0,-12 12-1 0,-9-21 0 0,9-1-1 0,-8 12 2 0,-2-23-3 0,-1 1 0 0,13 0 0 0,-22-1 0 0,9 12 2 0,2-1 0 0,10 1 0 0,-21 10 1 0,-1 22-1 0,10-10 0 0,-9-1 1 0,11 22-1 0,-12-11 0 0,11 0 0 0,-10-11 0 0,9 12 1 0,2-1-1 0,0 11 1 0,-2 0-1 0,2 0 0 0,-12 11 1 0,22 9 0 0,-21-8 1 0,9 10 0 0,2 11 1 0,-11-1 0 0,10 1-1 0,-1 10 1 0,13-10 0 0,0 21 0 0,-2 1 2 0,12 10-1 0,0 0-1 0,0-11 1 0,0 1-1 0,12-12 0 0,-12 12 0 0,0-12 1 0,-12 12-1 0,12-2 1 0,-10-9-4 0,-1 11-11 0,11-1-17 0,-12 0-2 0,12 1 20 0,12-12 9 0</inkml:trace>
  <inkml:trace contextRef="#ctx0" brushRef="#br0" timeOffset="5">23105 15755 2 0,'0'0'0'0,"0"0"0"0,0 0 3 0,0 0-1 0,-11 0 1 0,11 12-1 0,0-12 1 0,0 10 0 0,0 1 0 0,11-1 1 0,-1 13 0 0,2-12 0 0,-1-11-2 0,11 10 1 0,-2-10-1 0,3-10 0 0,9-12-2 0,1 0 1 0,-1 1 1 0,23-34-1 0,-33 22 0 0,-1 1-2 0,2-12 1 0,-2 1-1 0,12-1-1 0,-12 1 1 0,11-12-2 0,-9 1 2 0,10 10-1 0,-11-10 0 0,-2 11 1 0,3-12 0 0,-12 12-1 0,10-1 0 0,1 1 0 0,0-12 0 0,-11 2-1 0,11-2 0 0,-2 0 0 0,3-10 1 0,-13 0-1 0,23 10 1 0,-11 1 1 0,11-11 0 0,0 10 0 0,-12-10 0 0,12 0 1 0,0 11 0 0,-1-22 0 0,-10 10-2 0,-1 12 0 0,-9 21 2 0</inkml:trace>
  <inkml:trace contextRef="#ctx0" brushRef="#br0" timeOffset="6">14341 15886 8 0,'10'-11'0'0,"-10"-1"0"0,12-9 0 0,-12 11 1 0,0-1 1 0,0 0 2 0,0-1-1 0,0 12 0 0,11 0-2 0,-11 12-1 0,0 10-1 0,0 21 2 0,0-10-1 0,-11 43 0 0,-1 0 1 0,2-11-1 0,0 0 2 0,-2 11-1 0,2 1-1 0,-1-1 1 0,-1 0-1 0,2-22 0 0,10 0 0 0,0-32 0 0,-11 0 0 0,11-1 0 0,0-21-2 0,0 12-2 0,11-24-7 0,-11-9 11 0,0 11-10 0</inkml:trace>
  <inkml:trace contextRef="#ctx0" brushRef="#br0" timeOffset="7">14439 16158 9 0,'0'0'0'0,"-11"0"0"0,0 0 3 0,1 0 3 0,-13 11 1 0,-10 10 1 0,13 1-2 0,-13 22-4 0,-12-1-1 0,13-10-2 0,11-1-3 0,9 1-15 0,12-22 10 0,0-11 0 0</inkml:trace>
  <inkml:trace contextRef="#ctx0" brushRef="#br0" timeOffset="8">14407 16256 9 0,'0'0'0'0,"0"-11"0"0,10 0 0 0,-10 11 1 0,0-11 0 0,0 0 3 0,0 11-2 0,0 0-1 0,0 0-1 0,11 11 0 0,0 0 0 0,-1 21 0 0,2-10 0 0,-12 0 0 0,11 0-1 0,0 10 1 0,-11-10 0 0,0 0 0 0,0-11 0 0,0 10 0 0,-11-10 0 0,11-11 0 0,-11 11 0 0,11-22 1 0,0 0 0 0,0-10 0 0,11-1 0 0,-11 0-1 0,11-10-1 0,0-1-1 0,-1 0 0 0,12 1 0 0,-11 10-1 0,0 0 2 0,0 22 0 0,-22 0-8 0</inkml:trace>
  <inkml:trace contextRef="#ctx0" brushRef="#br0" timeOffset="9">14526 16343 10 0,'0'0'0'0,"0"-11"0"0,0 11 0 0,0-11 0 0,11 11 1 0,11 0 0 0,-12-11-1 0,13 0 1 0,-13 11-1 0,1-11 0 0,0 0 1 0,-1 0-2 0,2-10 1 0,-1-1 1 0,-1 0-2 0,-10 0 2 0,12 12-1 0,-12-12 2 0,-12 22-1 0,2 0 0 0,-1 0 0 0,-11 22-1 0,11 10 0 0,-10 1 1 0,10-1-1 0,-1 1 0 0,12 0 0 0,0-1 0 0,23-21 0 0,-2 0-1 0,0 0-2 0,2-11-2 0,-1-11 3 0,10-11 1 0,-11 11-7 0</inkml:trace>
  <inkml:trace contextRef="#ctx0" brushRef="#br0" timeOffset="10">14797 16179 8 0,'0'0'0'0,"0"-10"0"0,0-1 2 0,-10 11 1 0,10 11 0 0,-11-11-1 0,-10 21 0 0,10 23-1 0,-11-22 0 0,22 10-1 0,-11-10-1 0,11-11 1 0,11 0 0 0,-1 0 0 0,2-11-1 0,-1 0 0 0,10-11-1 0,-10-11 1 0,11 0-1 0,-1 0 2 0,-9 1-1 0,-1-1 2 0,-2-11-1 0,-9 12 1 0,0 10 1 0,0 0 0 0,0 11-1 0,0 0 0 0,0 0 1 0,-9 11 0 0,9 10 0 0,0 23 0 0,0-1 0 0,-11 12 0 0,11 10 2 0,-12 0-1 0,12 11-1 0,-21-10-2 0,9-1 1 0,2 10-3 0,10-20-1 0,10-33-4 0,2 0-6 0,-1-22 5 0,-11 0 7 0,10-22-7 0</inkml:trace>
  <inkml:trace contextRef="#ctx0" brushRef="#br0" timeOffset="11">14679 16549 11 0,'0'0'5'0,"0"-11"-3"0,0 11-2 0,20-11-1 0,13 11 1 0,11-20 0 0,0 8-1 0,-2 1 1 0,-9 0-3 0,1 11-1 0,-13 0-5 0</inkml:trace>
  <inkml:trace contextRef="#ctx0" brushRef="#br0" timeOffset="12">15092 16103 8 0,'0'0'1'0,"-12"-21"8"0,12 10-4 0,0 11-4 0,0 11-1 0,-10-2 1 0,10 14-4 0,0-1-5 0,0 0 1 0,0-1 0 0</inkml:trace>
  <inkml:trace contextRef="#ctx0" brushRef="#br0" timeOffset="13">15070 16277 8 0,'0'0'0'0,"10"0"12"0,2-11-8 0,-12 11-5 0,11-10-8 0,-2 10 3 0,-9 0-2 0</inkml:trace>
  <inkml:trace contextRef="#ctx0" brushRef="#br0" timeOffset="14">23811 15233 1 0,'0'0'0'0,"-10"-10"0"0,10 10 0 0,0-11 0 0,0 11 0 0,0 0 0 0,0 0 0 0,0-11 0 0,-11 11 0 0,11 0 0 0,-12 0 0 0,12 0 0 0,-9 0 0 0,9 0 0 0,0 0 0 0,-11 0 0 0,11 0 1 0,-12 0-1 0,12 0 0 0,-10 11 0 0,10-11 0 0,0 0 0 0,0 0 0 0,0 0 1 0,0 0-1 0,0 0 0 0,10 0 1 0,2 0-1 0,8 0 0 0,-8 0 1 0,9 0-1 0,2 0 0 0,9 0 0 0,-10 11 0 0,-1-11 0 0,-9 0 0 0,-1 0 0 0,-1 10 0 0,-10-10 1 0,0 0-1 0,0 0 0 0,-21 0 0 0,9 11 1 0,-21-11-1 0,1 11 0 0,11-11 0 0,-12 0 0 0,12 11 0 0,10 0 0 0,-1-11 0 0,12 11 0 0,0 0-2 0,23 10 0 0,9-21 0 0,-10 0 1 0</inkml:trace>
  <inkml:trace contextRef="#ctx0" brushRef="#br0" timeOffset="15">23834 15592 4 0,'0'-11'0'0,"10"2"0"0,-10-3 0 0,12 1 0 0,-12 0 0 0,10 11 1 0,-10 0 0 0,0 0 0 0,10 11 0 0,-10 0-1 0,0 1 2 0,12-3-1 0,-12 13 2 0,0 0-1 0,-12 0 1 0,2 10-1 0,10 12-1 0,-10-22 0 0,10 10 0 0,0-11-1 0,10 2 0 0,0-2 1 0,13-10-1 0,-1-1 0 0,-1 2-1 0,11-12 0 0,-9 0 0 0,10 0 0 0,-12 0-1 0,1-12 0 0,11 2-2 0,-33 10-2 0,11-11 4 0,-11 11 2 0,0 0-4 0</inkml:trace>
  <inkml:trace contextRef="#ctx0" brushRef="#br0" timeOffset="16">23746 15723 4 0,'0'0'0'0,"0"0"0"0,0 0 0 0,12 0 0 0,-1 0 0 0,10 0 1 0,-10 0-1 0,-1 0 1 0,13 0 0 0,-1 0 0 0,-2 0 0 0,3 0-1 0,-13 10 0 0,13-10-2 0,-2 12 0 0,-10-12 1 0,-11 0-3 0</inkml:trace>
  <inkml:trace contextRef="#ctx0" brushRef="#br0" timeOffset="17">15396 15798 6 0,'0'0'0'0,"0"-10"0"0,0-1-1 0,0 11 2 0,0-10-2 0,0 10 2 0,0 10-1 0,0 1 0 0,0 11 1 0,10 10-1 0,-10 1 0 0,12-11 0 0,-12-1 1 0,10 1-1 0,2-11 0 0,-12-1 0 0,11 2 0 0,-11-1 0 0,0 0-1 0,0-11 1 0,-11 0 0 0,11 0-7 0</inkml:trace>
  <inkml:trace contextRef="#ctx0" brushRef="#br0" timeOffset="18">15472 15712 3 0,'0'-10'2'0,"0"-2"-2"0,11 12 0 0,-1 0-1 0,2 0 2 0,-1 0-1 0,-1 33 0 0,-10-11 1 0,12 21-1 0,-12 1 1 0,0-1 0 0,10-10 0 0,-10-1-1 0,0 1 0 0,0-11 1 0,0-1-1 0,0-11-1 0,0 2 0 0,0-1 0 0,-10-11 1 0,-2 0-7 0</inkml:trace>
  <inkml:trace contextRef="#ctx0" brushRef="#br0" timeOffset="19">15320 15897 7 0,'0'0'0'0,"0"-11"0"0,0 0 1 0,11 11-1 0,-1-12 1 0,13 12 0 0,-2-10-1 0,0-1 0 0,13 11 0 0,-2 0-1 0,-11-10-2 0,12 10 2 0,-33 0-4 0</inkml:trace>
  <inkml:trace contextRef="#ctx0" brushRef="#br0" timeOffset="20">15298 15984 8 0,'0'0'0'0,"0"0"0"0,0 0 0 0,0 0 0 0,22 0 0 0,11-11 0 0,-1 11 0 0,1-12-1 0,10 2 1 0,-11-1-1 0,1 11-5 0</inkml:trace>
  <inkml:trace contextRef="#ctx0" brushRef="#br0" timeOffset="21">15884 15863 5 0,'0'-10'0'0,"0"-1"0"0,0-10 0 0,0 10 0 0,-10-1 1 0,10 12 0 0,-10-10-1 0,-1 10 1 0,0 0-1 0,0 10 1 0,-1 2 0 0,2-1-1 0,10 10 1 0,0 12-1 0,0-11 0 0,22-11 0 0,-11 11 0 0,31-12-2 0,-19-10-1 0,-1 0 3 0,0-10-6 0</inkml:trace>
  <inkml:trace contextRef="#ctx0" brushRef="#br0" timeOffset="22">15972 15777 4 0,'0'0'0'0,"0"-10"0"0,0 10 0 0,0 0 1 0,0 10-1 0,0 1 0 0,11 11 0 0,-11 0 1 0,0-1-2 0,11 1 1 0,-11-11 0 0,0 0 0 0,10-11 0 0,-10 11-5 0</inkml:trace>
  <inkml:trace contextRef="#ctx0" brushRef="#br0" timeOffset="23">15994 15690 4 0,'0'0'0'0,"0"0"-1"0,0 0-2 0</inkml:trace>
  <inkml:trace contextRef="#ctx0" brushRef="#br0" timeOffset="24">16190 15832 5 0,'-11'-11'-1'0,"11"0"1"0,-12-1 0 0,2-9 0 0,-1 21 0 0,0 0 0 0,1 0 0 0,-1 0 0 0,-1 11 1 0,2-1 0 0,10 13-1 0,0-2 0 0,0 0 0 0,10-9 0 0,13-1 0 0,-2 0 0 0,12-11 0 0,-12 0-1 0,2-11 1 0,-2 0 0 0,-21-11-1 0,11 11-3 0</inkml:trace>
  <inkml:trace contextRef="#ctx0" brushRef="#br0" timeOffset="25">16244 15473 2 0,'0'0'-1'0,"0"0"1"0,0 11 1 0,0 10-1 0,0 1 0 0,0 11 0 0,11-1 1 0,-11 13-1 0,10-3 0 0,-10 2 1 0,12-12-1 0,-12 11 0 0,11-9 1 0,0-3-1 0,-11-8-1 0,11-23-3 0</inkml:trace>
  <inkml:trace contextRef="#ctx0" brushRef="#br0" timeOffset="26">16385 15798 4 0,'0'0'0'0,"0"0"0"0,-10 12 0 0,-1 10 0 0,11-1 0 0,0 1 1 0,11-11-1 0,-1 0 0 0,12 0 0 0,-12-11 0 0,13 0 0 0,-13 0 0 0,2-11 0 0,-1 0 0 0,-11-22 1 0,0 22-1 0,-11-10 1 0,11-12-1 0,-22 22 0 0,-1 1 0 0,13 10-1 0,0 0 0 0,-12 10 0 0,22 11 1 0,0-9-4 0</inkml:trace>
  <inkml:trace contextRef="#ctx0" brushRef="#br0" timeOffset="27">16603 15767 4 0,'0'0'0'0,"0"-22"0"0,10 10 1 0,-10-9 1 0,12 11 0 0,-12-2-1 0,0 12-1 0,-12 0 0 0,-9 0 0 0,9 12 0 0,2-2-1 0,0 11 1 0,10-9-1 0,10-2-1 0,12 2 1 0,-1-2 0 0,23 11 1 0,-11-21 0 0,0 23 0 0,-1-12 1 0,-11-1-1 0,-9 1 0 0,-12-1 0 0,11-10 1 0,-22 12 2 0,-1-12-2 0,-21 11 0 0,1 0-3 0,-22 22-2 0,43-23-1 0</inkml:trace>
  <inkml:trace contextRef="#ctx0" brushRef="#br0" timeOffset="28">15266 16299 10 0,'0'0'0'0,"0"0"0"0,0 0 0 0,0 0 1 0,0 0 0 0,21-11 0 0,0 11 0 0,24-11 0 0,20 11-1 0,10-11-1 0,23-10 0 0,12 10 1 0,8 0 0 0,2 0-1 0,0-11 0 0,11 11-2 0,-1 1 2 0,44-12 1 0,-76 0 0 0,-12 11 0 0,-21-12 0 0,-32 14-1 0,-10 9 1 0,-12-11 0 0,-11 11 0 0,0 11-6 0</inkml:trace>
  <inkml:trace contextRef="#ctx0" brushRef="#br0" timeOffset="29">15809 16451 9 0,'0'0'0'0,"0"0"0"0,0 0 0 0,-11 0 0 0,11-11 1 0,-11 11-1 0,1 0 1 0,10 0 0 0,-11 11 0 0,-1-11 0 0,12 11-1 0,-10-11 0 0,10 11 0 0,0 0 0 0,10 0 0 0,2 1 0 0,-1-2 0 0,10 0 0 0,0 1-1 0,2 0 1 0,9 0 0 0,1 1 1 0,-22-2-1 0,0-10 1 0,-11 11 1 0,-11-1 2 0,0-10-1 0,-22 11 0 0,1 0-1 0,-1 1 1 0,11-12-2 0,1 10-1 0,9-10 0 0,2-10 0 0,10 10-2 0,0-23-1 0,10 12-3 0,13 1-3 0,-13-1 6 0,12 11-7 0</inkml:trace>
  <inkml:trace contextRef="#ctx0" brushRef="#br0" timeOffset="30">15939 16572 10 0,'0'0'0'0,"0"10"0"0,12-10 0 0,-1 0 0 0,-1 0 1 0,1-10 0 0,10-2 2 0,-9 1-1 0,-1 0 2 0,-1-10-1 0,2 11-2 0,-12-2-1 0,0 1 0 0,0 0 0 0,0 11 0 0,-12-11-1 0,2 11 1 0,-1 0-1 0,-11 11 1 0,11 0 0 0,-10 12 1 0,10-3-1 0,-1 2 0 0,2 11 1 0,-1-12-1 0,22 1 0 0,-1 0 0 0,2-11 1 0,9-11-1 0,11 0-1 0,1 0 1 0,-1-11-3 0,1 1-6 0,-21-2 5 0,-1 12-5 0</inkml:trace>
  <inkml:trace contextRef="#ctx0" brushRef="#br0" timeOffset="31">16364 16495 8 0,'0'-11'0'0,"11"0"1"0,-11-11 0 0,0 11 1 0,0 1-1 0,-11 10 0 0,11 0 0 0,-11 0-1 0,-22 0 1 0,-10 10-1 0,10 23-1 0,1 1 1 0,10-14 0 0,11 13 0 0,11-11 0 0,0-11 0 0,21 10-1 0,2-10 1 0,9-11-1 0,1 0-2 0,-1-11 2 0,1 11 0 0,-22-11-7 0</inkml:trace>
  <inkml:trace contextRef="#ctx0" brushRef="#br0" timeOffset="32">16625 16572 13 0,'0'0'0'0,"0"-12"9"0,11 12-8 0,-11 0-1 0,10 0-1 0,-10 12-9 0,0-2-2 0</inkml:trace>
  <inkml:trace contextRef="#ctx0" brushRef="#br0" timeOffset="33">17059 16082 6 0,'0'-11'0'0,"0"11"1"0,12-11 2 0,-12 11 0 0,0 0 2 0,0 0-3 0,0 0 0 0,11 0-1 0,10 0 0 0,0 0-2 0,2 0-1 0,9 0-3 0,-22 0 0 0,13 0 1 0,-12-11 4 0,-11 11 0 0,0 0-7 0</inkml:trace>
  <inkml:trace contextRef="#ctx0" brushRef="#br0" timeOffset="34">17114 16212 9 0,'0'0'0'0,"22"-11"1"0,-11 0 0 0,11 0 0 0,-2 11-1 0,-8 0-1 0,-1 0-2 0,-11 11-5 0</inkml:trace>
  <inkml:trace contextRef="#ctx0" brushRef="#br0" timeOffset="35">17537 15788 5 0,'0'0'0'0,"0"10"0"0,0 13 1 0,0-2-1 0,0 12 1 0,12 0 0 0,-12-1 0 0,0 12 0 0,0-2 0 0,0 3-1 0,0-2 1 0,11 1-1 0,-11-23 0 0,10 1 0 0,2 0 1 0,-12 0-2 0,11-11 1 0,-11-1-2 0,0-10 0 0,-11 0 1 0,11 0-6 0</inkml:trace>
  <inkml:trace contextRef="#ctx0" brushRef="#br0" timeOffset="36">17570 16245 8 0,'0'0'-1'0,"0"0"1"0,0 0 1 0,0 0-1 0,12-11 2 0,-12 0 0 0,11-11 1 0,-2 0-1 0,3-10-1 0,-12 10 0 0,11-12-1 0,-1 14 0 0,2-13 0 0,-1 11 0 0,0 11-1 0,-11 11 1 0,0-10-1 0,11 10 1 0,-1 10 0 0,-10 1 0 0,10-1 0 0,-10 13 0 0,12-1 0 0,-1 10 0 0,0-10 2 0,-11 0-1 0,0-11 1 0,11 10-2 0,-1-10 0 0,-10 0 0 0,0 0-1 0,12-11-2 0,-12 11-5 0,0-11 5 0,10 0-4 0</inkml:trace>
  <inkml:trace contextRef="#ctx0" brushRef="#br0" timeOffset="37">17853 16049 6 0,'0'-11'0'0,"0"11"0"0,11-12 0 0,-11 12 0 0,11-10 0 0,-1 10 0 0,13 0 1 0,-1 0-1 0,-2 0 0 0,-8 10 0 0,-12 2 0 0,0-1 1 0,0 0 3 0,0 0 1 0,-12 9 1 0,12-8-2 0,-9 10-1 0,-2-11-1 0,11 0-1 0,0 0-1 0,11 0 1 0,-2-1-2 0,14-10 1 0,-1 0-3 0,-11 0-4 0,11 0-2 0,-12 0 3 0,0 11-2 0</inkml:trace>
  <inkml:trace contextRef="#ctx0" brushRef="#br0" timeOffset="38">17864 16179 7 0,'11'-10'0'0,"-1"-1"0"0,23 11 0 0,-10 0 0 0,9 0 0 0,-10-11-7 0</inkml:trace>
  <inkml:trace contextRef="#ctx0" brushRef="#br0" timeOffset="39">20114 14233 8 0,'0'0'0'0,"0"0"0"0,0-12 0 0,0 12 0 0,0-10 0 0,0 10 0 0,0 10 5 0,0 13-3 0,0 10-1 0,0 10-1 0,-10 1 1 0,10-12-1 0,0 1 1 0,0-11-1 0,10-12 0 0,-10 12 0 0,0-11-2 0,12 0-3 0,-1-11 2 0,-11 0-5 0</inkml:trace>
  <inkml:trace contextRef="#ctx0" brushRef="#br0" timeOffset="40">20093 14396 6 0,'0'0'1'0,"0"-11"-1"0,11 11 0 0,-11-11 0 0,10 11 0 0,2 0 0 0,-1 11 0 0,-1 0 0 0,13 0 0 0,-2 0 0 0,0 0 0 0,2-11 0 0,9 11 0 0,1-11-1 0,11-11 1 0,-13 11 0 0,14-11-1 0,9 0 1 0,0 11-1 0,11 0 0 0,0-11 0 0,0 11 0 0,0 0 1 0,2 0-1 0,9 0 1 0,-11 0 0 0,-11 0 0 0,0 0 0 0,-10-11 0 0</inkml:trace>
  <inkml:trace contextRef="#ctx0" brushRef="#br0" timeOffset="41">21409 14211 0 0,'0'0'0'0,"10"10"0"0,-10-10 0 0,0 12 0 0,12-1 0 0,-12 11 0 0,0 10 0 0,11-21 0 0,-11 22 0 0,0-11 0 0,10-12 0 0,-10 1 0 0,0 0 0 0,0 0 0 0,0-11 0 0,0 0 0 0,11 0 0 0,-11 0 0 0,0-11 0 0,11-11 0 0,-11 1 0 0,0-1 0 0,0-11 0 0,0 1 0 0,0-1 0 0,-11 1 0 0,11 10 0 0,-11 11 0 0,11 11 0 0,-10 11 0 0,10 0 0 0,0 20 0 0,0 3 0 0,0 9 0 0,0-10 0 0,0 10 0 0,10 1 0 0,-10-1 0 0,11-10 0 0,0-22 0 0,-1 0 0 0,-10-11 0 0</inkml:trace>
  <inkml:trace contextRef="#ctx0" brushRef="#br0" timeOffset="42">21148 14385 0 0,'0'0'0'0,"0"0"0"0,0 0 0 0,0-11 0 0,0 11 0 0,11 0 0 0,-1-10 0 0,2 10 0 0,9 0 1 0,1 10-1 0,0 1 0 0,-1 0 0 0,2 0 0 0,-14 0 0 0,25 0 0 0,-13 0 0 0,12-11 0 0,-22 0 0 0,10-11 0 0,-9 11-1 0,-1 0 1 0,-11 11 0 0,10 0 0 0,-10-11 0 0</inkml:trace>
  <inkml:trace contextRef="#ctx0" brushRef="#br0" timeOffset="43">20778 16016 7 0,'10'-11'0'0,"-10"1"0"0,0 10 0 0,0-11 1 0,0 0 0 0,0 11 0 0,0-12 2 0,-10 12 0 0,10-10-1 0,0 10 1 0,0 0-2 0,10-11 3 0,-10 11 0 0,0 0-1 0,0 0-2 0,0 21 1 0,0 2-1 0,0 31-1 0,0-10 0 0,0 10 0 0,0-21 0 0,-10-1 1 0,10 1-1 0,0-1 0 0,0-10 0 0,0-11 0 0,0 0 0 0,0 0 0 0,0-22 1 0,0 0-3 0,0-22 2 0,0 1-3 0,-10-23 1 0,10 12-1 0,0 10 3 0,-12 1 0 0,2 21 1 0,10 0-1 0,0 11-1 0,10 0-18 0,2 11 16 0,-12 0-4 0</inkml:trace>
  <inkml:trace contextRef="#ctx0" brushRef="#br0" timeOffset="44">21844 16179 7 0,'0'0'0'0,"0"-10"0"0,11-1 0 0,-11 0 1 0,0 0 3 0,0 0 2 0,10 0 0 0,-10 0-1 0,0-1-2 0,12 12 3 0,-12 12-5 0,0 10 0 0,0 11 1 0,0-12-1 0,11 12 1 0,-11 0-1 0,0-12 1 0,0 1-1 0,0-11 1 0,0 0 0 0,0-11 0 0,-11 0-1 0,11-11-4 0,0-11-5 0,0-10-2 0,0 10-6 0,11-22 4 0,-11 34 5 0</inkml:trace>
  <inkml:trace contextRef="#ctx0" brushRef="#br0" timeOffset="45">20572 16266 13 0,'0'0'0'0,"0"0"0"0,0 0 0 0,0 0 0 0,11 0 0 0,-11 0 0 0,10 0 0 0,1 0 0 0,0 0 0 0,-1 0 0 0,13 0 0 0,-1 0 0 0,10 0-1 0,12 0 1 0,10 0 0 0,11 11 0 0,1-11 1 0,21 0-1 0,-1 0 1 0,12 11-1 0,-21-11 0 0,10 11 0 0,-11 0 0 0,11 0 1 0,-11-11 1 0,11 11-1 0,-11-11 0 0,11 0-1 0,-12 11 0 0,-10-11 0 0,-9 0-1 0,-14 10 1 0,-19-10 0 0,9 11 0 0,-32-11-1 0,0 11 2 0,-10-11-1 0,-2 11-1 0,-9-11-4 0,-12 11-7 0</inkml:trace>
  <inkml:trace contextRef="#ctx0" brushRef="#br0" timeOffset="46">21202 16517 12 0,'0'0'0'0,"0"0"0"0,0-10 1 0,0 10-1 0,0-12 0 0,0 1 1 0,0 11 0 0,11-11 1 0,-11 0 1 0,0 0 0 0,0 0 2 0,0 1-2 0,11-1-1 0,-11 11-1 0,0 0-1 0,10 0-1 0,-10 21 1 0,0 12 0 0,0 11 0 0,12-1-1 0,-12 0 1 0,11 1-1 0,-1-11 1 0,13-1-1 0,-14-11 1 0,3-9 0 0,-1-1 0 0,0 0-1 0,0 10 0 0,-1-21-1 0,2 10 0 0,-12 2 0 0,0-12-2 0,10 0-1 0,-20 0 1 0,10 0-5 0</inkml:trace>
  <inkml:trace contextRef="#ctx0" brushRef="#br0" timeOffset="47">21322 16637 12 0,'0'0'0'0,"0"-12"3"0,0 1 3 0,-11 11 2 0,-1 0-3 0,-8 0-2 0,-13 23-1 0,0-2-2 0,1 1 0 0,-1 10 0 0,1 1-2 0,20-11-11 0,2 9 0 0,10-31 2 0</inkml:trace>
  <inkml:trace contextRef="#ctx0" brushRef="#br0" timeOffset="48">21104 16507 12 0,'0'0'0'0,"0"0"0"0,0 0 0 0,12 0 1 0,-2 0-1 0,0 0 0 0,-10 0 0 0,0 0 0 0,0 10 0 0,12 0 0 0,-12 1 0 0,0 11 0 0,0 0-1 0,11-1 1 0,-1 1 0 0,13 0 0 0,-2-1-1 0,0 13 1 0,2-24-11 0</inkml:trace>
  <inkml:trace contextRef="#ctx0" brushRef="#br0" timeOffset="49">21192 16647 12 0,'0'0'0'0,"0"0"0"0,10 0 0 0,-20 0 0 0,10 0 1 0,0 0 0 0,0 0 1 0,-11 11 0 0,-1-1 1 0,-9 24 0 0,-11-13-1 0,10 12-1 0,-11-1 0 0,1 12 0 0,-1-13-1 0,10-8 1 0,13-1-1 0,10-22 0 0,0 11 0 0,0-11 0 0,10-11-1 0,13 0 0 0,-13-11 1 0,13 1 0 0,-14-1-1 0,3 0-1 0,9 10 0 0,-9 2 0 0,-1-11 1 0,11 21 0 0,-12-11 0 0,-10 0 1 0,10 11 0 0,-10-12 0 0,0 12 0 0,0 0 0 0,0 0 1 0,-10 12-1 0,-12 10 1 0,1-1-1 0,9 1 0 0,-9-11 1 0,21 11-2 0,-12-11-1 0,24-2-5 0,-12-9-4 0</inkml:trace>
  <inkml:trace contextRef="#ctx0" brushRef="#br0" timeOffset="50">21071 16473 12 0,'0'0'0'0,"0"-11"1"0,-10 0-1 0,10 0 1 0,-11 1 1 0,11-12 1 0,0 11 0 0,0 0-1 0,0 11 0 0,0-11 0 0,0 11 2 0,0 0-2 0,0 0-2 0,-12 11 1 0,12 11-1 0,0 10 1 0,0-10-1 0,12 11 0 0,-1-1 0 0,11-10 0 0,-1 11 0 0,1-1 1 0,0 1-1 0,11-12 0 0,-12 13 0 0,-10-13 0 0,0 1-1 0,-11-11 1 0,10 0-1 0,-10-1 0 0,0 1 0 0,0-11-1 0,0 0-10 0,0 0 8 0,0 0 0 0,-10 0 4 0,10-11-11 0</inkml:trace>
  <inkml:trace contextRef="#ctx0" brushRef="#br0" timeOffset="51">20604 13972 2 0,'0'-11'0'0,"0"0"0"0,-11 1 1 0,11-12 1 0,0 11 4 0,-10 0 3 0,10-11 4 0,0 11 1 0,0 11 2 0,0-10 2 0,0 20-5 0,0 1-8 0,10 22-2 0,1 0-1 0,0-1-3 0,11 12-1 0,-11-23 3 0,11 12-2 0,-2-12 1 0,-20 2-1 0,23-2 0 0,-13-10 0 0,2-1 1 0,-12-10 0 0,0 0 0 0,11 0 0 0,-11-10 2 0,0-1-1 0,-11 1-1 0,11-1 0 0,-12-12 1 0,12 13 1 0,-21-1 0 0,9 11 0 0,3-10 0 0,-2-2 1 0,-11 12 0 0,-1 12 1 0,2 9 1 0,-23 12-2 0,-9 9-1 0,20 3-3 0,11-13-13 0,10-10-26 0,24-11-10 0,10-11 28 0,-11 0 19 0</inkml:trace>
  <inkml:trace contextRef="#ctx0" brushRef="#br0" timeOffset="52">17386 9373 23 0,'-12'0'0'0,"12"-11"0"0,12 11 0 0,31 0 0 0,23-11 0 0,32 0 0 0,9 0 0 0,-8 0-1 0,-13 11 1 0,-30 11 1 0,-14 11-2 0,-9 11 1 0,-1-1 0 0,1 1 0 0,1-11 0 0,9-1 0 0,-10-10 0 0,9 0 0 0,3-22 0 0,-25 0 0 0,3 1 0 0,-13-1 0 0,-10-11 0 0,-10 11 0 0,-1 11 0 0,-1-11 0 0,-8 11 0 0,-2 11 0 0,-1 0-22 0</inkml:trace>
  <inkml:trace contextRef="#ctx0" brushRef="#br0" timeOffset="53">8578 11754 7 0,'0'0'3'0,"12"0"-3"0,9 0 0 0,1 0 0 0,0 0 0 0,21 0 0 0,-10 0-1 0,9 0 2 0,3 0-1 0,-2 0 0 0,0 0 0 0,-11 0 0 0,1 0 0 0,-10 0-1 0,-1 11 2 0,-12-11-2 0,0 11 1 0,-10-11 0 0,0 0 0 0,-10 0 0 0,0 0 0 0,-1 0 0 0,0-11 0 0,-12 0 0 0,2 11 0 0,0-12 1 0,-12 2-1 0,0 10 0 0,-10-11 0 0,-2 11 0 0,3 11-10 0</inkml:trace>
  <inkml:trace contextRef="#ctx0" brushRef="#br0" timeOffset="54">8578 11742 8 0,'0'0'0'0,"-10"0"2"0,-1 0-2 0,11 0 0 0,0-10 0 0,0 10 0 0,21 0 0 0,1 0 0 0,11 0 0 0,10 0 0 0,12 0 0 0,-1-11 0 0,11 11 1 0,12-10-1 0,-12 10 0 0,0 0-1 0,0-11 2 0,-21 11 0 0,-1-11-1 0,-10 11 0 0,0-11 0 0,-12 11 0 0,-21 0 1 0,11 0-14 0</inkml:trace>
  <inkml:trace contextRef="#ctx0" brushRef="#br0" timeOffset="55">4348 11689 17 0,'0'0'0'0,"23"-11"1"0,-2 11-1 0,0 0 1 0,2 0-1 0,-1 0 0 0,21 0 0 0,-11 0 0 0,1 0 0 0,11 0 0 0,-23 0 0 0,23 0 0 0,-11 11 0 0,-13-11 0 0,13 11 1 0,-10 0-1 0,9-11 0 0,1 0 0 0,0 0 1 0,9 0-1 0,3 0 0 0,-2-11 0 0,-21 11 0 0,11 0 1 0,-12 11-1 0,12-11 0 0,-22 10 0 0,11 1 0 0,-2-1 0 0,-8 2 0 0,21-12 0 0,-12 0 0 0,11-12 0 0,13 2 0 0,-2 10 0 0,-10-11 0 0,-1 11 0 0,0 0 1 0,1 0-1 0,-1 0 0 0,-9 0 0 0,10 0 0 0,-1 0 1 0,1 0-1 0,-1-10 0 0,1-1 0 0,0 11 0 0,-1 0 0 0,1-11 0 0,-1 11 0 0,1-11 0 0,-1 11 0 0,1 0 0 0,-1 0 0 0,1 0 0 0,-1 0 0 0,13 0-1 0,-24 0 0 0,23 0 2 0,-11 0-1 0,-1-11 1 0,12 11-1 0,-12-11 0 0,1-1 0 0,-1 2 0 0,1 10 0 0,11 0 0 0,-12-10 0 0,-11 10-1 0,12 0 1 0,-1 0 0 0,-9 0 0 0,10-11 0 0,-1 11 0 0,-10 0 0 0,11 0-1 0,-13 0 1 0,13-11 0 0,-21 11 0 0,21 0 0 0,-12-11-1 0,0 11 1 0,12 0 0 0,-21-12 0 0,20 12 0 0,-11 0 0 0,-9 0 0 0,-1 0 0 0,-1 0 0 0,12 0 0 0,-12 0-1 0,13 0 2 0,-1 0-1 0,-2-10 0 0,3 10-1 0,10-11 2 0,-23 11-2 0,12 0 1 0,-12 0 0 0,13 11 0 0,-1-11 0 0,-2 0 0 0,3 0 0 0,9 0 0 0,-20 0-1 0,9 0 2 0,-10 0-2 0,10 0 1 0,-9 0 0 0,-12 0 0 0,11 0 0 0,-1 0 0 0,-10 0 0 0,12 0 0 0,-2 0 0 0,-10 0 0 0,10 0 0 0,2-11 0 0,-1 11 0 0,-11 0 0 0,22 0 0 0,-11 0 0 0,-1 0 0 0,1 0 0 0,-11 0-1 0,11 0 1 0,-11 0 0 0,10 0 0 0,2 0 0 0,-1 0 0 0,-1 0 0 0,13 0-1 0,-14 0 1 0,14 0 0 0,-13 0-1 0,2 0 2 0,-1 11-2 0,0-11 1 0,0 0 0 0,9 0 0 0,-8 0 0 0,-1 0 0 0,11 0 0 0,10 0 0 0,-21 0 0 0,11 0 0 0,0-11 0 0,-11 11 0 0,-2 0 0 0,3-10 0 0,-1 10 0 0,-1 0 0 0,2 0 1 0,-1-11-1 0,-1 11 0 0,2 0 0 0,-2 0 0 0,-10 0 0 0,0 0 0 0,0 0-1 0,0 11 1 0,0-11 0 0,-10 10 0 0,-2 1-1 0,2-1-14 0</inkml:trace>
  <inkml:trace contextRef="#ctx0" brushRef="#br0" timeOffset="56">10306 11700 20 0,'0'0'2'0,"12"0"-2"0,-1-11 0 0,-1 11 1 0,2 0-1 0,-1 0 0 0,11-11 0 0,-12 11 0 0,12-11 0 0,0 11 1 0,-1-11-1 0,12 11-1 0,-11 0 1 0,11 0 0 0,-12 0 1 0,0 0-1 0,2 11 0 0,-1 0 0 0,-2-11 0 0,13 0 1 0,-10 0-1 0,-1 0 0 0,-2 0 0 0,3 0 0 0,10 0 0 0,-12 0 1 0,12 0-1 0,-11 0 0 0,10 0 0 0,-11-11 0 0,2 11 1 0,-1 0-2 0,-12 0 2 0,23 0-1 0,-11 0 0 0,-1 0 0 0,-10 0 0 0,0 0 0 0,11 0-1 0,-1 0 2 0,-9 0-1 0,8 0-1 0,3 0 1 0,-1 0-1 0,-1-11 1 0,11 11 0 0,-9 0 0 0,-1 0 1 0,-12-12-1 0,12 12 0 0,-11 0 0 0,0 0 0 0,10 0 0 0,-9-10 0 0,9 10 0 0,1 0 0 0,-12 0 0 0,23 0 0 0,-21 0 0 0,-1 0 0 0,10 0 0 0,0-10 0 0,-9 10 0 0,21 0 0 0,-23 0 0 0,23 0 0 0,-23 0 0 0,13 10 0 0,-2-10 0 0,0 0 0 0,2 0 0 0,9 0 0 0,-10 0 0 0,11 0 0 0,-1 0-1 0,1 0 1 0,0-10 0 0,-1 10-1 0,1-11 1 0,0 11 0 0,-1-11 0 0,1 11 1 0,-23 0-1 0,12 0 0 0,0 0 0 0,-1 0 0 0,-9 0 0 0,-1 0 0 0,10 11 0 0,-10-11 0 0,-1 0 0 0,13 0 0 0,-12 0 0 0,0 0 0 0,10 0 0 0,0-11 0 0,-9 11 0 0,9 0 0 0,-9 0 0 0,-12 0 0 0,11 0 0 0,-2 0 0 0,14-11 0 0,-1 11 0 0,-1 0 0 0,1 0 0 0,0-12 0 0,-11 12 0 0,22 0-1 0,-23 0 1 0,12 0 0 0,0 0 0 0,-1 0 0 0,-9 0 0 0,8 0 0 0,3 0-1 0,-1 0 1 0,-12 0-1 0,12 0 2 0,-11 0-1 0,11 0 0 0,-12 0 0 0,2-10 0 0,9 10 0 0,11 0 0 0,-9 0 0 0,-1-11 0 0,10 11 0 0,-11 0 0 0,2 0 1 0,-1 0-1 0,-2 0 0 0,3 0 0 0,-13 0 0 0,2 0 0 0,-1 0 0 0,-1 0 0 0,1 0 0 0,-11 11 0 0,11-11 0 0,-11 0 0 0,10-11 0 0,-10 11 0 0,0 0 0 0,12 0 0 0,-1 0 0 0,11 0 0 0,-12 0 0 0,12 0-1 0,-22 0 1 0,11 0 0 0,-11 11 0 0,11-11 1 0,-11 0-2 0,0 0 1 0,0 0 0 0,0 0 0 0,0 0 0 0,0 10-1 0,0-10 1 0,-11 0-1 0,11 0 1 0,0 12-21 0</inkml:trace>
  <inkml:trace contextRef="#ctx0" brushRef="#br0" timeOffset="57">20061 14581 12 0,'0'0'5'0,"0"0"-6"0,11 11 1 0,-11-11 1 0,10 0-1 0,-10 0 0 0,0 0 0 0,0 0 0 0,0 11 0 0,0-11 0 0,0 11 0 0,0-11-1 0,11 11 1 0,-11-1-16 0</inkml:trace>
  <inkml:trace contextRef="#ctx0" brushRef="#br0" timeOffset="58">21366 14559 3 0,'0'0'0'0,"0"-11"0"0,10 11 0 0,-10 0 0 0,0 0 0 0,0 0 0 0,11 0 0 0,-11 0 0 0,0 0 0 0,0 0 0 0,0 11 0 0,0 0 0 0,-11-11-3 0</inkml:trace>
  <inkml:trace contextRef="#ctx0" brushRef="#br0" timeOffset="59">21344 14538 4 0,'10'0'-1'0,"-10"0"1"0,0 0 0 0,0 0 0 0,0 0 0 0,0 0 0 0,0 0 0 0,0 10 0 0,-10 1 0 0,-1 0-3 0</inkml:trace>
  <inkml:trace contextRef="#ctx0" brushRef="#br0" timeOffset="60">18278 12722 6 0,'0'0'0'0,"0"-11"-1"0,10 11 1 0,0-11 0 0,13 11 0 0,-13-11 1 0,2 0-1 0,-1 0 0 0,-1 1 0 0,12 10 0 0,0 0 1 0,11-11-1 0,-13 11 0 0,13 0 0 0,-10 11 0 0,19-1 0 0,-8-10 0 0,9 11 1 0,0-11-1 0,12 0 0 0,-12 0 1 0,12 0-1 0,0 11 1 0,-2-11-1 0,12 0 0 0,0 0 1 0,2 0-1 0,-2 0 0 0,0 0 0 0,0 0 1 0,1-11 0 0,10 11-1 0,-11-11 0 0,-1 11 1 0,1 0-1 0,-9 0 0 0,-2 11 0 0,-1-11 0 0,3 0 0 0,-2 0 0 0,1 11-1 0,-2-11 1 0,2 0 0 0,0 0 0 0,-2 0 0 0,2 0 0 0,0 0 0 0,-12 0 0 0,1 0 0 0,10 0 0 0,0 0-1 0,1-11 1 0,-12 11 0 0,0 0 0 0,-11 0-1 0,1 11 0 0,12-11 1 0,-13 0 0 0,1 0 0 0,20 0 0 0,-19-11 0 0,9 11 0 0,-21 0 0 0,22 0 0 0,-12-11 0 0,-10 11 1 0,-1 0-1 0,-9-10 0 0,-2 10 0 0,0 0 0 0,2 10-1 0,9-10-1 0,-21 11 2 0,0-11 0 0,0 11-1 0,-21-11-6 0</inkml:trace>
  <inkml:trace contextRef="#ctx0" brushRef="#br0" timeOffset="61">18419 12613 6 0,'0'0'0'0,"0"0"0"0,0 0 0 0,0 0 0 0,0 0 0 0,10 0 1 0,2 0 0 0,-1 0 0 0,-2 0-1 0,3 0 1 0,9 0 0 0,2 0-1 0,19 0 1 0,3 0 0 0,-2 0-1 0,12 0 1 0,-1 0 0 0,11 0-1 0,-11 11 1 0,-10-11-1 0,0 11 1 0,-2-11-1 0,13 11 0 0,-22 0 1 0,11-1-1 0,9-10 0 0,12 0 0 0,0 0 1 0,1 0 0 0,11 0-1 0,-12-10 0 0,0 10 1 0,-10-11-1 0,-2 11 0 0,-20 0 0 0,11 0 0 0,0 0 0 0,-12 0 0 0,23 0 0 0,-12 0 0 0,1 11-1 0,9-11 1 0,2 0 0 0,0 0 0 0,-2-11 0 0,-8 11 0 0,-2 0 0 0,1 0 0 0,10 0 0 0,0 0-1 0,-11 0 1 0,12 0 0 0,-1 0-1 0,0 0 0 0,23 0 0 0,-24 0 1 0,3 0-1 0,-14 0 1 0,-8 0 0 0,9 0 0 0,-21 0-1 0,22-11 1 0,-2 11 0 0,-9 0 0 0,-1-11 0 0,1 11 0 0,0 0-1 0,-1 0 1 0,-9 0 0 0,10 0-1 0,-12-11 1 0,1 11 0 0,-11 0 0 0,-1 0 0 0,2 11-1 0,-12-11-2 0,0 11 1 0,-12 0 2 0,2-11-6 0</inkml:trace>
  <inkml:trace contextRef="#ctx0" brushRef="#br0" timeOffset="62">18354 12667 5 0,'0'0'0'0,"10"-10"0"0,1 10 0 0,0-11 0 0,11 11 0 0,-1 0 0 0,2 0 1 0,-2 0-1 0,23 0 0 0,-2 0 0 0,3 0 1 0,-2 0-1 0,12 0 1 0,-1 0 0 0,11 0-1 0,1 11 1 0,10-11 0 0,-11 10-1 0,0-10 1 0,0 0-1 0,0 0 1 0,0 0 0 0,0 0-1 0,0 11 1 0,2-11-1 0,19 11 1 0,56 0-1 0,-77 0 0 0,-12-11 0 0,13 11 0 0,0-11 0 0,20 11-1 0,-9-11 2 0,-1 0-1 0,11 10 0 0,-11 1-1 0,-1-11 1 0,13 11 0 0,-23-11-1 0,0 0 1 0,-10 11-1 0,0-11 0 0,-12 0 1 0,1 11 0 0,10-11 0 0,-11 0 0 0,-10-11 1 0,11 11 0 0,-12-11 0 0,1 11 1 0,-23 0-1 0,2 0 1 0,-2-11-1 0,0 11 0 0,2 0 0 0,-12-11 0 0,0 11 0 0,11-10 0 0,-11 10-2 0,-11 0-5 0,-11 10-1 0,0 1 3 0,1-11 4 0,-1 11-8 0</inkml:trace>
  <inkml:trace contextRef="#ctx0" brushRef="#br0" timeOffset="63">18288 12657 5 0,'-10'0'-1'0,"10"-11"1"0,10 11 0 0,-10 0 0 0,10 0 0 0,2 0 1 0,9-11-1 0,-9 11 0 0,20 0 1 0,1 0 0 0,11 0 0 0,21 0 0 0,22 0 1 0,11-11 0 0,42 11 0 0,-19-11-1 0,-14 11 1 0,3 0-2 0,-12 0 1 0,0 11 1 0,0-11-2 0,-1 0 1 0,12 11 0 0,-11-11-1 0,11 0 0 0,0 0-1 0,-1 11 2 0,-10-11-1 0,-11 0 0 0,-1 11-1 0,-21-1 1 0,2-10 0 0,-14 11-1 0,-9-11 1 0,10 11-1 0,1-11 0 0,0 0 1 0,-12 11-1 0,1-11 1 0,-23 0 0 0,12 0 0 0,-11 0 0 0,-1 0-1 0,0 0 1 0,2 0 0 0,-1 0 0 0,21 0-1 0,-10 11 1 0,-11-11 0 0,10 0 0 0,-11 0-1 0,2 0 1 0,-2 0 0 0,0 11 0 0,2-11 0 0,-13 0 0 0,13 0 0 0,-14 0 0 0,14 0 0 0,-12 0 0 0,0 0 0 0,-1 0-1 0,12 0 1 0,-11 0 0 0,0 0 0 0,0 0-1 0,-11 11 1 0,0-11-2 0,-11 21-2 0,-21 1 2 0,10-11-3 0</inkml:trace>
  <inkml:trace contextRef="#ctx0" brushRef="#br0" timeOffset="64">4403 16026 11 0,'0'0'0'0,"-11"0"0"0,11 0 0 0,0 0 0 0,0-10 0 0,0-1 0 0,0-10 0 0,0-2 1 0,11 2-2 0,-11-1 2 0,10-10-1 0,-10-1 0 0,12-10 0 0,-12 10 0 0,0-11 0 0,0 13 1 0,11-13 0 0,-11 0 0 0,11 2 1 0,0-14-2 0,9 2 0 0,3 10 0 0,-1 1 0 0,0 10-1 0,-11 1 1 0,-1 10-1 0,1 11 2 0,-11 11-1 0,0-11 1 0,11 11-1 0,-11 0 0 0,10 11 0 0,-10 0 1 0,12 0-1 0,-1 0 0 0,-11 10 1 0,10 1 0 0,-10 0 2 0,0 0 0 0,11-1 0 0,-11 12-2 0,0 0 1 0,11-1-1 0,-11 1 0 0,0 10-1 0,10 12 0 0,-10 0 1 0,12-2-1 0,-1-10 0 0,-11 1 0 0,10 0 1 0,2 0-1 0,-1-13 1 0,-2 3-1 0,3-3 0 0,-1 3 0 0,-11-3-1 0,10-8 1 0,2 10-1 0,-1-1 1 0,-1 12 0 0,2-11 0 0,-2 10 0 0,12-10 0 0,-11-1 0 0,-1-10 0 0,13-11-1 0,-12 0 2 0,-1-11-1 0,1 0 0 0,-1 0 0 0,2-11 0 0,-1 0 0 0,0 0 0 0,0-11 0 0,-11 1 0 0,10-12 0 0,-10-10 0 0,0-1 0 0,0 1 0 0,0-35 2 0,0 25-2 0,-10-12-1 0,10 10-1 0,0 0-2 0,0-10 2 0,0 12 0 0,0-2 1 0,10 2 0 0,-10 8 0 0,0-9 0 0,10 10 1 0,-10 23 0 0,12-12-1 0,-12 22 1 0,11-21-1 0,0 10 1 0,10 0-1 0,2-11 1 0,-2 12 0 0,0-12 2 0,-9 11 0 0,9 22 0 0,-9 0-2 0,-12 11 0 0,10 11 0 0,-10 11 0 0,10-1-1 0,2-10 1 0,-12-11 0 0,11 11 0 0,-11-12 0 0,10 1 0 0,2 11 0 0,-1 0 1 0,-11 10-1 0,10 1 0 0,1 12 0 0,0-14 0 0,-1 13-1 0,2-1 1 0,-12 0 0 0,11 1 0 0,-1 21 0 0,-10-10-1 0,12-1 1 0,-1 0-1 0,-2-21 1 0,3 11 0 0,-12-12 0 0,11-21-1 0,-1 11 2 0,2 0-1 0,-1-1 0 0,-11-10 0 0,22 11 0 0,-22 0 0 0,10-1 0 0,1 1 0 0,0-11 0 0,-1 0 0 0,2 0 0 0,-1-11 1 0,-1 0 0 0,1-11-1 0,0 0 0 0,-1 0 0 0,2-11 1 0,-1 1-2 0,-1-12 2 0,2-10-1 0,-12-12 0 0,11-10 0 0,-11 0-1 0,-11 11 1 0,11-34 0 0,0 23 0 0,-12 0 1 0,12 11-1 0,0-1-1 0,0 1 1 0,0 10-3 0,12 1 1 0,-12-1 0 0,11 1 1 0,-2-1 1 0,3 1 0 0,-1-1-1 0,22 23 0 0,-23-12 1 0,12 11-1 0,0 10 0 0,-1 2 0 0,-9 10 1 0,-1 0-1 0,-1 0 1 0,1 0 0 0,0 10 0 0,-1-10 0 0,2 12 0 0,10-1 0 0,-11 11 0 0,9 10 0 0,-8 1 0 0,10 11 0 0,-11 10-1 0,11-11 1 0,-11 12 0 0,-1 21 0 0,1-11 0 0,0 0 0 0,-1 0 0 0,2 0 0 0,-1-10 0 0,11 10 0 0,-12-10 0 0,12-2 0 0,-11 12-1 0,11-31 1 0,-11 10 1 0,21-1-1 0,-10 1 0 0,-1-23 0 0,-9 1 1 0,20-11-1 0,-21 0 0 0,11-11 0 0,-11 0 1 0,0 0-1 0,10 0-1 0,-11-22 1 0,2 0-1 0,-1-10 1 0,-11-12 0 0,11-21 0 0,-11 0-1 0,0-1 1 0,0 1 0 0,0 0 0 0,0 0 0 0,-11-22-1 0,11 32-6 0</inkml:trace>
  <inkml:trace contextRef="#ctx0" brushRef="#br0" timeOffset="65">6512 15156 5 0,'22'0'-1'0,"11"0"1"0,0 12 0 0,-12 21 0 0,12-1 0 0,0 12 0 0,-13-22 0 0,13 10 0 0,1-10 0 0,-2 11-1 0,-11-1 2 0,12 12-1 0,-11-1 0 0,0 12 0 0,-1-1 1 0,2 11-1 0,-2 11 0 0,-10 11 1 0,22 1-1 0,-1-2 0 0,1 1 1 0,0-32-1 0,-1 10 0 0,1-11 0 0,-1-21 0 0,-10 0 0 0,0-23 0 0,-1 1 0 0,2 0-1 0,-23 0-5 0</inkml:trace>
  <inkml:trace contextRef="#ctx0" brushRef="#br0" timeOffset="66">6544 15244 4 0,'0'-11'0'0,"0"1"0"0,0 10-1 0,0-11 1 0,0 0 0 0,-10 0 1 0,10 11 2 0,-10-11 2 0,-2 11-1 0,2 11-1 0,-1 32 0 0,-1 23 2 0,2 21 0 0,-1 11-2 0,-1-1-2 0,3 1-1 0,-2-10-10 0,11-23-9 0,0-22 12 0</inkml:trace>
  <inkml:trace contextRef="#ctx0" brushRef="#br0" timeOffset="67">4413 15288 18 0,'0'0'0'0,"0"0"0"0,0 0 1 0,0-11-1 0,0 11-1 0,0 0 2 0,12 0-2 0,-12 0 2 0,11 0-1 0,11 0-1 0,-12 0 1 0,-10 0 0 0,10 11 0 0,-10 0-18 0</inkml:trace>
  <inkml:trace contextRef="#ctx0" brushRef="#br0" timeOffset="68">3902 15940 12 0,'0'0'0'0,"0"0"0"0,12 0 0 0,-1-10 0 0,11 10 1 0,-2-12-1 0,3 12 2 0,10-10-1 0,-1 10 0 0,0-11-1 0,12 11 0 0,-11 11 1 0,0-1-2 0,10 2 0 0,0 9-1 0,12-11 2 0,-22 2-14 0</inkml:trace>
  <inkml:trace contextRef="#ctx0" brushRef="#br0" timeOffset="69">4663 16038 11 0,'0'0'2'0,"12"0"-2"0,-1 0 0 0,11 0 0 0,-2 0 0 0,3 0 0 0,-1-12 0 0,11 2 0 0,-1-1 0 0,-11 11 0 0,13-10 0 0,-24 10-13 0</inkml:trace>
  <inkml:trace contextRef="#ctx0" brushRef="#br0" timeOffset="70">5230 15973 13 0,'0'-12'0'0,"10"12"0"0,12 12 0 0,0-12 0 0,-11 0 0 0,11 11-1 0,10-11 1 0,1 0-1 0,-11-11 1 0,21-11 0 0,0 11 0 0,1 11 0 0,-11-10-11 0</inkml:trace>
  <inkml:trace contextRef="#ctx0" brushRef="#br0" timeOffset="71">6707 15886 10 0,'0'0'0'0,"23"-11"-1"0,-1 22 1 0,21-11 0 0,1 0-1 0,9 0 1 0,-8-11 0 0,20-1 0 0,-12 2 0 0,13-1 0 0,-11 1 0 0,-1 10-8 0</inkml:trace>
  <inkml:trace contextRef="#ctx0" brushRef="#br0" timeOffset="72">4849 16451 13 0,'0'0'0'0,"0"0"0"0,0 0 0 0,0 11 0 0,0 0 0 0,0 0 0 0,0 12 0 0,0-3 1 0,0-9-1 0,10 0 1 0,2 0 0 0,10-11-1 0,-1 0 1 0,1 0-1 0,0 0 1 0,-1-11-1 0,-11 0 0 0,2 0 0 0,-1 1 1 0,-11-12-1 0,0 11 1 0,-11-11-1 0,-1 11 0 0,2 0 1 0,0 11-1 0,-12 0 0 0,-1 11-1 0,2 11-2 0,11 12-1 0,-1-14-9 0</inkml:trace>
  <inkml:trace contextRef="#ctx0" brushRef="#br0" timeOffset="73">4501 14961 13 0,'0'0'0'0,"0"-21"-1"0,-11 11 1 0,11 10 0 0,0-12 0 0,0 12 0 0,-12 0 1 0,12 0-1 0,0 12 0 0,-10 19 0 0,10 3 0 0,0-13 0 0,10 1 0 0,-10 0 0 0,12-12 1 0,-12 1-1 0,0-11 0 0,0 0 0 0,0 10 1 0,0-10-1 0,0 0 0 0,0 0 0 0,0 0 0 0,-12 0 0 0,12-21 0 0,0 0 0 0,-10 10-1 0,10-22 1 0,0 11-1 0,0 0 1 0,0 1 0 0,0 21 0 0,0-10 0 0,0 10 0 0,-10 0 0 0,10 21-1 0,0-11-11 0</inkml:trace>
  <inkml:trace contextRef="#ctx0" brushRef="#br0" timeOffset="74">9101 15767 2 0,'0'0'-1'0,"0"0"1"0,0 0 0 0,0 0 0 0,0 0 0 0,0 0 0 0,0 0 0 0,-12 0 0 0,12 0 0 0,0 0 0 0,0 10 0 0,0-10 0 0,0 0 0 0,0 0 0 0,0 0 0 0,0 0 0 0,0 0 0 0,0 11 0 0,0-11 0 0,0-11 0 0,0 11 0 0,0 0 0 0,0 0 0 0,0 0 0 0,0-10 0 0,0 10 0 0,0 0 0 0,0 0 0 0,0-12 0 0,0 12 0 0,0 0 0 0,0 0 0 0,12 0 0 0,-12-10 0 0,0 10 0 0,0 0 0 0,0 0 0 0,0 0 0 0,0 0 0 0,0-12 0 0,0 12 0 0,10 0 0 0,-10 12 0 0,0-12-1 0</inkml:trace>
  <inkml:trace contextRef="#ctx0" brushRef="#br0" timeOffset="75">9014 15103 0 0,'0'0'0'0,"0"0"0"0,0-12 0 0,-11 12 0 0,11 0 0 0,0 0 0 0,11 0 0 0,9 0 0 0,-8 0 1 0,21-10-1 0,-11 10 1 0,21 0 0 0,0 0 0 0,12 0-1 0,10 0 1 0,10 0-1 0,2 0 1 0,-1 10 0 0,1 2 0 0,-1-1-1 0,11 0 1 0,-11-11 0 0,21 0 0 0,1 0-1 0,11-11 1 0,33 0 0 0,-23-1 0 0,1 2-1 0,-2-1 2 0,3 11-1 0,-12 0 0 0,-1 11 0 0,-21-1-1 0,-1 2-2 0,-8-1-5 0,-13 0 2 0,-22 0 2 0,-32-11 1 0</inkml:trace>
  <inkml:trace contextRef="#ctx0" brushRef="#br0" timeOffset="76">9003 16484 4 0,'0'0'0'0,"0"-11"0"0,21 11 0 0,1 0 0 0,11 0 2 0,-11 0 0 0,31 0 1 0,2 0 3 0,11-11-1 0,21-11-1 0,21 1-1 0,1-1-2 0,21 0-1 0,1 0 1 0,-1 1 1 0,1-1-1 0,9 11-1 0,-8 11 0 0,-2 0-1 0,-11 0 2 0,-9 0 0 0,-2 11-2 0,1 0 1 0,0 0 0 0,-11 0-1 0,21-11 2 0,1 0-1 0,-22 0-2 0,-12-11-4 0,-9 11-6 0,-34-11 7 0,-21 11-4 0</inkml:trace>
  <inkml:trace contextRef="#ctx0" brushRef="#br0" timeOffset="77">9089 15788 2 0,'0'0'0'0,"0"0"0"0,0 0 0 0,-10-11 0 0,10 11 0 0,0 0 0 0,0-10 0 0,0 10 1 0,0 0-1 0,0-12 0 0,10 12 0 0,-10-10 0 0,0-2 0 0,12 2 0 0,-12-1 1 0,0 11-1 0,0-10 1 0,0-2-1 0,0 12 0 0,0-11 1 0,0-10-2 0,0 10 2 0,0 1-1 0,10-13 0 0,-10 12 0 0,11 0 0 0,-11-9 0 0,0 8 0 0,0 12 0 0,0-11 0 0,0 11 0 0,0-11 0 0,0 0 0 0,0 11 0 0,0-11 0 0,0 0 0 0,0 11 0 0,11-11 0 0,-11 1 0 0,0 10 0 0,11-11 0 0,-1 11 0 0,-10-11-1 0,12 11 1 0,-1-11 0 0,-11 11 0 0,10-11 0 0,-10 11 0 0,11-11 0 0,0 11 0 0,-11 0 0 0,10-11 0 0,2 11 0 0,-12 0 1 0,11 0-1 0,-11 0 0 0,0 0 0 0,10 0 0 0,-10 0 0 0,12 0 1 0,-12 0-1 0,11 11 0 0,-2 0 0 0,-9-11 1 0,0 0-1 0,12 11 0 0,-12-11 0 0,0 0 0 0,0 11 0 0,0-11 0 0,11 0 0 0,-11 0 1 0,0 0 0 0,0 0-1 0,0 0 2 0,0 0-2 0,0 0 0 0,10 11 0 0,-10-11 1 0,0 0-2 0,0 0 2 0,0 11-1 0,0-11 0 0,0 0 0 0,0 0 0 0,0 10 1 0,12 1-1 0,-12-11 0 0,0 11 0 0,0-11 1 0,0 11-1 0,0 0 0 0,0-11 0 0,0 11 0 0,0 0 1 0,0-11-1 0,0 12 0 0,11-3 0 0,-11-9 0 0,0 11 0 0,0 0 0 0,0 0 1 0,0 0-1 0,0 1 0 0,0-12 0 0,0 10 0 0,0 1 0 0,0-1 1 0,10 1-1 0,-10 0 0 0,0 1 0 0,0-2 0 0,12 1 0 0,-12-11 0 0,0 10 0 0,0 2 1 0,10-2-1 0,-10 2 0 0,0-2 0 0,0 1 0 0,0-11 0 0,10 10 0 0,-10 2 0 0,0-1 1 0,0 0-1 0,12-1 0 0,-12-10 0 0,0 11 0 0,0-1 0 0,0 2 0 0,11-1 0 0,-11 0 0 0,0 0 1 0,0-1-1 0,0 2 0 0,0-2 0 0,0 11 0 0,0-9 1 0,0-1-1 0,0 0 0 0,0-1-1 0,0 1 2 0,0-1-1 0,10 2 0 0,-10-1 0 0,0 0 0 0,0 0 1 0,0 0-1 0,0 10-1 0,0-10 2 0,0 0-1 0,0 0-1 0,0 0 2 0,0 0-2 0,0 0 2 0,0-1-1 0,12 1-1 0,-12 0 2 0,11 0-1 0,-11 0 0 0,0 0 1 0,9 0-1 0,-9 10 0 0,0-10 0 0,12 0 0 0,-12-11 0 0,0 11 0 0,0 0 0 0,0 0 0 0,11-11 0 0,-11 11 0 0,10 0 0 0,-10-11 1 0,0 10-1 0,12 1-1 0,-12-11 1 0,11 11 1 0,-11-11-1 0,0 0 0 0,11 11 0 0,-11-11 0 0,0 0 0 0,11 11 0 0,-11-11 0 0,0 0 0 0,10 11 0 0,-10-11 0 0,11 0 0 0,-11 0 0 0,11-11 0 0,-1 11 0 0,-10 0 0 0,12 0 0 0,-12 0 0 0,0 0 1 0,11 0-1 0,-11 0 0 0,0 0 0 0,10 0 0 0,-10 0 0 0,0-11 0 0,12 11 0 0,-2-11 0 0,-10 0 0 0,10 0 0 0,-10 1 0 0,0 10 0 0,12-11 0 0,-12 0 0 0,0 11 0 0,0-11 0 0,0 0 0 0,0 0 0 0,0 11 1 0,0-11-2 0,0 0 1 0,11 1 0 0,-11-1 0 0,0 11 0 0,0-22 0 0,0 11 0 0,0 0-1 0,10 0 1 0,-10 0 0 0,0-10 0 0,12-1 0 0,-12 0 0 0,0-1 0 0,0 14 0 0,0-2 0 0,0 0 0 0,0-11 0 0,0 10 0 0,0 2-1 0,-12-11 1 0,12 10 0 0,0 0 0 0,0-1 0 0,0 2 0 0,0-1 0 0,0 1-1 0,0-2 1 0,0-9 0 0,0 10 0 0,0 0 0 0,0-1-1 0,0 2 1 0,-10-11 0 0,10 10 0 0,0 0 0 0,0-1 0 0,-11 2 0 0,11-1-1 0,0 1 1 0,-12-2 0 0,12-10 0 0,-10 12 0 0,10-1-1 0,0 1 1 0,0-2 0 0,0-10 0 0,0 12-1 0,0-1 1 0,0 1 0 0,0-2 0 0,0-10 0 0,0 11 0 0,0 0-1 0,0 2 2 0,0-3-2 0,-10 12 1 0,10-11 0 0,0 0 0 0,0 11 0 0,0-11 0 0,0 0 0 0,-12 0-1 0,12 0 1 0,0 1 0 0,0-1 0 0,0 0-1 0,0 11 1 0,0-11 0 0,0 11-1 0,0-11 1 0,0 0 0 0,0 0-1 0,0 0 1 0,0 1 0 0,0-1 0 0,12 0-1 0,-12 0 1 0,0-11 0 0,10 22-1 0,-10-11 1 0,0 0 0 0,0 1 0 0,0-1 0 0,0 0 0 0,0 11 0 0,0-11 0 0,10 0 0 0,-10 0 0 0,0 0-1 0,12 0 2 0,-12 11-2 0,0-10 1 0,0-1 0 0,0 11 0 0,0-11 0 0,0 11 0 0,0 0 0 0,11-11 0 0,-11 11 0 0,0-11 0 0,10 11 0 0,-10-11-1 0,0-1 1 0,12 12 0 0,-12-10 0 0,0 10 0 0,0 0 0 0,0-10 0 0,0 10 0 0,0 0 0 0,11-11 0 0,-11 11 0 0,10-11 0 0,-10 11-1 0,11 0 2 0,-11 0-1 0,0 0 0 0,11 0 0 0,-11 0 0 0,10 0 0 0,-10-11-1 0,12 11 1 0,-12 0 1 0,11-12-1 0,-11 12 0 0,0 0 0 0,0 0 0 0,0 12 1 0,0-1-1 0,0-11 1 0,10 11-1 0,-10-11 0 0,0 11 0 0,0-11 0 0,0 10 1 0,12-10-1 0,-12 10 0 0,0 2 0 0,0-12 0 0,0 11 1 0,0 0-1 0,0 11 1 0,0-22-1 0,0 11 1 0,0-1-1 0,0 1 0 0,11-11 1 0,-11 11-1 0,0 0 0 0,0 0 1 0,0-11-1 0,0 11 0 0,0 0 0 0,0 0 1 0,0-1-1 0,9-10 0 0,-9 11 0 0,0 0 1 0,0 0-1 0,0 0 1 0,0-11 0 0,12 11-1 0,-12 0 1 0,0 0-1 0,0-1 0 0,0-10 1 0,0 11-1 0,0-11 1 0,0 11 0 0,0 0 0 0,0 0-1 0,0 0 2 0,0-11-1 0,0 11 0 0,0 0 0 0,0-1-1 0,0-10 1 0,0 11-1 0,0 0 1 0,0 0-1 0,0 0 0 0,0-11 1 0,0 11-1 0,0 0 1 0,0 1-1 0,0-3 1 0,0 2-1 0,0 0 1 0,0 0 0 0,0 0-1 0,11-11 1 0,-11 12-1 0,0-2 0 0,0 1 1 0,0-1-1 0,0 1 0 0,10 0 1 0,-10 11-1 0,0-11 0 0,0-1 0 0,0 2 0 0,0-2 1 0,12 2-1 0,-12-2 0 0,0 1 0 0,0-1 1 0,0 2-1 0,0-1 0 0,0-11 0 0,11 11 0 0,-11-1 0 0,0-10 0 0,0 11 1 0,10-1-1 0,-10-10 0 0,0 12 0 0,0-12 0 0,0 0 0 0,0 11 0 0,12-11 0 0,-12 0 0 0,0 0 0 0,0 0 0 0,0 0 0 0,10 0 0 0,-10 11 0 0,0-11 0 0,10 0 0 0,-10 11 0 0,12-11 1 0,-12 0-2 0,11 0 2 0,-11 0-1 0,11 0-1 0,-11 0 2 0,11-11-2 0,-11 11 1 0,0 0 0 0,10 0 0 0,-10-11 0 0,0 11 0 0,12 0 0 0,-12 0 0 0,0-11 0 0,0 11 0 0,10-12 0 0,-10 12 0 0,0-10 0 0,11 10-1 0,-11-11 1 0,11 1 0 0,-11 10-1 0,11-11 1 0,-11 0 0 0,0-1-1 0,0 12 1 0,0-10 0 0,0-1 0 0,0 1 0 0,0-2 0 0,0 2 0 0,0-2 0 0,0 2 0 0,10-1-1 0,-10 1 1 0,0 10 0 0,0-12 0 0,0 12 0 0,0-11 0 0,0 11 0 0,0-11 0 0,0 11 0 0,0-10 0 0,0 10 0 0,0-11 0 0,0 11 0 0,0-10 0 0,0 10 0 0,0-12 0 0,0 12-1 0,0-11 1 0,0 0 0 0,0 11 0 0,0-11 0 0,12 0 0 0,-12 11 0 0,0-9-1 0,0-3 1 0,0 12 1 0,0-11-2 0,0 11 1 0,11-11 0 0,-11 0 0 0,0 11 0 0,0-11 0 0,0 11 0 0,0-11 0 0,0 11 0 0,0-11-1 0,0 11 1 0,0 0 0 0,0-10 0 0,10 10 0 0,-10-11 0 0,0 0 0 0,0 11 0 0,0-11-1 0,0 11 1 0,11-11 0 0,-11 0-1 0,0 11 1 0,0-11 0 0,0 11 1 0,0 0-2 0,0-11 2 0,0 11-1 0,11 0-1 0,-11-10 1 0,0 10 0 0,0 0 0 0,0 0 0 0,0 0 0 0,0-11 0 0,0 11 0 0,0 0 0 0,10-11 0 0,-10 11 0 0,0 0 0 0,0-11-1 0,12 11 1 0,-12 0 0 0,11-11 0 0,-11 11-1 0,0 0 1 0,0 0 1 0,10 0-1 0,-10 0 0 0,0 0 0 0,12 0 1 0,-12 0-2 0,11 0 2 0,-11 0-1 0,9 0 0 0,-9 11 1 0,12-11-1 0,-12 11 0 0,0 0 1 0,0 0-1 0,0-1 0 0,0 1 0 0,0 0 1 0,0 0-1 0,0 0 0 0,0-11 1 0,11 11-1 0,-11-11 0 0,10 11 0 0,-10 0 1 0,12-11-1 0,-12 10 0 0,0-10 1 0,0 11-1 0,0 0 1 0,0 0 0 0,0 0-1 0,0 0 0 0,0 0 1 0,11-11-1 0,-11 21 0 0,0-21 0 0,0 11 0 0,0 0 0 0,0 0 1 0,0 0-1 0,10 1 0 0,-10-2 1 0,0 1-1 0,0-1 0 0,0 1 1 0,0 0-1 0,0-11 0 0,0 12 1 0,0-2-1 0,0 1 1 0,0-1-1 0,0 2 0 0,0-2 0 0,0 2 0 0,11-2 1 0,-11-10-1 0,0 11 0 0,0-1 1 0,0-10-1 0,0 12 1 0,0-12-1 0,0 11 0 0,0-11 1 0,0 11-1 0,0-1 0 0,11 1 0 0,-11-1 1 0,0 2-1 0,0-1 1 0,0 0-1 0,0 0 0 0,10-11 0 0,-10 10 0 0,0-10 0 0,0 12 1 0,0-12-1 0,0 10 0 0,0-10 0 0,0 11 0 0,0-1 0 0,0 2 0 0,0-1 0 0,0-11 0 0,12 11 0 0,-12-11 1 0,0 10-2 0,0 1 2 0,0-11-1 0,0 10-1 0,0 2 2 0,0-12-1 0,0 11 0 0,0-11 0 0,0 0 0 0,0 0 0 0,11 11 0 0,-11-11 0 0,10 0 0 0,-10 11 0 0,0-11 1 0,12 0-1 0,-12 11 0 0,0-11 0 0,0 0 0 0,0 0-1 0,0 9 2 0,0-9 0 0,11 0-1 0,-11 0 0 0,0 12 0 0,0-12 0 0,9 0 0 0,-9 0 0 0,12 0-1 0,-12 0 1 0,0 0 0 0,11 0 0 0,-11 0 1 0,10 0-2 0,-10-12 1 0,12 12-1 0,-12-9 1 0,0 9 0 0,11-11 0 0,-11 0 0 0,0 0 0 0,11 11 0 0,-11-23-1 0,0 23 2 0,0-10-2 0,11-1 1 0,-11 11 0 0,0-10 0 0,10-1-1 0,-10 0 1 0,0 11 0 0,0-22 0 0,0 11 0 0,0 1-1 0,0-2 1 0,0 2 0 0,10-1 0 0,-10 0 0 0,0 0 0 0,0-11 0 0,0 11 0 0,0 1 0 0,0-1-1 0,0 0 1 0,0 11 0 0,0-12 0 0,0 12 0 0,0-10 0 0,0-1 0 0,0 11 0 0,0-10 0 0,0-2 0 0,0 2 0 0,0-12-1 0,0 22 1 0,0-11 0 0,0 1 0 0,0-2 0 0,0 1-1 0,0 0 2 0,0 11-2 0,0-10 1 0,0-1 0 0,0 1 0 0,0 10 0 0,0-12 0 0,-10 1 0 0,10 0-1 0,0 11 1 0,0-11 0 0,0 0-1 0,0 2 1 0,0 9-1 0,0-12 1 0,0 1 0 0,0 0-1 0,-10 0 1 0,10 0 0 0,0 0-1 0,0 0 1 0,0 11 0 0,0-10 0 0,0-1 0 0,0 0 0 0,0 11-1 0,0-11 1 0,0 0-1 0,0 0 1 0,0 0 0 0,0 0-1 0,10 1 1 0,-10 10-1 0,0-11 1 0,0 0 0 0,0 11 0 0,0-11-1 0,0 11 0 0,0-11 0 0,0 0 0 0,0 11 1 0,0-11 0 0,0 0 0 0,0 11 0 0,0-10 0 0,0-1 0 0,0 11-1 0,0-11 2 0,0 0-2 0,10 11 1 0,-10-11 0 0,0 11 0 0,0-11 0 0,0 11 0 0,0-11 0 0,0 11-1 0,12-11 2 0,-12 11-2 0,0-10 1 0,11 10 0 0,-11-11 0 0,0 11 0 0,11-11 0 0,-11 11 0 0,0-11 0 0,0 11 0 0,0-11 0 0,0 11 0 0,0-11 0 0,0 11 0 0,0 0 0 0,0 0 0 0,0-12 0 0,0 12 0 0,0-10-1 0,11 0 1 0,-11 10-1 0,10-11 0 0,-10 11 2 0,12 0-1 0,-12-11 0 0,0 11 0 0,0 0 0 0,0 0 0 0,10 0 0 0,-10 0 0 0,11 0 0 0,-11 0 1 0,11 0-2 0,0 0 2 0,-11 0-1 0,10-11 0 0,-10 11 0 0,12 0 0 0,-12 0 1 0,0 11-1 0,0-11 1 0,0 11-1 0,0 0 0 0,0-1 1 0,11 0-1 0,-11 2 0 0,0-1 1 0,0 0-1 0,10 0 0 0,-10 11 1 0,0-1-1 0,0 1 1 0,11-11 0 0,-11 11 0 0,0-1 0 0,0 1 0 0,0-11 0 0,0 11 0 0,0 0-1 0,0-12 1 0,0 12-1 0,0-11 1 0,0 11 0 0,0-11-1 0,0 10 0 0,11-10 1 0,-11 11-1 0,0 0 1 0,0-11-1 0,0 21 1 0,10-10-1 0,-10-11 0 0,0 11 1 0,0-1-1 0,0-10 1 0,0 0-1 0,12 1 0 0,-12-2 0 0,0 1 0 0,0-1 1 0,11 2-1 0,-11-2 0 0,0 2 0 0,0-2 0 0,0 1 0 0,0-1 1 0,10 2-1 0,-10-1 1 0,0 0-2 0,0-1 2 0,0 1-1 0,0-1 0 0,0 2 1 0,0-1-1 0,0-11 0 0,0 11 0 0,0 0 1 0,12-11-1 0,-12 10 1 0,0 2 0 0,0-2-1 0,0 1 0 0,0-1 0 0,0 2 1 0,0-1-1 0,0 10 0 0,0-10 0 0,0-1 0 0,0 2 0 0,0-1 0 0,0 0 0 0,0 0 0 0,11 0 0 0,-11-2 0 0,0 25 0 0,0-23 0 0,0-11 0 0,0 11 0 0,0 0 0 0,9-11 0 0,-9 11 0 0,0-11 0 0,0 10 0 0,12-10 0 0,-12 11 0 0,0 0 0 0,0-11 0 0,0 11 0 0,11-11 0 0,-11 11 0 0,0 0 0 0,0 0 0 0,0-11-1 0,10 11 1 0,-10-11-1 0,12 0 1 0,-1 0 0 0,-11 0 0 0,10 0 1 0,-10 0-1 0,0 10 0 0,12-10 0 0,-12 0 0 0,0 11 0 0,10 0-1 0,-10-11 1 0,10 0 1 0,2 11-2 0,-12-11 1 0,11 0 1 0,-11 0-1 0,10 0 0 0,-10 0 0 0,12-11 0 0,-1 11 0 0,-11 0 0 0,11 0-1 0,-11 0 2 0,10 0-1 0,-10 0 0 0,11-11 0 0,-1 0 0 0,2 11 0 0,-12-10 0 0,0 10 0 0,11 0 0 0,-11-11 0 0,0 11 0 0,0 0 0 0,11 0 0 0,-11-11 0 0,0 0 0 0,11 11 0 0,-11-11 0 0,10 0 0 0,-10-11 1 0,0 22-2 0,11-10 2 0,-11-1-1 0,0 0 1 0,0 11-2 0,0-11 1 0,0 0 1 0,0 0-1 0,0 0 0 0,0-1 0 0,0 3 0 0,0-2 0 0,0 0 0 0,0 0 0 0,0 0 0 0,0-1 0 0,0 2 0 0,0-1-1 0,-11 1 1 0,11-1 0 0,0 0 0 0,0-1 0 0,0 2 0 0,-10-1 0 0,10-11 0 0,0 12 0 0,0-1 0 0,0 0 0 0,0-12 0 0,0 13 0 0,0-1-1 0,0 1 1 0,0-1 0 0,-11 0 0 0,11 11-1 0,0-12 1 0,0 2 0 0,0 10 0 0,0-11 0 0,0 1-1 0,0-2 1 0,0 2 1 0,0-12-2 0,0 11 1 0,0 1 0 0,0-2 0 0,0 12 0 0,0-11 0 0,0 0 0 0,0 11 0 0,0-10 0 0,0-1-1 0,0 1 2 0,0 10-2 0,0-12 1 0,0 1 0 0,0 0 0 0,0 11 0 0,0-11 0 0,0 0 0 0,0 11 0 0,0-9 0 0,11 9 0 0,-11-12 0 0,0 12-1 0,0-11 1 0,0 0-1 0,10 11 2 0,-10-11-2 0,0 11 1 0,0-11 0 0,0 11-1 0,0 0 1 0,0 0 0 0,11-11 0 0,-11 11-1 0,0 0 1 0,11 0 0 0,-11-11-1 0,0 11 1 0,0-10 0 0,10 10 0 0,-10 0-1 0,12-11 2 0,-12 0-1 0,0 11 0 0,0 0 0 0,0 0-1 0,11 0 1 0,-11 0 0 0,0 0 0 0,10 0 0 0,-10-11 0 0,12 11 0 0,-12 0 1 0,10 0-1 0,-10 0 0 0,0 11 1 0,0-11-1 0,0 0-1 0,10 11 1 0,-10-11 0 0,0 11 1 0,0-1-1 0,12-10 0 0,-12 0 0 0,0 11-1 0,0-11 2 0,11 11-1 0,-11-11 0 0,0 11 0 0,0-11 0 0,10 11 0 0,-10 0 0 0,0 0 1 0,0 1-1 0,0-3 0 0,0 2 0 0,0 0 0 0,0 0 0 0,0 0 0 0,12 1 1 0,-12-2-1 0,0 1 0 0,0-11 0 0,0 10 0 0,0 1 0 0,0 0 0 0,0-11 0 0,0 12 0 0,0-2 0 0,0 1 1 0,11-1-2 0,-11-10 1 0,0 12 1 0,0-2-1 0,0 2 0 0,0-2 0 0,0-10 1 0,10 11-1 0,-10-11 0 0,0 10-1 0,0-10 2 0,0 12-1 0,0-12 0 0,11 11 0 0,-11-11 0 0,0 11-1 0,11-1 2 0,-11-10-1 0,0 11 0 0,10-11 0 0,-10 10-1 0,12 2 1 0,-12-12 0 0,11 11 0 0,-11-11 0 0,10 11 0 0,-10-11 0 0,12 0-1 0,-12 0 1 0,11 0 0 0,-11 0 0 0,0 0 0 0,9 0 0 0,3 0 0 0,-12 0 0 0,11-11-1 0,-11 11 1 0,10-11-1 0,2 11 2 0,-12-12-2 0,11 2 1 0,-11-1 0 0,10 1 0 0,-10-1 0 0,0 0 0 0,0-1-1 0,0 2 1 0,0-11 0 0,12 9 0 0,-12 2 0 0,0-12-1 0,0 11 1 0,0-11 0 0,0 0 0 0,0 12 0 0,0-1 0 0,0 1 0 0,0-13 0 0,0 1 0 0,0 11 0 0,0-10 0 0,0-1-1 0,0 11 2 0,0-11-1 0,0 1-1 0,0-1 1 0,0 0 0 0,0 0 0 0,0 1-1 0,0 10 1 0,0-11 0 0,0 11 0 0,0 0 1 0,0 0-1 0,0 0 0 0,0 1 0 0,0-1 0 0,0 0 0 0,0 0 0 0,0 0 0 0,0 0-1 0,0 0 1 0,0 0 0 0,10 11 0 0,-10-10 0 0,10-1 1 0,-10 0-2 0,0 11 1 0,12-11 0 0,-12 11 0 0,0 0 1 0,0-11-1 0,11 11-1 0,-11-11 2 0,11 11-1 0,-11-12 0 0,11 12 0 0,-1-10 0 0,2 10 0 0,-2-10 0 0,1-1 0 0,-11 11 0 0,11-11 0 0,0 11 0 0,-11 0 1 0,0 0-1 0,10 0 0 0,-10 0 0 0,0 0 0 0,12 11 1 0,-12-11-1 0,0 11 0 0,11-11 0 0,-1 0 0 0,-10 0 0 0,11 10 1 0,0-10-1 0,-11 0-1 0,10 10 2 0,-10 2 0 0,0-1-1 0,12 0 1 0,-12 0-1 0,0 0 1 0,11 0-1 0,-11-1 0 0,10 1 1 0,-10 0-1 0,12 0 1 0,-12 11 0 0,0-11-1 0,0 10 1 0,0-10-1 0,11 11 0 0,-11 0 0 0,0 10 1 0,0-10-1 0,0 0 0 0,0 0 0 0,0-1 0 0,0 1 0 0,0 0 0 0,0-11 0 0,9 0 0 0,-9 1 0 0,0-3 0 0,12 2 0 0,-1 0 0 0,-11 0 0 0,0 0 0 0,10 1 0 0,-10-2 0 0,12 1 0 0,-12-1 0 0,0 1 0 0,0-11 1 0,11 11-1 0,-11 1 0 0,0-2 0 0,0 1 0 0,0-1 0 0,10 2 0 0,-10 10 0 0,0-12 0 0,0 11 0 0,12-9 0 0,-12-1 0 0,0 0 0 0,10-1 0 0,-10 11 0 0,0-9 0 0,10-1 0 0,-10 11 0 0,0-12 0 0,0 12 0 0,12-1 0 0,-12-9 0 0,0 10 0 0,0-1 0 0,0-11 0 0,11 13 0 0,-11-12 0 0,0 11 0 0,10-13 1 0,-10 14-1 0,0-12 0 0,0 0 0 0,12 0 0 0,-12 0 0 0,0 0 0 0,11-1 0 0,-11 1 0 0,10 0 0 0,-10 0 0 0,0 0 0 0,11 0 0 0,-11 0 0 0,0 0 0 0,0-11 0 0,11 10 0 0,-11-10 0 0,0 0 0 0,10 0 0 0,-10 11 0 0,0-11 0 0,0 0-1 0,12 0 1 0,-12 0 0 0,0 0 0 0,11 0 0 0,-11 0 0 0,11 11 0 0,-11-11-1 0,11 11 1 0,-11-11 0 0,0 0 0 0,10 0-1 0,0 0 1 0,-10 0 0 0,12-11 0 0,-12 11 0 0,11 0-1 0,-11 0 1 0,11 0-1 0,-11 0 1 0,11-11-1 0,-11 11 0 0,10-11 1 0,-10 11 0 0,0-10 0 0,12 10 0 0,-12-11-1 0,0 11 1 0,10 0-3 0,-10-11-4 0,0 11-11 0,11-11 0 0,-11 0 13 0,11 11-2 0</inkml:trace>
  <inkml:trace contextRef="#ctx0" brushRef="#br0" timeOffset="78">8871 15527 3 0,'0'0'0'0,"0"-11"0"0,0 11 0 0,-10-11 0 0,20 0 0 0,-10 1 0 0,12-1 0 0,-1 11 0 0,-1 0 0 0,13 0 0 0,-2 11 1 0,12-11-1 0,0 0 0 0,10 0 0 0,22 0 1 0,0 0-1 0,12 0 0 0,-1 0 0 0,11 0 0 0,-11 0 0 0,0 10 0 0,0-10 0 0,11 0 0 0,-1 0 0 0,-9 0 0 0,10 0 1 0,-1 0-1 0,24 0 1 0,-24 0-1 0,-9 0 0 0,10 0 0 0,11 0 0 0,-12-10 0 0,12 10 1 0,1 0-1 0,-34 0-8 0</inkml:trace>
  <inkml:trace contextRef="#ctx0" brushRef="#br0" timeOffset="79">8806 16060 6 0,'0'0'0'0,"0"0"0"0,12-11 0 0,-12 11 0 0,11 0 0 0,10 0 0 0,0 0 0 0,2 0 1 0,10 0-1 0,9 0 0 0,3 0 0 0,20 0 0 0,-11 0 0 0,22-11 1 0,11 11-1 0,-1-12 0 0,12 2 0 0,1 10 0 0,-1-11 1 0,0 11-2 0,-12 0 2 0,13 0-1 0,-2 0 1 0,22 0-1 0,2 0 0 0,9-10 0 0,0-12 0 0,12 10 1 0,-1 2-1 0,11-1 0 0,1 1 0 0,-12-2-1 0,-11 12 2 0,0 0-1 0,12 12 0 0,-11-12 0 0,9 10-1 0,-9-10 1 0,33 0 1 0,-46-10-1 0,3-2 0 0,-34 12 0 0,-11 0 0 0,-44-10-11 0</inkml:trace>
  <inkml:trace contextRef="#ctx0" brushRef="#br0" timeOffset="80">8360 14951 0 0,'0'0'0'0,"-10"10"0"0,10 2 0 0,0-2 0 0,10 2 0 0,-10-2 0 0,0 1 0 0,12-1 1 0,-12 2-1 0,11-1 0 0,-11 0 1 0,0-1-1 0,10 1 0 0,-10-1 0 0,0-10 0 0,0 12 0 0,12-12 0 0,-12 11 0 0,0-11-2 0,0 0 2 0,0 0 0 0</inkml:trace>
  <inkml:trace contextRef="#ctx0" brushRef="#br0" timeOffset="81">8470 14918 0 0,'0'0'0'0,"11"0"0"0,-11 12 1 0,0-2 0 0,0 11 1 0,10-9-1 0,2 10 0 0,-12-12 0 0,10 23-1 0,-10-22-3 0,0 10-1 0,0-10 4 0</inkml:trace>
  <inkml:trace contextRef="#ctx0" brushRef="#br0" timeOffset="82">8318 15386 1 0,'0'0'-1'0,"10"0"1"0,-10 0 0 0,11-11 1 0,-11 11-1 0,11 0 1 0,-22 0 0 0,11 11 1 0,0-11 0 0,11 11-1 0,-11 10 1 0,0 1 0 0,0-11 1 0,0 22 0 0,0-23-1 0,0 23 0 0,0-22 0 0,0 0-1 0,0 12-1 0,0-14 1 0,10-9-1 0,-10 11-1 0,0 0 1 0,0-11-4 0,0 11-4 0,0 0 0 0,-10 1 5 0,10-2 1 0</inkml:trace>
  <inkml:trace contextRef="#ctx0" brushRef="#br0" timeOffset="83">8458 15429 1 0,'0'0'0'0,"0"0"0"0,0 0 0 0,0 0 1 0,-10 11 1 0,10 11-1 0,0 0 1 0,0-1-1 0,0-10-1 0,10 0 1 0,2 0-1 0,9-11 1 0,-9 0-1 0,8 0 0 0,-8-11 1 0,-1-22-1 0,0 23 0 0,0-12 0 0,-11-11 0 0,0 11 0 0,-11 1 0 0,0 10 0 0,0 0 0 0,-11 0 0 0,-10 11 0 0,9 22 0 0,-10 10-4 0,-9 12-2 0,31-11 5 0</inkml:trace>
  <inkml:trace contextRef="#ctx0" brushRef="#br0" timeOffset="84">8307 15961 4 0,'0'0'-1'0,"11"-10"1"0,-11 10 0 0,0-11 1 0,0 11-1 0,0-10 1 0,0 10 0 0,0 0 2 0,-11 0-2 0,11 0 1 0,0 0 0 0,-12 10-1 0,12 11 1 0,-10 2-1 0,10-2-1 0,0-10 1 0,10 11-1 0,-10-11 1 0,23-11-1 0,-2 11 1 0,0-11-1 0,-9 0 0 0,-1-11 0 0,-1 0 0 0,2-1 1 0,-12 2-1 0,11-1-1 0,-11-10 2 0,-11 10-1 0,11-1 0 0,-12-9-1 0,2 11 1 0,-13 10 0 0,13 0-1 0,-12 0-1 0,12 10-4 0,-1 1-1 0,11 11 5 0,-12 0-1 0</inkml:trace>
  <inkml:trace contextRef="#ctx0" brushRef="#br0" timeOffset="85">8481 15863 3 0,'10'-10'0'0,"-10"-1"2"0,12 1 3 0,-12 10 8 0,0 10-8 0,10 11-1 0,-10 13 0 0,0 9-2 0,0-10-1 0,0 10-1 0,10-10-6 0,2 0-17 0,-1-12 13 0</inkml:trace>
  <inkml:trace contextRef="#ctx0" brushRef="#br0" timeOffset="86">8372 16440 4 0,'0'0'0'0,"0"-10"1"0,0-1 0 0,11 0 2 0,-11 0 2 0,0 0 1 0,10 0 1 0,-10 11 0 0,0-11-1 0,0 11-3 0,0 0 0 0,-10 0-3 0,10 11 1 0,-11 0-1 0,11 11 0 0,-12 0 0 0,2 10 0 0,10-10 0 0,0 1-1 0,10-13 2 0,2 11-1 0,9-21-1 0,2 11 2 0,-14-11-1 0,14 0 0 0,-13-11 0 0,2 0 0 0,-1 1 0 0,-11-12 0 0,10 11 1 0,-10-22-1 0,-10 22 0 0,10-10 0 0,-11-1 1 0,11 11-2 0,-12 11 0 0,2 0-2 0,10 11-6 0,-11 0-8 0,11 11 5 0,-12-12 10 0,12 1-2 0</inkml:trace>
  <inkml:trace contextRef="#ctx0" brushRef="#br0" timeOffset="87">8578 16419 4 0,'0'0'0'0,"0"-11"0"0,12 11 1 0,-12-11 2 0,0 11 2 0,0-11 1 0,0 11 0 0,0 0 1 0,-12 0-5 0,2 22-1 0,10 0-1 0,-11-1 0 0,11 12 0 0,0-10 0 0,0-3 0 0,11 2 0 0,-1-11 0 0,12-11 1 0,0 0-1 0,-1 0 1 0,2-11 0 0,-13-11 1 0,-10 2 1 0,0-3 1 0,0 1-1 0,-10 0-2 0,-23 12-3 0,0 10-13 0,-10 10-10 0,-1 23 16 0</inkml:trace>
  <inkml:trace contextRef="#ctx0" brushRef="#br0" timeOffset="88">3228 13689 0 0,'-10'0'0'0,"10"0"0"0,10 11 0 0,2-11 0 0,-1 0 0 0,-1-11 0 0,22 1 2 0,1 10-1 0,-10 0 0 0,-2-11 0 0,12 11 0 0,10 0 0 0,-10 0 1 0,11 0-1 0,-13 0 0 0,14 0 0 0,-2 0-1 0,1 0 1 0,9 0 0 0,12 0 1 0,12 0 0 0,-11 0-1 0,10-11 2 0,-22 11-1 0,11-11 0 0,-10 11 0 0,-2 0 0 0,2 0-1 0,0 0 1 0,-2 0-1 0,12 0 0 0,23 0 1 0,-23-11-1 0,0 11 0 0,0 0 1 0,-20 0-1 0,-2 0-1 0,1 0 1 0,-13 11 0 0,3-11-1 0,9 11 1 0,0-11-1 0,1 0 1 0,10-11-1 0,1 0 0 0,-1 11 0 0,0-11 0 0,1 11-1 0,0 0 1 0,10-11 0 0,-11 11 0 0,-1 0 0 0,3 0-1 0,9-11 0 0,22 11 0 0,-11-10-1 0,11 10 0 0,0 0 0 0,-11-11-1 0,-10 11 1 0,-1 11 0 0,-23-11 1 0,23 10-2 0,-10 1 1 0,10-11 0 0,0 11 0 0,-9-11 0 0,9 0 0 0,-11 0 1 0,1 0 0 0,-2 11-1 0,-20-11 1 0,-1 0 1 0,-9 0-1 0,-1 11 1 0,-1-11-1 0,1 11 1 0,-12-11 0 0,2 0 0 0,-1 11-1 0,-11-11 1 0,0 0-1 0,0 0 0 0,0 0 0 0,0 0-2 0,-11 11 2 0,-1 10 1 0</inkml:trace>
  <inkml:trace contextRef="#ctx0" brushRef="#br0" timeOffset="89">3338 13809 0 0,'0'0'0'0,"0"-11"0"0,11 11 0 0,-11-11 0 0,9 0 1 0,3-10 1 0,-1-1 1 0,11 0 0 0,-1 11 0 0,1 0 0 0,0 1-1 0,11 10 0 0,-1-11-1 0,23 11 0 0,-1 0 1 0,1 0 0 0,-1 0-1 0,11 0 1 0,21 0-1 0,-9 11 0 0,10-11 2 0,-11 0-1 0,22 10 0 0,10-10 1 0,12 0-1 0,0 0 0 0,-12 11 0 0,2-11 0 0,-13 11 0 0,1-11 0 0,10 0-1 0,-10 11-1 0,0-11-1 0,12 0 0 0,-13 0 1 0,1 0-1 0,0 0-1 0,0 0 0 0,-11 0 0 0,0 0-1 0,-1 11 0 0,-9 0 0 0,-1 0 1 0,-11-11-1 0,10 11 0 0,-20-1 0 0,10 1 0 0,0-11 0 0,1 11 1 0,-11-11-1 0,-13 0 1 0,14 0 0 0,-13 0 1 0,-22 0 1 0,2 0-1 0,9 0 1 0,-22 0 0 0,2 0-1 0,-12 0 1 0,0 0 0 0,0 0 0 0,0 0 0 0,-22 0-1 0,12 0-1 0,-12 0 0 0,-1 11 1 0,2-11 1 0</inkml:trace>
  <inkml:trace contextRef="#ctx0" brushRef="#br0" timeOffset="90">3326 13776 0 0,'0'0'0'0,"23"0"0"0,-2 0 1 0,23 0-1 0,-2-10 1 0,14-1-1 0,20 0 1 0,-11 0 0 0,11 0 0 0,-11 0 0 0,1 11-1 0,9 0 0 0,2 0 1 0,-23 11 0 0,11-11 0 0,1 11 0 0,10 0-1 0,-1 0 2 0,24-11-1 0,-1 11 0 0,10-11 0 0,12 0 2 0,0 0 0 0,10-11-1 0,1 11 0 0,10-11-2 0,-11 11 0 0,12 0 0 0,-1-11-1 0,11 11-1 0,1 0-1 0,42 0-2 0,-44 0 2 0,14-11 0 0,-14 11 0 0,-9 0 1 0,-34 11 1 0,-20-11 1 0,-34 11-1 0,-33 0 1 0,-21 10 0 0,-21 1-1 0,-33 0 1 0,-1 0 0 0,34-11 0 0</inkml:trace>
  <inkml:trace contextRef="#ctx0" brushRef="#br0" timeOffset="91">402 14451 2 0,'0'-22'0'0,"0"11"-1"0,0-11 1 0,0 11 0 0,0-10 0 0,11 10 0 0,-11 0 1 0,0 0-1 0,0 11 1 0,10 0-1 0,-10 0 1 0,0 11-1 0,0 21 1 0,0 12 1 0,0 32 0 0,-10 33 2 0,-1 21 1 0,0 23 1 0,11-1-1 0,0 0 0 0,0 0-1 0,22-10 1 0,0-12 1 0,-1 1-3 0,1-13 1 0,0 3-2 0,-1 9 2 0,-10-54-3 0,0 11 0 0,11-11 0 0,-22-21-1 0,0-1 1 0,0-21-2 0,-12-1 2 0,12-10-5 0,0-22-5 0,12 11-5 0,-12-22-4 0,11-11 9 0,11-10-3 0</inkml:trace>
  <inkml:trace contextRef="#ctx0" brushRef="#br0" timeOffset="92">107 15440 11 0,'0'0'0'0,"-10"0"0"0,0 0 2 0,10 0-2 0,0 0 1 0,10 0 0 0,12 11 0 0,-1 0 0 0,12-11 1 0,22 11-1 0,-1 0-1 0,55-11 0 0,-33 0 1 0,22 0-2 0,21-22 2 0,-10 11-2 0,0-11 0 0,43 11-2 0,-32 11 2 0,21 0 1 0,1 11 1 0,9-11-2 0,-9 11 1 0,-1-11 0 0,1 11 0 0,-1-11 0 0,-11 0-1 0,-10-11 0 0,-12-11-1 0,-10 11 2 0,-21 1 0 0,-12-12-1 0,1 22-3 0,-34-11 2 0,-22 11-2 0</inkml:trace>
  <inkml:trace contextRef="#ctx0" brushRef="#br0" timeOffset="93">423 14777 3 0,'0'0'0'0,"0"-11"0"0,0 11 1 0,0 0 1 0,-10-11 1 0,10 11 0 0,0 0-1 0,0 0 0 0,10-11-2 0,-10 11 0 0,12 0 0 0,-2 0 0 0,-10-11 1 0,22 11-1 0,-1 0-1 0,-9-11 1 0,20 11 0 0,-11-10 0 0,12 10-1 0,-1-11 0 0,1 0 1 0,0 11-1 0,-1 0 0 0,1 0 0 0,-21 0 0 0,8 0 0 0,-20 0 1 0,12 0 0 0,-12 0 0 0,0 0 0 0,0 11-1 0,0 0-3 0,0-11 1 0,0 10 2 0</inkml:trace>
  <inkml:trace contextRef="#ctx0" brushRef="#br0" timeOffset="94">804 14712 0 0,'0'0'0'0,"0"0"0"0,0 0 0 0,0-11 0 0,0 22 2 0,0 10-2 0,10 1 1 0,-10 11 1 0,0-1 0 0,0 1 0 0,12 0 1 0,-12 11 0 0,0-13-1 0,-12 13 1 0,12 0-1 0,0-2 1 0,0 3-1 0,0-13 0 0,0 12 0 0,12-1 0 0,-12-10-1 0,11-1 1 0,-11 1-1 0,0-11 1 0,0-11-1 0,0 0-1 0,0-1 0 0,0-10-1 0,0 0-2 0,0-10-19 0,11-1 14 0,-11 0 7 0,11 11-4 0</inkml:trace>
  <inkml:trace contextRef="#ctx0" brushRef="#br0" timeOffset="95">814 15397 6 0,'0'0'0'0,"0"-11"-1"0,0 11 2 0,12 0-1 0,-1-11 1 0,0 11 0 0,0-11 0 0,9 11-1 0,14-11 2 0,-13 11-1 0,11 11 1 0,-9 0-1 0,10 11 0 0,-1-22 1 0,1 10-2 0,9-10 0 0,14 0 0 0,-14 0 0 0,14 0 0 0,-13 0 0 0,1 0 0 0,-23 0 0 0,-10 0 0 0,-11 11 0 0,0-11 0 0,-11 0 1 0,0 11-1 0,1 0-1 0,-1-11-1 0,-1 0-6 0,12 0 4 0,-10 0 0 0</inkml:trace>
  <inkml:trace contextRef="#ctx0" brushRef="#br0" timeOffset="96">1260 14712 0 0,'0'0'0'0,"0"0"0"0,0 0 0 0,0 10 0 0,0 12 0 0,0 0 0 0,0 21 0 0,0 1 0 0,12 10 1 0,-12 0 0 0,11-10 0 0,0 11 2 0,-1-12-1 0,-10 10 1 0,0 3-1 0,0-13 0 0,0 1 0 0,11-12-1 0,-11-10 0 0,0-11 1 0,0 0-2 0,0-11 0 0,11 0 0 0,-11 0-7 0,11-11-1 0,-11 0 5 0,10-22 2 0,-10 23-1 0</inkml:trace>
  <inkml:trace contextRef="#ctx0" brushRef="#br0" timeOffset="97">1250 14679 0 0,'0'0'0'0,"0"0"0"0,10 0 0 0,-10 0 0 0,12-11 0 0,10 11 0 0,-1 11 0 0,11-11 0 0,1 0 0 0,11 0 0 0,9 0 0 0,3 0 0 0,-14-11 1 0,14-11-1 0,-14 11 0 0,3 1 0 0,-13 10 0 0,1 0 0 0,-23 0 0 0,2 0 0 0,-2 10 0 0,-10 1 0 0,0 0 0 0,0 0 0 0,-10 0-1 0,-2 0 1 0,2 11 0 0,10-12 0 0</inkml:trace>
  <inkml:trace contextRef="#ctx0" brushRef="#br0" timeOffset="98">1738 14712 0 0,'-10'0'0'0,"10"-11"0"0,0 11 0 0,0-11 0 0,10 0 0 0,-10 11 0 0,0-11 0 0,0 0 0 0,0 11 0 0,0 0 0 0,0 0 0 0,12 22 1 0,-12 11 0 0,0 10 0 0,0 11 1 0,0 2 0 0,11-3 0 0,-11 12 0 0,0-10 1 0,0-2-1 0,0 2 1 0,0 0-1 0,0-1 1 0,0 1-1 0,0-12 0 0,11-10 0 0,-11-12-1 0,11 1-1 0,-1-11 1 0,-10 0 1 0,12 0-2 0,-12-11 0 0,0 0 0 0,10 0-1 0,1 0-2 0,-11 0-2 0,11 0-1 0,0-11 0 0,-11 0-1 0,10-11 4 0,-10 11 3 0,0 11-3 0</inkml:trace>
  <inkml:trace contextRef="#ctx0" brushRef="#br0" timeOffset="99">1815 15407 3 0,'0'-10'0'0,"0"10"0"0,0-11 0 0,0 0 2 0,-10 11 1 0,10 0-1 0,0-11-1 0,0 11 0 0,10-11 0 0,1 11 0 0,11 0-1 0,0 0 1 0,-1 0-1 0,1 11 1 0,0-11-1 0,11 11 1 0,-13-11-1 0,13 0 0 0,0 0 0 0,-1 0 0 0,1 0 0 0,-10-11 0 0,9 11 0 0,-22 0-1 0,2-11 1 0,-1 11 0 0,0-11 1 0,0 11-1 0,-11 0 0 0,0 0 1 0,0-11-2 0,0 11 0 0,0 0-2 0,10 0-8 0,-10 0 11 0,0 11-2 0</inkml:trace>
  <inkml:trace contextRef="#ctx0" brushRef="#br0" timeOffset="100">2184 14744 0 0,'0'0'0'0,"0"0"0"0,0 0 0 0,0 0 0 0,-10-11 0 0,10 0 0 0,0 1 0 0,0-1 0 0,0 11 1 0,0-11 0 0,0 11 0 0,0 0 0 0,0 11 0 0,10 32 0 0,2 1 1 0,-12-1-1 0,11 22 1 0,0 0 0 0,-11 0 1 0,11-10 0 0,-11 0 0 0,10-12 0 0,-10 1-1 0,10-1-1 0,-10-21 1 0,0 0-1 0,12-1 0 0,-12-10-1 0,0-11 0 0,0 11 0 0,0 0-1 0,11-11-2 0,-11 0-5 0,0 0-2 0,0 0 3 0,11-22 6 0,-11 22-1 0</inkml:trace>
  <inkml:trace contextRef="#ctx0" brushRef="#br0" timeOffset="101">2174 14679 0 0,'0'0'0'0,"0"0"0"0,10 0 0 0,2 0 0 0,10 0 0 0,9 0 0 0,3 0 0 0,9 0 0 0,12 0 0 0,-2 11 0 0,-20 0 0 0,11-11 0 0,-11 11 1 0,0-1-1 0,-13 1 0 0,13-11 0 0,-10 11 0 0,9-11 1 0,-21 0-1 0,0 0 0 0,-11-11 0 0,0 11 0 0,0 0 0 0,0 0 0 0,0 0 1 0,-11 0-2 0,11 0 2 0,-11 11-1 0,11 0 0 0,0 0 0 0,-11 11 0 0,11-1 1 0,11 12 0 0,-11 11 0 0,11 10 0 0,-11 1 1 0,11-1 0 0,-11 0 0 0,10-1-1 0,-10-8 1 0,12-2-1 0,-12-10 0 0,11 0-1 0,-11-12 1 0,10-10-1 0,-10 0 0 0,0-11 0 0,0 11-5 0,0-11-4 0,0 0 4 0</inkml:trace>
  <inkml:trace contextRef="#ctx0" brushRef="#br0" timeOffset="102">4924 16995 10 0,'0'0'1'0,"23"0"-1"0,9 0 0 0,12-11 0 0,9 11 0 0,25-11 0 0,-13 11-1 0,11 0 1 0,-1-11 0 0,2 11 0 0,-2-11 0 0,2 11 0 0,-11 0 0 0,-46 0-10 0</inkml:trace>
  <inkml:trace contextRef="#ctx0" brushRef="#br0" timeOffset="103">6763 17049 12 0,'0'0'0'0,"0"-11"1"0,11 1-1 0,0-1 0 0,-1 11-1 0,12 0 0 0,11 0 1 0,-11 11-1 0,21-1 1 0,0-10 0 0,-21 11-10 0</inkml:trace>
  <inkml:trace contextRef="#ctx0" brushRef="#br0" timeOffset="104">10013 17212 5 0,'23'-10'1'0,"19"10"-1"0,14-11 0 0,19 11 0 0,-10 0 1 0,0 0-1 0,0 11-1 0,2-1 1 0,-2-10 0 0,-12 11 1 0,12 0-8 0</inkml:trace>
  <inkml:trace contextRef="#ctx0" brushRef="#br0" timeOffset="105">32 14668 5 0,'0'0'0'0,"0"0"0"0,0-11 0 0,0 11 0 0,10-11 0 0,-10 11 1 0,0-11 0 0,0 11-1 0,0 0 1 0,12-10-1 0,-12 10 1 0,0 0-1 0,11 0 2 0,-11 0 0 0,0 10-1 0,-11 12 1 0,11 0 0 0,-12 0-1 0,2-11 0 0,10 10-1 0,0-10 1 0,-11 0-1 0,11-11 1 0,11 11-1 0,-11-22 1 0,0 11-2 0,0-11 1 0,10 0 0 0,2 0-1 0,-12 1 1 0,11-1 0 0,-1 11-1 0,2 0 1 0,-2 11 0 0,0-11 0 0,-10 21 0 0,0-10 1 0,0 0-1 0,-10 11 1 0,10-11-1 0,-10 1 1 0,-2-3-1 0,12-9 0 0,-10 11 0 0,10-11-3 0,-11 0-5 0,11 0 3 0,-12-11-2 0</inkml:trace>
  <inkml:trace contextRef="#ctx0" brushRef="#br0" timeOffset="106">42 14603 5 0,'0'0'0'0,"0"-22"2"0,12 11 0 0,-12 0 1 0,11 11-2 0,-1-11 0 0,-10 11-1 0,12 11 0 0,-2-11-1 0,0 11-4 0,2 0 1 0,-12 0 0 0</inkml:trace>
  <inkml:trace contextRef="#ctx0" brushRef="#br0" timeOffset="107">163 14614 4 0,'0'0'0'0,"-11"-11"0"0,11 0 2 0,11 0 0 0,-11 0 2 0,10 0-2 0,-10 11-2 0,11 0 1 0,-11 11 0 0,11 0 0 0,-11 0 0 0,0 11 0 0,10-11 0 0,-10 10 0 0,0-10 0 0,0 0-1 0,0 0 1 0,0 0 0 0,12-11-1 0,-12 0 0 0,0 0 0 0,0 0 1 0,0 0-1 0,0 0 1 0,0-11-1 0,11 0-1 0,-11-11 1 0,10 11-1 0,-10-21 1 0,12 21-1 0,-12-22 0 0,11 22 1 0,-11 1-3 0,0 10-13 0,-11 10 13 0</inkml:trace>
  <inkml:trace contextRef="#ctx0" brushRef="#br0" timeOffset="108">413 14755 4 0,'0'0'0'0,"0"0"-1"0,0-11 1 0,0 11 1 0,0 0-1 0,0 0 1 0,0-11 2 0,0 11 0 0,0 0 0 0,0 0-1 0,10 0 0 0,-10 0 0 0,0 0-1 0,0 0 0 0,0 11 1 0,0-11 1 0,12 0-2 0,-2 0 0 0,-10 0 0 0,11 0-1 0,0 0 1 0,0 0-1 0,-1 0 0 0,13 0 0 0,-13 0 0 0,1 0 0 0,10 0 0 0,-9 0 0 0,-1 0-1 0,-1 0 1 0,2 0 0 0,-1 0 0 0,-2 0 0 0,3 0 0 0,-12 0 0 0,11 11 0 0,-11-11 0 0,0 0 0 0,0-11 2 0,0 11-2 0,0 0 0 0,-11-11 0 0,11 11 0 0,-12 0 0 0,12 0-1 0,-9 0-1 0,9 0 0 0,-11 11-6 0,11-11-4 0,0 11 7 0,-12-11 3 0</inkml:trace>
  <inkml:trace contextRef="#ctx0" brushRef="#br0" timeOffset="109">402 14755 4 0,'0'0'0'0,"0"0"0"0,0 0 0 0,0 0 1 0,0-11 0 0,0 11 0 0,0 0 0 0,0 0 1 0,0 0 0 0,11 0-1 0,-1 0 0 0,2 0 0 0,-2 0 0 0,1 0 0 0,0 0 0 0,10 0-1 0,2 0 0 0,-2 0 0 0,12-11 0 0,-22 11-1 0,11 0 0 0,-11 11 1 0,10-11 0 0,-10 11 0 0,-1-11 0 0,2 0 0 0,9 11 0 0,-21-11 0 0,11 0-1 0,0 0 1 0,-1-11 0 0,2 11 0 0,-12-11 0 0,0 11 0 0,0-11 1 0,0 11-1 0,0 0 0 0,0 0-1 0,-12 11-2 0,2-11-2 0,-1 11 1 0,0 0 3 0,11 0-1 0</inkml:trace>
  <inkml:trace contextRef="#ctx0" brushRef="#br0" timeOffset="110">402 14766 4 0,'0'0'0'0,"0"-11"0"0,0 11 0 0,0 0 2 0,0-11-1 0,0 11 2 0,0 0-2 0,11 0 1 0,-1 0-1 0,2 0 0 0,-2 0 0 0,12 0 0 0,-1 0-1 0,2 0 1 0,-2 0-1 0,0 0 0 0,2 0-1 0,-13 0 1 0,13 0 0 0,-14 0 0 0,3 0-1 0,9 0 1 0,-9 0 0 0,9 0 0 0,-21 0 0 0,11 11 0 0,0-11 0 0,-1 0 1 0,2 0-1 0,-12 0 0 0,11 0 0 0,-11-11 0 0,0 11 0 0,0 0 0 0,0 0-1 0,0 0-14 0,0 11 14 0</inkml:trace>
  <inkml:trace contextRef="#ctx0" brushRef="#br0" timeOffset="111">413 14800 4 0,'0'0'0'0,"0"0"0"0,10-12 0 0,-10 1 2 0,0 11 1 0,12-11 0 0,-12 11 0 0,0-11-1 0,10 11 2 0,1 0-2 0,0-11 2 0,-11 11 0 0,11 0-1 0,-1 0-1 0,2-11 0 0,-1 11 1 0,-1 0-1 0,12 0 0 0,-12-11-1 0,13 11-1 0,-1-10 0 0,-2 10-1 0,13 0 0 0,-21-11 0 0,9 11 1 0,1 0-1 0,-12 0 1 0,2 0-1 0,-12 0 1 0,0 0 1 0,0 0 3 0,0 0-4 0,0 0 0 0,0 0 0 0,0 0-1 0,-12 0-5 0,2 0-6 0,10 11 0 0,-11-1 2 0,11 1 6 0,-11 0 3 0</inkml:trace>
  <inkml:trace contextRef="#ctx0" brushRef="#br0" timeOffset="112">532 14777 3 0,'0'0'0'0,"0"0"0"0,0-11 0 0,11 11 1 0,-11 0 0 0,10 11 0 0,2-11 0 0,-1 11 0 0,11-11 1 0,-11 0 0 0,10 0-1 0,-10 0-1 0,22 0 0 0,-12-11 1 0,0 0-2 0,-9 0 1 0,-1 11 0 0,-1 0 0 0,-10 0 0 0,0 0 0 0,0 0 1 0,0 0 0 0,0 0-1 0,-10 11 0 0,10-11 0 0,0 11-2 0,0 0-5 0,0 1 3 0,0-12 2 0</inkml:trace>
  <inkml:trace contextRef="#ctx0" brushRef="#br0" timeOffset="113">184 15614 12 0,'0'0'0'0,"0"0"0"0,11 0 0 0,-11-11 1 0,0 11-1 0,0 0 1 0,0 0 1 0,0-11 0 0,0 11 1 0,0-11 1 0,0 11-1 0,0-9 1 0,0 9 0 0,0 0-2 0,-11 0-1 0,11 0 0 0,-11 0-1 0,1 0 2 0,-1 9 0 0,11 2-1 0,-12 0 1 0,12 0-1 0,-10 0 1 0,10 1-2 0,10 9 1 0,2-21 0 0,-1 10 0 0,10 1-1 0,0-11 1 0,2-11-1 0,-1-10-1 0,-2 11 2 0,-8-13-1 0,-12 12 1 0,0-11 0 0,0 13 1 0,-21-3-1 0,-2 1 1 0,-20 11-2 0,11 0 0 0,9 0 1 0,-10 11-2 0,23 10-4 0,-12 23-16 0,22-1 0 0,-10-21 7 0</inkml:trace>
  <inkml:trace contextRef="#ctx0" brushRef="#br0" timeOffset="114">684 14842 2 0,'0'0'0'0,"0"-11"0"0,0 11 0 0,0-11 1 0,0 11 0 0,0-11 0 0,0 2 1 0,11-3-1 0,-11 1 1 0,0 11-1 0,0-11 0 0,0 11 0 0,11 0 0 0,-11-11 0 0,0 11-1 0,0 0 1 0,0 0 0 0,10 11-1 0,-10-11 1 0,12 11 0 0,-12-11-1 0,0 0 1 0,0 11 0 0,11 1 1 0,-11 8 0 0,0 2 2 0,10 11 0 0,-10 10 0 0,0 0 1 0,0-9 0 0,0-3-1 0,0 13 0 0,0-11 0 0,0 10 0 0,0 1-1 0,0-1 0 0,0 12 0 0,0-1 0 0,12 1 0 0,-1-34-2 0,-11-10 1 0,0 11-1 0,9-22 0 0,-9 11 0 0,12-11 0 0,-12 0 1 0,0-11-1 0,11 0-1 0,-11 11-1 0,0-11 1 0,0 0 0 0,0 0-1 0,0 1 1 0,0-1-1 0,0 0 0 0,0 11-3 0,0 0-10 0,0 0-41 0,10 0 44 0</inkml:trace>
  <inkml:trace contextRef="#ctx0" brushRef="#br0" timeOffset="115">781 15386 7 0,'0'0'0'0,"0"0"0"0,0-11 0 0,-9 11 3 0,9 0 0 0,0-11 2 0,0 11-1 0,0-11 1 0,0 11-1 0,9 0-1 0,-9 0-1 0,0 0 0 0,12 0-1 0,-1 0 0 0,11 0 0 0,-11 0 0 0,11 0-1 0,-2 0 0 0,-8 0 1 0,21 0-1 0,-23 0-1 0,22 0 1 0,-9 0-1 0,-1 0 1 0,-1 0-1 0,-10 0 1 0,10 11 0 0,2-11 1 0,-1 11-1 0,-11-11 0 0,-2 0 0 0,14 11 0 0,-13-11 0 0,13 0 1 0,-13 0-1 0,2 0 0 0,-2 0 0 0,12-11-1 0,-11 11 1 0,-1-11 0 0,2 11-1 0,-12 0 1 0,0 0 0 0,0 0-1 0,-12 11-4 0,2 0-4 0,-1-11-3 0,-1 11 4 0,-8-1 8 0,8 1-5 0</inkml:trace>
  <inkml:trace contextRef="#ctx0" brushRef="#br0" timeOffset="116">859 15331 6 0,'-11'0'0'0,"11"0"0"0,0 0 0 0,0 0 0 0,0 11 0 0,0-11 1 0,21 0 1 0,-11 0-1 0,2 0 1 0,21 0 0 0,-11-11-1 0,-2 11 1 0,25 0-2 0,-13 0 0 0,1-11 0 0,0 11 1 0,-1 0-1 0,-11 0 0 0,12 0 0 0,-21 0 0 0,8 0 0 0,-8 0 0 0,-1 11-1 0,-1-11-1 0,-10 0-3 0,12 11-1 0,-12-11 5 0,0 0-2 0</inkml:trace>
  <inkml:trace contextRef="#ctx0" brushRef="#br0" timeOffset="117">1207 14744 0 0,'0'-11'0'0,"0"11"0"0,0 0 0 0,-12 0 0 0,12-11 0 0,0 11 0 0,0 0 0 0,-10 0 1 0,10-10-1 0,0 10 1 0,0 0 0 0,0 10-1 0,10 1 1 0,2 0 1 0,-12 11 0 0,10-11-1 0,0 12 1 0,2 8 0 0,-1-9 1 0,-11 0 0 0,10 10 1 0,2 12 3 0,-12-12-3 0,0 1 1 0,0 0 0 0,0-1-2 0,0 1 1 0,11-1-1 0,-11 1 0 0,0 0-1 0,0-12 1 0,11 1-1 0,-11 0-1 0,0 0 1 0,0-11 0 0,10-1-2 0,-10 1 1 0,0-11 0 0,0 0-1 0,0 0-1 0,11 0 0 0,-11 0-5 0,0-11-7 0,11 1-9 0,-11-1 2 0,11-22 15 0,-11 33 2 0</inkml:trace>
  <inkml:trace contextRef="#ctx0" brushRef="#br0" timeOffset="118">1250 14679 0 0,'0'0'0'0,"-11"0"0"0,-1 0 0 0,12 11 0 0,0 11 2 0,12-22-1 0,-1 10-1 0,-1-10 1 0,2 0 0 0,10 0-1 0,-1 0 1 0,-10-10-1 0,10 10 1 0,2-11-1 0,-13 11 0 0,12 0 1 0,0-11-1 0,-1 11 0 0,1 0 0 0,0 0 1 0,11 0-1 0,-12 0 1 0,11 0-1 0,1 0 1 0,-1 0-1 0,13-11 0 0,-23 11 1 0,-1 0-1 0,1 0 0 0,-11 0 1 0,-11 0-1 0,11 0 1 0,-11 0-1 0,0 0 0 0,0 0 0 0,0 0-1 0,-11 0 0 0,11 11-2 0,-11-11 0 0,11 11-1 0,0 0 2 0,-12-1 2 0,12-10 0 0</inkml:trace>
  <inkml:trace contextRef="#ctx0" brushRef="#br0" timeOffset="119">1663 14679 0 0,'0'0'0'0,"-11"0"0"0,11 0 0 0,11-11 0 0,-11 22 1 0,0 0-1 0,0-11 1 0,0 11 1 0,0 0-1 0,0 10 2 0,0-10-1 0,10 11 1 0,2 0-1 0,-12-1 1 0,0 23 1 0,0-11 0 0,0 11 0 0,0 9-1 0,0-10 1 0,0 12-1 0,0-11 0 0,0-1 0 0,0 1-1 0,0 10 2 0,0-10-2 0,11-12 0 0,0 12 1 0,-11-12-1 0,11 1 1 0,-1-11-14 0,12-1-4 0,-11 1 14 0,0-11-3 0,0 0-1 0,-1-11-2 0,-10 11-1 0,12-11-1 0</inkml:trace>
  <inkml:trace contextRef="#ctx0" brushRef="#br0" timeOffset="120">19571 14538 6 0,'0'0'0'0,"0"0"0"0,0-11 0 0,11 11 1 0,-11 0-1 0,0 0 1 0,11-11 1 0,-1 11 0 0,2 0 0 0,-1-11 1 0,11 0-1 0,-2 0-1 0,13 11-1 0,-10 0-2 0,9 0-6 0,-10 11 4 0,-11-11-2 0</inkml:trace>
  <inkml:trace contextRef="#ctx0" brushRef="#br0" timeOffset="121">19659 16049 5 0,'0'0'0'0,"21"-11"2"0,12-1-3 0,-12 2-5 0</inkml:trace>
  <inkml:trace contextRef="#ctx0" brushRef="#br0" timeOffset="122">848 16005 13 0,'0'-10'0'0,"0"10"0"0,0-11 1 0,0 0-1 0,0-11 0 0,11 11 2 0,-11 1 1 0,0-2-1 0,0 2 0 0,0 10 0 0,0 10-1 0,0 2 0 0,10 9 0 0,-10 1 0 0,10 0 0 0,2 9 0 0,-12-8 0 0,22-1 0 0,-22-2 0 0,11-8 0 0,-1 10-1 0,-10-11 1 0,0 0 0 0,0-11 0 0,0 0 0 0,0 11-1 0,-10-11 0 0,10 0-5 0,-11 0-7 0,11 0 4 0,-11-11-6 0</inkml:trace>
  <inkml:trace contextRef="#ctx0" brushRef="#br0" timeOffset="123">804 15951 13 0,'0'0'0'0,"10"-21"0"0,-10-1 1 0,12 11-1 0,-12 11 1 0,11-11 1 0,0 11-2 0,10-11 1 0,12 11-1 0,-1 0 0 0,0 11 1 0,-20 0-2 0,21 0 2 0,-22-1 0 0,-11 12 0 0,10-11 0 0,-20 22-1 0,-13-12 1 0,2 0 1 0,-11 13 0 0,10-12-1 0,0-1 0 0,-1-10 0 0,13 11-1 0,10-22-3 0,-10 0-4 0,20 0 2 0,-10 0 4 0,0 0-13 0</inkml:trace>
  <inkml:trace contextRef="#ctx0" brushRef="#br0" timeOffset="124">1120 15886 11 0,'0'0'0'0,"9"-11"0"0,-9-1 0 0,0 2 0 0,0-1 0 0,0 1 2 0,0-1 0 0,-9 0 0 0,9 11-1 0,0 0 1 0,-11 0-1 0,-1 0 0 0,2 22 0 0,-1-1-1 0,-1 1 2 0,2 11-1 0,-1-11 1 0,22-1-1 0,-1-11 0 0,13 2 1 0,-13-12-1 0,13 11 0 0,-14-11-1 0,14 0 1 0,-13 0-1 0,2 0 1 0,-1-11-1 0,-1 11-6 0,2 0-11 0,-12-12 4 0</inkml:trace>
  <inkml:trace contextRef="#ctx0" brushRef="#br0" timeOffset="125">999 16343 14 0,'0'0'0'0,"0"0"0"0,0-11 0 0,0 0 0 0,12 0 0 0,-12-11 1 0,0 11 1 0,0 0 0 0,0 11-1 0,0-10 1 0,0 10-1 0,0 10 2 0,0 12-2 0,0-11 0 0,0 33-1 0,-12-12 1 0,12 1-1 0,-10-11 0 0,10-1 0 0,0-10 0 0,0 0 0 0,0 0-2 0,0 0-3 0,0-11-1 0,0 0 4 0,0 0 2 0</inkml:trace>
  <inkml:trace contextRef="#ctx0" brushRef="#br0" timeOffset="126">1011 16277 14 0,'0'0'0'0,"0"0"1"0,0 0 0 0,0 0 0 0,0 0 1 0,11 11 0 0,-11 0-2 0,10 11 1 0,1 0-1 0,10-12 1 0,-9 1-1 0,9-11 1 0,-9 0-1 0,-12 0 0 0,11 0 1 0,-22 0 0 0,11 0-1 0,-12 0 0 0,-9 0 0 0,9 0 0 0,-9 11 0 0,10-11 0 0,11 11 1 0,-10-11-7 0,10 11-1 0,0 0-7 0</inkml:trace>
  <inkml:trace contextRef="#ctx0" brushRef="#br0" timeOffset="127">1185 16256 14 0,'0'0'0'0,"0"0"0"0,0 0 0 0,0-11 0 0,0 11 0 0,0-11 1 0,0 11-1 0,0-11 1 0,0 0 0 0,0 11 0 0,0-11 1 0,0 0 0 0,0 11 1 0,-11 0 0 0,11 0-1 0,0 0 0 0,-12 0 0 0,2 11 1 0,-1 11-1 0,11 0-1 0,0-1-1 0,0 1 1 0,11-11-1 0,-1-11 0 0,2 11 1 0,-1-11-1 0,11 0 0 0,-12 0 0 0,0-11-1 0,2 11-2 0,-1-11-2 0,-1 11-2 0,-10 0-1 0,0 0-10 0</inkml:trace>
  <inkml:trace contextRef="#ctx0" brushRef="#br0" timeOffset="128">1315 16375 15 0,'0'0'0'0,"11"0"0"0,-11 0-1 0,0 0-13 0</inkml:trace>
  <inkml:trace contextRef="#ctx0" brushRef="#br0" timeOffset="129">1227 15886 9 0,'0'0'0'0,"0"0"3"0,0 0-2 0,0 0-1 0,0 11 1 0,12-11 0 0,-12 11-1 0,11-11 0 0,-11 10 1 0,10-10-2 0,-10 0-1 0,12 0-11 0</inkml:trace>
  <inkml:trace contextRef="#ctx0" brushRef="#br0" timeOffset="130">1412 16386 15 0,'0'0'0'0,"0"-11"1"0,0 0-1 0,0 11-1 0,0 0 0 0,0 11-13 0</inkml:trace>
  <inkml:trace contextRef="#ctx0" brushRef="#br0" timeOffset="131">1109 15733 12 0,'-12'-21'0'0,"12"11"0"0,-10-2 0 0,-1 12 0 0,-1-11 0 0,-9 0 0 0,10 1 0 0,-22 10 0 0,12 0 0 0,-1 0 1 0,-10 21 0 0,-1-10-1 0,-10 22 1 0,-1-1-1 0,1-10 1 0,10 22 0 0,0-12-1 0,22-10 0 0,-10 0 0 0,9 11 0 0,2-12 1 0,10 1-1 0,10 0 1 0,13-1-1 0,-2-11 0 0,12 13 0 0,0-12 0 0,10 0 0 0,1 9 0 0,-13-8 0 0,14-1 0 0,-3-11-2 0,3-11 1 0,8-10 1 0,-8-1 0 0,-2 0-1 0,0 0 1 0,-11 11 0 0,1-10 0 0,-10-2 0 0,-2 13-1 0,1-23 1 0,-1 23 0 0,-21-23 0 0,12 11 0 0,-12-10-1 0,-12-1 1 0,-9 12 0 0,-1-13-1 0,-22 13 1 0,11-12 0 0,-9 12 0 0,-2-12 0 0,0 22 0 0,11 0-1 0,-9 11 1 0,9 11 1 0,-10 12 0 0,10 8 0 0,-11 3-1 0,-11-3 1 0,13 13-1 0,-2-11 1 0,11 10-1 0,1-10 1 0,-1-1-1 0,21 11 0 0,3 1 0 0,-2 0 0 0,11-11 1 0,11-12 0 0,-2 1-1 0,24 0 0 0,0-11 0 0,22-11 1 0,-1 0-2 0,1-11 1 0,10-11-1 0,0 0-1 0,-11 1 1 0,-10-1 1 0,0 11 0 0,-12-22 0 0,1 12 0 0,-1-1-1 0,-10 0 1 0,-11-11 0 0,-1 12-14 0</inkml:trace>
  <inkml:trace contextRef="#ctx0" brushRef="#br0" timeOffset="132">989 15658 12 0,'-65'0'1'0,"-11"0"0"0,0 21-1 0,10 23 1 0,-10 10-1 0,22 22 1 0,-1 11-17 0</inkml:trace>
  <inkml:trace contextRef="#ctx0" brushRef="#br0" timeOffset="133">2033 15690 16 0,'0'-43'-1'0,"11"33"1"0,-11 10 0 0,-11 31-15 0</inkml:trace>
  <inkml:trace contextRef="#ctx0" brushRef="#br0" timeOffset="134">2066 15767 16 0,'0'0'0'0,"0"-12"0"0,0 12 0 0,0 0 0 0,0 12-1 0,0-2-14 0</inkml:trace>
  <inkml:trace contextRef="#ctx0" brushRef="#br0" timeOffset="135">2119 15886 17 0,'0'-11'0'0,"-10"-11"0"0,10 11 0 0,0 32 0 0,0 2-17 0</inkml:trace>
  <inkml:trace contextRef="#ctx0" brushRef="#br0" timeOffset="136">2609 15679 10 0,'0'0'-1'0,"0"0"1"0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6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14276 4371 5 0,'0'0'0'0,"0"-11"0"0,10 0 0 0,2 11 0 0,-1-11 0 0,-1 11 0 0,2 0 0 0,-2 0 0 0,-10 0 0 0,10 0 0 0,-10 0 0 0,-10 0 3 0,0 0 2 0,-2 11 2 0,-9-11 0 0,-1 11-1 0,-10-11 0 0,9 11 1 0,13-11 0 0,-13 0 1 0,13 0 1 0,10 0-8 0,10 0-2 0,2 0 0 0,9 0 1 0,2 0 0 0,9 0 0 0,-10 0-1 0,21 0 0 0,12 11 1 0,-12-11 0 0,12 0 0 0,-1-11 0 0,0 0-1 0,-10 0 1 0,-1 0-1 0,0 11 1 0,-20-10-3 0,-13 10-9 0,1-11-11 0,-11 11 1 0,-11 11 17 0</inkml:trace>
  <inkml:trace contextRef="#ctx0" brushRef="#br0" timeOffset="1">14253 4557 41 0,'0'0'39'0,"0"-12"-32"0,0 12-7 0,23 0 1 0,-1 0 0 0,11 12-1 0,10-12-1 0,0 0 0 0,1 0 1 0,-1 0-1 0,1 0-3 0,0 0-19 0,-2 0-16 0,13-12 19 0</inkml:trace>
  <inkml:trace contextRef="#ctx0" brushRef="#br0" timeOffset="2">7198 5795 7 0,'-11'-21'4'0,"-11"-1"0"0,0 0-2 0,0 10 1 0,-11 12 0 0,23 0-2 0,-23 0 1 0,23 0 1 0,-12 12 1 0,-11 10 0 0,1 11-1 0,-1 10 1 0,0 11-4 0,-10 33-1 0,-1-10 1 0,1 20 1 0,10 12-1 0,12 1 0 0,10-14 1 0,11-8-1 0,20-1-1 0,13-22 3 0,33-22-1 0,20-21 1 0,24-11-1 0,-1-44-1 0,21-10 0 0,-21-22-1 0,0-11 2 0,-11-1-1 0,-11-10 2 0,-33 1-2 0,-21-1 1 0,-23 1 0 0,-20 8 3 0,-34-9-1 0,-21 22 2 0,0-11 1 0,-12 11 2 0,0 10 1 0,12 23 3 0,12 21 0 0,-14 33-13 0,14 21-6 0,-1 44-18 0,-2 33-21 0,24 10 19 0,11-63 20 0</inkml:trace>
  <inkml:trace contextRef="#ctx0" brushRef="#br0" timeOffset="3">8144 6264 8 0,'-11'0'14'0,"11"0"-6"0,-11 0-5 0,11 0 1 0,11 0-3 0,0-12 0 0,10 12 0 0,1 0 1 0,21 0 1 0,12 0-2 0,-12-11 0 0,12 11-1 0,-1 0 0 0,-10-11-1 0,10 11-1 0,-21-10-3 0,10-1-2 0,-11 1-5 0,1-13 0 0,-22 1 10 0,-11 22-4 0</inkml:trace>
  <inkml:trace contextRef="#ctx0" brushRef="#br0" timeOffset="4">8590 6100 22 0,'0'0'11'0,"0"0"16"0,-12 0-26 0,12 0-1 0,22 0 1 0,11 11-1 0,-11 0 0 0,-1 10-1 0,11-10 0 0,-9 0 1 0,-13 11 0 0,-10 0 0 0,0 10 0 0,-10-9 1 0,-23-2 0 0,11 1 0 0,-11-1-1 0,1 1 1 0,11-10-2 0,-12-12 0 0,33 10-10 0,0-20-11 0,21-2 4 0,23-21 13 0,-11 13-1 0</inkml:trace>
  <inkml:trace contextRef="#ctx0" brushRef="#br0" timeOffset="5">9252 5904 9 0,'-10'-22'18'0,"-1"12"-12"0,-1-1-1 0,12 11-2 0,-10 0-2 0,10 0-1 0,0 0-2 0,0 11 1 0,0-11 1 0,10 10 0 0,-10-10 0 0,0 11 0 0,0-11 1 0,0 11-1 0,0-11 0 0,0 0 1 0,0 0-1 0,0 0 2 0,0 0 1 0,0-11 1 0,0 11-3 0,-10-11 5 0,10 11-2 0,0 0 0 0,0-10-2 0,0 20-3 0,0-10 1 0,0 11 0 0,10 0 1 0,-10 11 1 0,12 11 0 0,-12-1-1 0,11 1-1 0,-1 10 0 0,2 1 1 0,-12-12-1 0,11 1 1 0,-11 0 0 0,9-12 0 0,-9-10 0 0,0 12 1 0,12-23-1 0,-12 0 0 0,0 0 1 0,0-34-1 0,0 3-1 0,0-14 1 0,0-9-2 0,0 10 1 0,0 12 0 0,0-1 0 0,0 11 0 0,0 12-1 0,0-1 0 0,11 0-2 0,-1 11-1 0,2-11 2 0,-12 11 1 0,11 0 1 0,-11 0-30 0,-11 11 1 0,11 0 22 0,0-11 1 0</inkml:trace>
  <inkml:trace contextRef="#ctx0" brushRef="#br0" timeOffset="6">9209 5926 10 0,'0'0'0'0,"-11"-22"14"0,0 0-13 0,11 12 1 0,-10-1 2 0,10 0-2 0,0 11 1 0,10 0 2 0,-10 0 6 0,0 22-7 0,11 10 0 0,-11 23-1 0,0 21-2 0,11 11-1 0,-1 0 0 0,2-11 0 0,-1 1-2 0,11-24-2 0,-11-10-4 0,10 1-9 0,-10-23-1 0,-11 2 10 0,10-23 7 0,-10 0-5 0</inkml:trace>
  <inkml:trace contextRef="#ctx0" brushRef="#br0" timeOffset="7">9329 5839 8 0,'0'0'2'0,"11"-22"10"0,-1 22-5 0,-10 0-3 0,0 11 1 0,0 33-1 0,0 10-3 0,12 11-1 0,-12 11-1 0,0 0-1 0,10-10-2 0,0-1 0 0,2-11-1 0,-1-10-3 0,-1-1 2 0,-10-10 1 0,-10-23 4 0,-1 12-6 0</inkml:trace>
  <inkml:trace contextRef="#ctx0" brushRef="#br0" timeOffset="8">8992 6274 41 0,'0'0'48'0,"0"-22"-47"0,42 11-4 0,25-21 0 0,30-1-9 0,1-21-8 0,11 10-5 0,-22 12 10 0,-22-1 9 0,-22 22 6 0,-21 11 0 0,-22 0-1 0,-32 22 1 0,9 0-5 0</inkml:trace>
  <inkml:trace contextRef="#ctx0" brushRef="#br0" timeOffset="9">9133 6339 6 0,'-22'11'2'0,"-10"11"14"0,10-11 0 0,22-11-5 0,22 0-4 0,10 0 2 0,23 0-6 0,10-33-2 0,21 11-1 0,-9-9-3 0,-1 8-11 0,-21 1-10 0,-1 11 4 0,-11 0 15 0,-33 11 0 0</inkml:trace>
  <inkml:trace contextRef="#ctx0" brushRef="#br0" timeOffset="10">9632 5926 18 0,'-10'0'21'0,"0"-11"-5"0,-2 0-15 0,2 22-1 0,10 0-1 0,10 32-2 0,2 1-4 0,-2 10-1 0,0 1 4 0,2-1 3 0,-12-10 2 0,0-12-1 0,0-10 1 0,0 1 1 0,0-3 1 0,-12-20-1 0,12 0 2 0,0 0-1 0,0-10-1 0,0-12-1 0,12 1-1 0,9-13-1 0,2 13 0 0,9-1-1 0,11 0 3 0,-11 22-2 0,-9 0 1 0,10 22 0 0,-11 11 1 0,-2 11-2 0,-8-11 1 0,-1-2-2 0,-11-9-2 0,-11 11 0 0,-1-23 3 0,-20 1 2 0,11 0 1 0,-12-11-1 0,1 0-2 0,-13-11-1 0,13-10-3 0,22 0 0 0,-1 9-1 0,11 1-2 0,0 0 1 0,21 0 6 0,-10-9-4 0</inkml:trace>
  <inkml:trace contextRef="#ctx0" brushRef="#br0" timeOffset="11">10111 6154 54 0,'0'0'37'0,"-10"0"-28"0,-1 0-12 0,11 22-3 0,0 1-12 0,0 8-14 0,0 3 7 0,-12 9 16 0,2-22 8 0,-1 1 1 0,-10 0-6 0</inkml:trace>
  <inkml:trace contextRef="#ctx0" brushRef="#br0" timeOffset="12">9938 6111 27 0,'-11'0'34'0,"0"-11"-28"0,0 11-9 0,22 0-43 0,0 0 34 0,-11 0 6 0</inkml:trace>
  <inkml:trace contextRef="#ctx0" brushRef="#br0" timeOffset="13">10199 5741 13 0,'0'-11'9'0,"-11"-11"14"0,-1 12-19 0,12 10 4 0,0 0-5 0,0 20-3 0,12 25 0 0,-12 20 0 0,0 11-1 0,0 0 1 0,0 0 0 0,11 2 0 0,-11-13-1 0,10 0 0 0,-10-12-5 0,11-8-7 0,-11-14-3 0,11-9 3 0,-11-10 9 0,0-2-1 0</inkml:trace>
  <inkml:trace contextRef="#ctx0" brushRef="#br0" timeOffset="14">10134 6252 42 0,'-11'-22'36'0,"11"22"-36"0,0-10-3 0,20-1-4 0,3 1-16 0,20-13-3 0,-11 12 13 0,13-11 7 0</inkml:trace>
  <inkml:trace contextRef="#ctx0" brushRef="#br0" timeOffset="15">10612 6134 17 0,'0'0'29'0,"-11"-12"-20"0,-1 12-8 0,2 0-2 0,-12 0-3 0,1 0-4 0,-1 0 3 0,0 12 4 0,-11-3 3 0,12 2 5 0,10 0-4 0,11 0-3 0,0-11-1 0,11 11-1 0,10 1-2 0,1-12 2 0,0 10 1 0,11 1 1 0,-1-1 0 0,-11 1 1 0,2 0 0 0,-13 1 3 0,-10-2 1 0,0 1 2 0,0 1-2 0,-21-2 1 0,-1 0-6 0,0 1 1 0,1-11-1 0,-1 0-1 0,0 0-4 0,1 0-7 0,-1-11-3 0,11 1-5 0,11 0 9 0,-11-2 6 0</inkml:trace>
  <inkml:trace contextRef="#ctx0" brushRef="#br0" timeOffset="16">11340 5915 6 0,'0'-22'10'0,"-10"11"12"0,-2-10-7 0,2 10-7 0,-12 0-4 0,11 0-4 0,-11 11-1 0,12 0 0 0,-23 0 0 0,11 11 1 0,-1 11 3 0,3 10 3 0,-2 12-1 0,-1 10-2 0,2 1-2 0,21-1-1 0,21-11 1 0,24-21-1 0,8 12 0 0,12-24 0 0,2-10-1 0,9-10-5 0,-11-2-9 0,-11-10-1 0,-10 0 1 0,-12 22 1 0,1-9 6 0,-23-3 7 0,2 12-4 0</inkml:trace>
  <inkml:trace contextRef="#ctx0" brushRef="#br0" timeOffset="17">11677 5774 6 0,'0'0'4'0,"-10"0"9"0,-13 11-9 0,13-1-3 0,-1 12-1 0,-1 22-1 0,2-1 1 0,10 12-1 0,0-12 3 0,10 11 3 0,13-10-1 0,-1-1-3 0,10-10-2 0,-11 0-6 0,2-12-8 0,-1-10 5 0,-12 0 5 0</inkml:trace>
  <inkml:trace contextRef="#ctx0" brushRef="#br0" timeOffset="18">11873 5861 14 0,'0'0'15'0,"11"0"-5"0,-11 11-10 0,10 21-1 0,13 1 1 0,9-1 0 0,-10 12-2 0,-1-11 2 0,11-12 0 0,-9 1 0 0,-1-11-5 0,-1 11-10 0,-9-22 4 0,-12 0 11 0,0 0-5 0</inkml:trace>
  <inkml:trace contextRef="#ctx0" brushRef="#br0" timeOffset="19">11971 5937 12 0,'0'0'20'0,"-12"0"3"0,-9 11-21 0,10 0 1 0,11 10-2 0,-21 12-1 0,9 0-2 0,2 10 0 0,-12 2-4 0,1-3-6 0,9-9-5 0,2-1 1 0,20-9 15 0,2-23 1 0,-12 0-5 0</inkml:trace>
  <inkml:trace contextRef="#ctx0" brushRef="#br0" timeOffset="20">12220 5676 11 0,'0'0'12'0,"23"0"0"0,-1 0-11 0,-1 11 0 0,12 43-1 0,-22 0-1 0,11 12-3 0,-11 10 1 0,-11-11-4 0,0 0-3 0,0 2 4 0,0-14 5 0,-11-20-4 0</inkml:trace>
  <inkml:trace contextRef="#ctx0" brushRef="#br0" timeOffset="21">12710 6100 49 0,'0'-11'41'0,"11"22"-93"0,11 0 23 0,0-11 20 0</inkml:trace>
  <inkml:trace contextRef="#ctx0" brushRef="#br0" timeOffset="22">7469 6046 7 0,'0'-11'7'0,"-10"0"1"0,10 11-5 0,0-11-1 0,-11 11-2 0,11 11-4 0,-12 0 2 0,2 21 1 0,-1 23 1 0,-1-1 0 0,2 0 1 0,10-10-2 0,0-1-1 0,0-10-7 0,0 0 6 0,0-1-1 0</inkml:trace>
  <inkml:trace contextRef="#ctx0" brushRef="#br0" timeOffset="23">7338 6383 23 0,'0'-11'8'0,"23"-11"4"0,-13 11-12 0,22 0 0 0,13 0-2 0,-13 1-7 0,12 10-11 0,-34-10 14 0,13 10 0 0</inkml:trace>
  <inkml:trace contextRef="#ctx0" brushRef="#br0" timeOffset="24">7644 6111 34 0,'0'-11'23'0,"0"0"-16"0,0 11-6 0,10 0-1 0,-10 11-1 0,10 32-2 0,-20 23-7 0,0 10-11 0,-1 1 1 0,-11-2 16 0,22-64-2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7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20224 5415 8 0,'0'0'0'0,"0"0"5"0,0-11 1 0,11 11 3 0,-11 11 3 0,0-11-1 0,0 12-1 0,0-2 0 0,0 1 1 0,0 10 2 0,-11-10-4 0,-11 22 0 0,-1-1 0 0,3 1-2 0,-2 0-2 0,-1-12-4 0,23 0-2 0,0-9-1 0,12-12-1 0,21 0-2 0,-1 0 3 0,1 0 0 0,0-12 2 0,-1 12-1 0,-11 0 1 0,2 0 0 0,-12 0-1 0,-1 0-3 0,1 0-5 0,-11 0-3 0,0 0-10 0,0-10-6 0,-11 10 3 0,11-11 14 0,-10 1 4 0</inkml:trace>
  <inkml:trace contextRef="#ctx0" brushRef="#br0" timeOffset="1">20277 5469 8 0,'0'0'5'0,"0"11"12"0,0 1 0 0,-10 9 2 0,10 11-1 0,-10-10-8 0,-2 11-6 0,2-1-2 0,10 1-2 0,-11 0-1 0,-1-13-3 0,12 14-8 0,-10-12-17 0,10-11-2 0,10-1 15 0,2 1 9 0</inkml:trace>
  <inkml:trace contextRef="#ctx0" brushRef="#br0" timeOffset="2">20637 5328 6 0,'0'-11'0'0,"0"0"3"0,0 11 3 0,0 0 3 0,0 11 8 0,0 11-7 0,0 21-2 0,11 12-1 0,-11 31 3 0,-11-9-4 0,11-1-1 0,0-11-2 0,0 0-2 0,0 1 2 0,-12-23 0 0,12-10-1 0,0-1 0 0,0-10-1 0,0-11-1 0,0-11-5 0,0 0-12 0,0-11-13 0,0-11 3 0,12-21 12 0,-1-1 12 0,-11 33-2 0</inkml:trace>
  <inkml:trace contextRef="#ctx0" brushRef="#br0" timeOffset="3">20625 5362 6 0,'0'0'1'0,"0"0"2"0,12 0 4 0,-1 9 1 0,-1-9-1 0,22 0 0 0,-9-9-1 0,20-3-1 0,1 12-3 0,21-11-1 0,11 0-1 0,12 11 1 0,19-11-2 0,3 11 1 0,20 0 0 0,-10-11 1 0,21 0-1 0,-10 0 1 0,-1 1 0 0,-21-1 0 0,10 0-2 0,-20 0 1 0,-13 0 0 0,2 11 0 0,-34-11 0 0,-21 11-1 0,-1 0 1 0,-21 11-1 0,-1-11-1 0,-10 11-3 0,0-11-9 0,-10 11-5 0,-1-11 10 0,-1 0 4 0</inkml:trace>
  <inkml:trace contextRef="#ctx0" brushRef="#br0" timeOffset="4">21169 4741 6 0,'0'0'0'0,"0"0"4"0,0 0 6 0,0 0 1 0,0 11 1 0,0 10-3 0,0 12-4 0,0 0-3 0,0 9 3 0,12 3 0 0,-12-2-2 0,0-10 0 0,0-1-3 0,11 1 0 0,-11-22-2 0,0 11-4 0,0-22-10 0,0 10-5 0,10-20 1 0,-10-1 16 0,0 0-2 0</inkml:trace>
  <inkml:trace contextRef="#ctx0" brushRef="#br0" timeOffset="5">21419 4708 5 0,'0'0'2'0,"0"10"5"0,-10 2 6 0,10 10 3 0,-11 9-1 0,0 14 0 0,0 8-2 0,-11-8-3 0,12 9-5 0,10-11-4 0,0-10-1 0,22 0 1 0,-12-12-1 0,23-21 1 0,-11 0-1 0,10-10 2 0,-11-12-2 0,-9 0 2 0,-1 0 0 0,-22 11 1 0,-1-10-1 0,-9 10-2 0,-11 11-2 0,10 11-9 0,0 10-17 0,1 1-11 0,-1 0 13 0,11 21 17 0</inkml:trace>
  <inkml:trace contextRef="#ctx0" brushRef="#br0" timeOffset="6">1391 8069 7 0,'0'-12'0'0,"11"12"0"0,-11-11 1 0,0-11 10 0,0 12 1 0,10 10 0 0,-10-10 1 0,0 20 0 0,0 0 0 0,-10 12-2 0,10 1-2 0,0 19-1 0,0 2-2 0,0 0-2 0,0 10-2 0,0 0-1 0,0-10-1 0,0-1 0 0,0 1 0 0,10-23 0 0,-10-10 0 0,0-11-3 0,0 0-3 0,0-32-4 0,-10-12 0 0,10 1 3 0,-11-1 3 0,11 1 2 0,0-1 1 0,-11 1 2 0,11 21-2 0,0 11 2 0,0 1-3 0,11 20 0 0,-11 1 1 0,21-11 0 0,-9 10 0 0,-1-10 0 0,11-10 0 0,-2-11 0 0,3-2 0 0,-1-9 1 0,-1-12 0 0,1 13 0 0,-12 8 0 0,2 1 1 0,9 22 2 0,-21 0 1 0,12 11 3 0,-12 23-1 0,11 19 0 0,-11 12-3 0,0 1-3 0,9-12 0 0,-9 11 0 0,12-21-1 0,-1-1-5 0,-1-10-10 0,2-22-12 0,10 10 0 0,-11-21 13 0,-1-10 14 0,-10-1-4 0</inkml:trace>
  <inkml:trace contextRef="#ctx0" brushRef="#br0" timeOffset="7">1902 7861 6 0,'0'0'0'0,"0"-32"6"0,11 21 9 0,-11-11 3 0,0 22 1 0,0 0 1 0,0 11-3 0,-11 22-4 0,0 10-4 0,1 13-4 0,10-3-2 0,0 12-2 0,0 12 0 0,10-12-1 0,12-11-1 0,11 0-4 0,0-10-13 0,9-23-13 0,-9-10-6 0,-1-11 6 0,1 0 27 0,-21-11-2 0</inkml:trace>
  <inkml:trace contextRef="#ctx0" brushRef="#br0" timeOffset="8">2131 8004 7 0,'0'0'14'0,"11"10"4"0,0 22-2 0,-1 1-6 0,11-1-5 0,2 1-3 0,-1 0-1 0,10-1-1 0,-10-11-1 0,11 13 1 0,-13-13-4 0,-8-11-10 0,-12 2-14 0,0-12 9 0,0-12 12 0</inkml:trace>
  <inkml:trace contextRef="#ctx0" brushRef="#br0" timeOffset="9">2283 8035 7 0,'-11'11'1'0,"0"12"12"0,-1 19 5 0,-8 2 0 0,-2 10-10 0,11 1-8 0,-1-12-2 0,12-10-11 0,0 10-11 0,0-32 7 0,12 0 14 0,-1-11-3 0</inkml:trace>
  <inkml:trace contextRef="#ctx0" brushRef="#br0" timeOffset="10">2479 7600 7 0,'11'11'2'0,"-2"22"9"0,3 10 3 0,9 1-2 0,12 21-5 0,-11 0-2 0,-12 13 1 0,13 7 0 0,-13-9 1 0,2 1-1 0,-12-1-3 0,0-11-2 0,0 0-4 0,-12-32-11 0,2-22-17 0,10 0 2 0,-11-22 19 0</inkml:trace>
  <inkml:trace contextRef="#ctx0" brushRef="#br0" timeOffset="11">3218 7970 6 0,'0'0'0'0,"0"0"5"0,0-11 6 0,0 11 1 0,10 0 2 0,2 0 2 0,20 0-10 0,1 0-3 0,11-11-2 0,-2 2 0 0,-9-3-1 0,-1 12 0 0,-9 0-5 0,-23 0-7 0,0 12-13 0,-11 8 4 0,-33 25 15 0,1-3 0 0</inkml:trace>
  <inkml:trace contextRef="#ctx0" brushRef="#br0" timeOffset="12">3316 8155 8 0,'22'-11'6'0,"-11"11"5"0,-2 0-3 0,-9 0-5 0,12 0-5 0,-1 0-10 0,-11 0-2 0,22 0 6 0</inkml:trace>
  <inkml:trace contextRef="#ctx0" brushRef="#br0" timeOffset="13">4012 7655 7 0,'0'-22'0'0,"0"0"5"0,0 1 8 0,0-1 3 0,0 11 2 0,0 22 25 0,0 21-29 0,11 12-5 0,-11 21-5 0,11 0-3 0,-11 1 0 0,10-12-4 0,-10-9-3 0,11-3-8 0,0-19-6 0,0-3-5 0,-1-9-8 0,13-11 12 0,-13-21 12 0</inkml:trace>
  <inkml:trace contextRef="#ctx0" brushRef="#br0" timeOffset="14">4273 7644 8 0,'0'0'0'0,"0"0"1"0,-11 33 13 0,11-1-4 0,-12 12-2 0,12-1-6 0,12-10-2 0,9-11 0 0,-9-1 0 0,20-10 2 0,-11-11 0 0,2-22 2 0,-2 1-2 0,0-23 0 0,-9 12 0 0,-12-23-1 0,0 12 1 0,-12-1-1 0,-9 12 0 0,-11-1 0 0,-1 11 0 0,1 0-1 0,-13 22-3 0,35 11-6 0,-22 11-6 0,21 11-3 0,11-1 7 0,-12 12 10 0,12-12-6 0</inkml:trace>
  <inkml:trace contextRef="#ctx0" brushRef="#br0" timeOffset="15">4610 7470 7 0,'0'0'0'0,"-12"0"0"0,12-11 6 0,-10 11 5 0,-1 0 1 0,-10 11 0 0,10 11 0 0,-1 10-2 0,-9 12-1 0,21 10-6 0,0 11-3 0,0-10-1 0,33-23-2 0,-12-10-7 0,11-11-1 0,12-11 3 0,-11-22 2 0,0 1 5 0,10-23 0 0,-21 11 2 0,-1-10-1 0,-9-1 1 0,-12 1 0 0,-12-1 0 0,-9 12-1 0,-1-1-1 0,-10 22-2 0,-1-1-1 0,22 12-3 0,-22 23-5 0,12-12 2 0,10 22 8 0,-1-12-4 0</inkml:trace>
  <inkml:trace contextRef="#ctx0" brushRef="#br0" timeOffset="16">4979 7360 7 0,'0'-10'0'0,"0"-11"8"0,0 10 4 0,10 11 2 0,-10 0 12 0,12 32-19 0,-1 23-5 0,-11-1-1 0,11 0-1 0,0-10 0 0,-1-1 0 0,13 1-3 0,-14-22-3 0,3 10-8 0,-12-21-12 0,11 0 7 0,-11-22 10 0</inkml:trace>
  <inkml:trace contextRef="#ctx0" brushRef="#br0" timeOffset="17">5262 7264 7 0,'0'-12'1'0,"0"2"13"0,0-12 1 0,10 11 0 0,2 11-1 0,-1 0 1 0,11 21-3 0,-2 23-5 0,3 11-3 0,-13-1-2 0,13 11-1 0,-1-21-3 0,-1-1-4 0,0 1-13 0,12-12-29 0,-22-10 23 0,0-22 18 0</inkml:trace>
  <inkml:trace contextRef="#ctx0" brushRef="#br0" timeOffset="18">1783 9199 5 0,'-11'-11'0'0,"11"11"0"0,0-11 1 0,0 11 2 0,-11-12-1 0,11 12 0 0,-11 0 1 0,11 12-1 0,0-12-1 0,-12 0 0 0,12 0 1 0,0 0 42 0,0 0-39 0,0 0-1 0,0-12 0 0,12 2 0 0,-12 10 4 0,0 0-2 0,0 10-5 0,0-10-1 0,0 0 0 0,0 0 0 0,0 0 0 0,11-10-1 0,-11 10 1 0,0 0-1 0,0 0 1 0,0 0 1 0,0 0-1 0,0-11 0 0,0 11 0 0,0 0 1 0,0-10-1 0,0 10 0 0,11 0 0 0,-11 0 1 0,11 10-1 0,-11-10 0 0,32 21 0 0,-10 2 0 0,-1 10-1 0,2-1 1 0,-2 1 0 0,0-1 0 0,-21-10 0 0,12 0-1 0,-12-11 2 0,0 0 0 0,0 0-1 0,0-11 0 0,-12-11-2 0,2-11 0 0,-1-11 1 0,0 1 0 0,11-12-2 0,-10-10 0 0,10 10-2 0,10-11-2 0,1 12-4 0,0 11-3 0,-1-12-9 0,2 34 10 0,-12 10 9 0,11-11-1 0,-1 0 5 0,2 11-5 0</inkml:trace>
  <inkml:trace contextRef="#ctx0" brushRef="#br0" timeOffset="19">2142 8883 5 0,'0'0'0'0,"0"-21"0"0,0 21 3 0,0 0 3 0,0 0 1 0,0 10 0 0,0 12 5 0,-11 11-1 0,11 0-4 0,11 11-5 0,0-1-2 0,-1 0 0 0,23 11-1 0,-11 1-1 0,9-12-2 0,-8-10-6 0,9 0-10 0,0-23 4 0,-9 1 13 0,-1-11 2 0,-1-11-2 0</inkml:trace>
  <inkml:trace contextRef="#ctx0" brushRef="#br0" timeOffset="20">2402 8971 5 0,'0'0'0'0,"0"0"1"0,11 0 5 0,-11 0 0 0,0 0 1 0,11 10 0 0,-1 13-2 0,13-13-4 0,-13 23 0 0,2-23-1 0,-1 12-1 0,10-1 1 0,-10 2-1 0,-11-23 0 0,10 21-2 0,-10-10-7 0,0-1-1 0,0 2 4 0,0-12 6 0,0 0-3 0</inkml:trace>
  <inkml:trace contextRef="#ctx0" brushRef="#br0" timeOffset="21">2522 8971 5 0,'0'0'0'0,"-11"21"1"0,-1 12 5 0,3-11 1 0,-2 10-2 0,-1 1-5 0,-9-1-1 0,9-11-4 0,12 2-3 0,0-12 3 0,0 0 4 0,0-11-3 0</inkml:trace>
  <inkml:trace contextRef="#ctx0" brushRef="#br0" timeOffset="22">2630 8688 5 0,'0'0'1'0,"0"-11"-1"0,0 11 5 0,12-11 0 0,-1 11 2 0,10 0 1 0,1 22 2 0,11 21-3 0,-1 22-3 0,-11 1-2 0,2-1-1 0,-13 0-3 0,2 0-5 0,-12-10-16 0,-12-2 6 0,-21-8 11 0</inkml:trace>
  <inkml:trace contextRef="#ctx0" brushRef="#br0" timeOffset="23">1946 8851 6 0,'0'-10'0'0,"0"-2"5"0,10 1 4 0,-10 0 1 0,0 11 3 0,-10-11-1 0,-1 11-1 0,-1 0 0 0,2 11 1 0,-12 0 0 0,1 22-2 0,-1-1-2 0,0 12-3 0,-11 0-3 0,12-1 0 0,-1 12 1 0,10-1-2 0,2 11-3 0,10-11 2 0,0-10-2 0,10-1 1 0,2-10-1 0,53 10-1 0,-22-32 1 0,1-22 2 0,0 1 2 0,-2-12-1 0,-9 11 1 0,-10 0-2 0,-13 0 3 0,-10 11-3 0,0-11 1 0,0 11 3 0,0 11-5 0,-10-11 0 0,-1 11 0 0,-1 0 0 0,12 0-2 0,-10 0 0 0,-1 0 1 0,11-11 0 0,0 10 1 0,-12-10 0 0,3 0 0 0,9 0 1 0,-23-10 1 0,2 10-1 0,-1 0 0 0,-10-11 0 0,-1 0-2 0,-10-11-7 0,10 0-1 0,-1-10 3 0,14-1 1 0,9-10 2 0,11-34-2 0,11 23 0 0,9-11 1 0,14 11 0 0,-1 10 2 0,-1 0-5 0,-11 12-15 0,2 22 7 0,-13 10 9 0</inkml:trace>
  <inkml:trace contextRef="#ctx0" brushRef="#br0" timeOffset="24">3207 8807 6 0,'0'0'4'0,"11"-11"10"0,-1 11 7 0,13-10 0 0,-2 0-5 0,23-13-6 0,-22 12-4 0,10 0-4 0,-11 0-1 0,2 2-1 0,-13-3 1 0,2 12-3 0,-12 0-9 0,0 0-15 0,-12 12-2 0,-21 19 9 0,23 3 10 0,-22-14 8 0,21 2-5 0</inkml:trace>
  <inkml:trace contextRef="#ctx0" brushRef="#br0" timeOffset="25">3316 8927 6 0,'0'0'0'0,"22"0"3"0,-2 0 5 0,-8 0-1 0,21-11-2 0,-22 1-3 0,11-2-2 0,-2 1-8 0,3 11-7 0,-1-11 7 0</inkml:trace>
  <inkml:trace contextRef="#ctx0" brushRef="#br0" timeOffset="26">4023 8503 7 0,'0'-11'8'0,"0"0"11"0,0 0-4 0,0 11 10 0,0 0 13 0,-11 0-22 0,11 22-9 0,0 11-4 0,0-1-2 0,11 1-2 0,-11-11 1 0,11 10-3 0,-1-10-2 0,-10 0-7 0,0-11-9 0,11 1-3 0,-11-3-3 0,0 2 0 0,11-11 14 0,0 0 7 0</inkml:trace>
  <inkml:trace contextRef="#ctx0" brushRef="#br0" timeOffset="27">4208 8438 7 0,'0'-11'0'0,"-11"0"5"0,11 0 7 0,0 0 0 0,0 0 4 0,0 11 16 0,0 22-20 0,0 22-4 0,0-12-5 0,11 23-1 0,10-23-2 0,0 1 0 0,12-11-1 0,-1-1-1 0,13-21 0 0,-13 0 2 0,1-21 0 0,10 10 1 0,-21-22 0 0,0 11 0 0,-11-10 1 0,-11 10 1 0,-22 0-1 0,-11-10-1 0,1 10-1 0,-1 0-9 0,1 0-13 0,-1 1-21 0,22 10 10 0,11 11 25 0</inkml:trace>
  <inkml:trace contextRef="#ctx0" brushRef="#br0" timeOffset="28">1435 10862 1 0,'0'0'0'0,"-11"-10"0"0,11-1 2 0,-12 0 2 0,2 0 2 0,-1-1 2 0,11 2 2 0,-11-1 4 0,11 1 1 0,0-1-1 0,0 11-2 0,0 0 7 0,11 21-14 0,-11 23-1 0,21 10-3 0,-21 1-1 0,12-1-1 0,-1 0 1 0,-11-10-1 0,10-1 1 0,-10-21-1 0,12 0 1 0,-12-1-1 0,-12-21-2 0,12 0-6 0,0 0-3 0,-10-21-2 0,-1-12 2 0,11-10 4 0,-22-12 3 0,11 12 4 0,-10-12-1 0,10 12 2 0,-1 9 0 0,2 34-1 0,10 0 0 0,0 0-1 0,10 12 2 0,2 10 0 0,9-11 0 0,1 0 0 0,11 0 1 0,-11-11-1 0,10-11 2 0,-21-11 0 0,22 0 1 0,-33 10-1 0,21-30 0 0,0 9 0 0,-21 12 0 0,12 10 1 0,-12 0 2 0,0 11 13 0,0 22-11 0,0 21-4 0,11 10-1 0,-1-8-1 0,13 9 0 0,-14 1-2 0,3-23 0 0,9 12 2 0,-9-23-3 0,-1 1-4 0,0-11-8 0,0 0-14 0,-1-11-4 0,0-11 19 0,2-11 12 0</inkml:trace>
  <inkml:trace contextRef="#ctx0" brushRef="#br0" timeOffset="29">1815 10634 1 0,'0'-11'0'0,"0"0"0"0,-10 0 3 0,10-9 3 0,0-3 1 0,0 12 6 0,0 11 3 0,0 11 17 0,0 12-19 0,10 8-1 0,-10 24-6 0,0-1 0 0,22 1-4 0,-11 10-3 0,11-11 0 0,10 0-2 0,1-10 0 0,-12-11-3 0,23-1-8 0,0-21-7 0,-22 0-4 0,-2-11-2 0,-8 0 4 0,-1 0 14 0,-1 0 7 0</inkml:trace>
  <inkml:trace contextRef="#ctx0" brushRef="#br0" timeOffset="30">2119 10699 2 0,'0'0'0'0,"0"0"9"0,12 0 5 0,-1-11 5 0,0 11-4 0,10 0-4 0,1 11-4 0,-11 11 0 0,11-1-3 0,-2 13-2 0,-8-3-1 0,10-8-1 0,-11-1-2 0,-1-2-2 0,2-8-6 0,-12-1-21 0,0 0-2 0,0-11 23 0,-12-11 9 0</inkml:trace>
  <inkml:trace contextRef="#ctx0" brushRef="#br0" timeOffset="31">2272 10612 3 0,'0'22'16'0,"-11"0"2"0,-1 21 5 0,-8 0-8 0,9 1-7 0,-11 0-6 0,10 10-6 0,2-10-6 0,10 21-60 0,10-65 69 0</inkml:trace>
  <inkml:trace contextRef="#ctx0" brushRef="#br0" timeOffset="32">2402 10243 2 0,'0'0'0'0,"0"0"8"0,11 0 3 0,10 11 1 0,-9 21-5 0,21-10-1 0,-13 21 0 0,13 1 0 0,0 10-1 0,-11 11 0 0,0 2 1 0,-1 8-6 0,-21-10 1 0,0 11-3 0,0-32-1 0,0-1-11 0,0-32-12 0,12 0 3 0,-12-11 17 0,0 0 5 0</inkml:trace>
  <inkml:trace contextRef="#ctx0" brushRef="#br0" timeOffset="33">2815 10156 4 0,'0'0'0'0,"0"0"3"0,0 0 19 0,0 0-17 0,0 0 0 0,0-11 1 0,12 11 0 0,-12 0 0 0,0 0 1 0,11-11-1 0,-11 11-2 0,0 0 1 0,0 0 6 0,0 0-8 0,0-11-3 0,0 11 1 0,0 0-1 0,0 0 2 0,0-11-1 0,0 11 2 0,0 0 0 0,0 0 2 0,0 0-5 0,9 0 1 0,-9 0-2 0,0 0 3 0,0 0-2 0,0 0 0 0,0 0 0 0,0 0 0 0,0 11 0 0,0-11 1 0,12 0-1 0,-12 0 0 0,0 0 0 0,0 0 0 0,0-11 1 0,11 11 0 0,-11 0 0 0,0 0 0 0,0 0 2 0,0 0-1 0,0 0 6 0,0 0-5 0,0 11-1 0,0-11 0 0,0 11-2 0,10-11 1 0,-10 11-1 0,0-11 1 0,0 11-1 0,0 10 0 0,0 1 0 0,0 11 0 0,12-1 2 0,-12 12-3 0,0-12 0 0,11 1 1 0,-11-11-1 0,0 10 1 0,10 1 0 0,2-10-1 0,-12 8 1 0,10-9-1 0,0 0 0 0,2 1 0 0,9-13 0 0,12 0 0 0,11 1 1 0,9-11-4 0,14 0 4 0,-2-11-2 0,21-9 2 0,2-3 0 0,10 1 1 0,-11-10-1 0,0 11 1 0,-1-13-1 0,11 3-1 0,-9-3 1 0,10 1-1 0,-11 1 1 0,0-12 1 0,-11 23 0 0,-21-12 0 0,-2 11-1 0,-19 11-2 0,-13-10-6 0,-21 21-10 0,0 0-8 0,-21 10 4 0,-1 1 7 0,-11-11-1 0,12 0 2 0,-12 11 13 0,22-11-4 0</inkml:trace>
  <inkml:trace contextRef="#ctx0" brushRef="#br0" timeOffset="34">3316 10002 4 0,'0'0'0'0,"0"0"0"0,0-9 0 0,0 9 3 0,0-11 4 0,-11 0 2 0,11 0 3 0,-12 11 0 0,2 0 2 0,-12 0-2 0,12 11-3 0,-13 11-3 0,2 10 0 0,-1 1-1 0,12 10-3 0,-2 1-3 0,12 10 0 0,22 1-1 0,0-34 0 0,22 1-1 0,-12-11 0 0,23-11-2 0,-23-11-1 0,12 0-7 0,-22-11-8 0,-2 12-4 0,-8-12 11 0,-1 0 13 0,-11 22-3 0</inkml:trace>
  <inkml:trace contextRef="#ctx0" brushRef="#br0" timeOffset="35">3599 9753 6 0,'0'-11'4'0,"0"22"43"0,-11 12-36 0,0 8-3 0,0 3 0 0,-1 9-3 0,2 0-3 0,10 12-3 0,10-12 1 0,2 1-1 0,21-1-1 0,-1-10-1 0,11-11 1 0,-11-1-3 0,13-10-3 0,-12 0-6 0,-13-11-8 0,3-11 0 0,-13 0 15 0,2 0 3 0</inkml:trace>
  <inkml:trace contextRef="#ctx0" brushRef="#br0" timeOffset="36">3729 9872 6 0,'0'0'5'0,"10"0"6"0,13 0 9 0,-13 12-2 0,22-1-9 0,1 10-4 0,-1-10-4 0,1 11 0 0,0-11-1 0,-1 0 0 0,-20 0-2 0,-1 0-6 0,-1-2-11 0,-10-9-7 0,-10 0 10 0,-1 0 11 0</inkml:trace>
  <inkml:trace contextRef="#ctx0" brushRef="#br0" timeOffset="37">3892 9786 10 0,'-23'33'22'0,"-9"-1"-5"0,11 23-3 0,-1-1-10 0,12-12-4 0,-12 3-1 0,22-12-4 0,0-12-6 0,0 1-12 0,10-11 3 0,2-11 13 0</inkml:trace>
  <inkml:trace contextRef="#ctx0" brushRef="#br0" timeOffset="38">3957 9503 6 0,'0'0'2'0,"10"0"11"0,2 11 4 0,-1 11-3 0,22 10-6 0,-12 12-4 0,12-1 0 0,-11 13-1 0,-1-3-2 0,-10 2 0 0,0-2-1 0,-11 2-2 0,0-11-6 0,0-1-15 0,0-21-6 0,10-11 18 0</inkml:trace>
  <inkml:trace contextRef="#ctx0" brushRef="#br0" timeOffset="39">3967 10841 4 0,'0'0'-1'0,"0"-11"2"0,0 0 5 0,-10-1 5 0,10 2 1 0,-10 10 0 0,-12-11 4 0,11 11-8 0,-1 0-3 0,2 11-1 0,-1-1-2 0,-1 13-2 0,3-1 2 0,9 21-1 0,0-10-1 0,0 10-2 0,9-21 1 0,14 0-1 0,-1-11 0 0,-1-11 0 0,1-22 0 0,0 0 1 0,-11-11 2 0,-1 1-2 0,-10-1 2 0,0 1-1 0,0-1 1 0,0 11 0 0,-10 1-2 0,-1-1 2 0,11 10-1 0,-12 2 0 0,12 20 3 0,12 13 2 0,-12-2 0 0,11 23 0 0,-1-2 0 0,2 25 2 0,-1-13 0 0,10 0-2 0,-10 1-3 0,0-12-1 0,10 1-2 0,2-1-2 0,-13-10-6 0,1-12-5 0,0 1-3 0,-1 0-2 0,-10-11 0 0,0 11 1 0,-10-12 5 0,-1 12 10 0,11-22 0 0</inkml:trace>
  <inkml:trace contextRef="#ctx0" brushRef="#br0" timeOffset="40">3935 11254 7 0,'12'0'4'0,"8"-11"13"0,3-11 6 0,10 0-7 0,-1 12-13 0,-10-1-2 0,0 11-5 0,10-11-13 0,-11 0-10 0,12 0 9 0,-10 0 13 0</inkml:trace>
  <inkml:trace contextRef="#ctx0" brushRef="#br0" timeOffset="41">2239 11591 0 0,'0'0'0'0,"-10"0"0"0,10 0 0 0,-11-12 0 0,11 12 0 0,0-10 1 0,-11-1 1 0,11 11 3 0,-11-10 1 0,11-1 4 0,-12 0 2 0,12 11 3 0,0-12-2 0,0 24 5 0,12 10-13 0,-12 9-3 0,22 24-1 0,-11 0-2 0,9-2 3 0,3 3-2 0,-12-13 0 0,0-10-1 0,-1-12 0 0,-10 1-1 0,0-11-8 0,0-11-11 0,-10-11-6 0,10 0 6 0,-11-10 13 0,0-1 8 0,0-11 0 0</inkml:trace>
  <inkml:trace contextRef="#ctx0" brushRef="#br0" timeOffset="42">1968 11613 0 0,'-12'0'0'0,"12"-11"1"0,0 0 1 0,23-11 0 0,-14-10 1 0,24 9-1 0,-10 13 2 0,9-23 2 0,-10 22-1 0,22 0 1 0,-12 11-3 0,1 22 2 0,-22 0 0 0,0 22 0 0,-1-2-3 0,-20 3-1 0,-1-2-1 0,0 1 0 0,0-13 0 0,-11-8-1 0,11-12-2 0,11-11-1 0,0 0 0 0,0 0 0 0,0 0 3 0,11 0 0 0,11 0 0 0,0 0 0 0,-1 22 1 0,12-13 2 0,11 3 0 0,-1-1 1 0,11-11 0 0,0 0 0 0,-10 0-3 0,-11 0 1 0,-12 0 0 0,-21 11-2 0,0-11-4 0,0 11-12 0,0-11-1 0,0 11 12 0,0-11 6 0</inkml:trace>
  <inkml:trace contextRef="#ctx0" brushRef="#br0" timeOffset="43">2925 11742 24 0,'0'0'25'0,"0"-10"-15"0,0 10 10 0,0 0-19 0,-12 0-16 0,2 0-24 0,10 0 15 0,-11 0 22 0</inkml:trace>
  <inkml:trace contextRef="#ctx0" brushRef="#br0" timeOffset="44">2261 12439 3 0,'0'-11'1'0,"0"-21"1"0,11-1-2 0,21 11 0 0,12-10 0 0,21-1-2 0,12 0-1 0,-2 1 2 0,-53 21 1 0</inkml:trace>
  <inkml:trace contextRef="#ctx0" brushRef="#br0" timeOffset="45">2499 12396 1 0,'33'-33'-1'0,"0"-11"1"0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7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5555 5197 6 0,'0'0'0'0,"0"0"23"0,-10-10-5 0,10 10 18 0,10 0 5 0,2 0-32 0,-1-11-4 0,21 11-1 0,-10 0-1 0,21 0 0 0,12 0 0 0,-23 11-2 0,1-1 0 0,-11 1 0 0,9 0-2 0,3-11 1 0,-13 0 0 0,-9 0-3 0,9 0-3 0,1 0-9 0,-22 0-10 0,10-11-9 0,-10 11-6 0,-10 0 17 0,10 0 16 0</inkml:trace>
  <inkml:trace contextRef="#ctx0" brushRef="#br0" timeOffset="1">5675 5339 7 0,'0'0'0'0,"0"0"13"0,10 0-2 0,2 0-1 0,-1 11-4 0,-1-11-5 0,13 0 0 0,-2-11-2 0,0 0-13 0,13 0-7 0,-13-11 14 0,1 11 1 0</inkml:trace>
  <inkml:trace contextRef="#ctx0" brushRef="#br0" timeOffset="2">739 6850 10 0,'0'0'0'0,"-11"-22"1"0,11 12 9 0,0 10 8 0,0-11 2 0,0 11 2 0,0 0-5 0,0 0 0 0,11 11-1 0,-11-1-4 0,10 23-4 0,2 0 0 0,8 10 0 0,-8 12-2 0,-12-1-1 0,11 11-2 0,-1-11-2 0,2-10-2 0,-1-1 0 0,-11-21 0 0,11-1-3 0,-11-9-13 0,0-12-11 0,0 0-19 0,-11-33 0 0,11 11 23 0,-11-10 21 0,11 11-6 0</inkml:trace>
  <inkml:trace contextRef="#ctx0" brushRef="#br0" timeOffset="3">565 6785 11 0,'0'0'5'0,"11"-11"6"0,-1-11 4 0,22 1 1 0,-9-1-7 0,10 11 0 0,9 0-2 0,-9 11-1 0,-1 22 3 0,-9 0-1 0,-1 32 1 0,-11-11-6 0,0 1 0 0,-22-11-2 0,0 10 0 0,-11 1-2 0,11-12-5 0,-1-10-13 0,3-11-12 0,-2 1 0 0,-1-2 9 0,2-10 19 0,10 10-7 0</inkml:trace>
  <inkml:trace contextRef="#ctx0" brushRef="#br0" timeOffset="4">956 6687 5 0,'0'0'3'0,"0"11"9"0,0 11 4 0,-10 10-1 0,10 12-3 0,-12 21-4 0,2-11-3 0,10 23-2 0,0-23-2 0,10 0-1 0,12 1-1 0,0-23 1 0,11 1-1 0,-12-11-3 0,11 0-6 0,-9-22-13 0,10 0-2 0,-24-12 15 0,14-10 9 0,-13 12-4 0</inkml:trace>
  <inkml:trace contextRef="#ctx0" brushRef="#br0" timeOffset="5">1076 6926 5 0,'11'0'7'0,"11"11"11"0,-2 0 3 0,13 0-1 0,-10 11-9 0,19-1-5 0,-9-10-4 0,1 0-2 0,-13-11 0 0,-10 11-2 0,0-11-1 0,-11 0-10 0,0 0-16 0,0-11 0 0,-11 0 21 0,11 0 2 0</inkml:trace>
  <inkml:trace contextRef="#ctx0" brushRef="#br0" timeOffset="6">1250 6872 6 0,'0'11'1'0,"-23"0"8"0,13 10 6 0,0 12 2 0,-2 0-3 0,2 10-6 0,-1-10-4 0,-1-1-6 0,12 1-6 0,0 0-9 0,0-23-8 0,12 1 9 0,-1 0 10 0</inkml:trace>
  <inkml:trace contextRef="#ctx0" brushRef="#br0" timeOffset="7">1217 6513 6 0,'0'0'0'0,"0"0"4"0,10-11 7 0,-10 1 5 0,12 10-2 0,9 0-3 0,2 0 0 0,9 21-2 0,-10 23-1 0,11 10-2 0,-12 0 0 0,12 22 2 0,-12-10-1 0,1-1-1 0,0 11-1 0,-11-11-1 0,-1-21-4 0,2-1-1 0,-12-9 1 0,0-3-8 0,0-20-26 0,-12 0-21 0,12-11 27 0,-10-11 22 0</inkml:trace>
  <inkml:trace contextRef="#ctx0" brushRef="#br0" timeOffset="8">1608 6839 7 0,'0'0'1'0,"0"-11"7"0,23-10 15 0,-14 21-20 0,14-11-3 0,-1 11 0 0,-11 0 0 0,0 0-1 0,-11 0-2 0,0 11-5 0,0-11-11 0,-22 11 13 0,10-11 1 0</inkml:trace>
  <inkml:trace contextRef="#ctx0" brushRef="#br0" timeOffset="9">1608 6926 6 0,'0'0'2'0,"23"0"4"0,-2 0 2 0,-10 0-1 0,11-11-6 0,-11 1-3 0,11-1-5 0,-2 0-5 0,-8 0 8 0,-1-11-1 0</inkml:trace>
  <inkml:trace contextRef="#ctx0" brushRef="#br0" timeOffset="10">2021 6448 6 0,'0'0'0'0,"0"-11"0"0,0 11 2 0,0-10 5 0,0-2 3 0,-10 1 1 0,10 11 0 0,0 11 12 0,10 1-14 0,2 31-6 0,-12 0-1 0,11 11-1 0,-1-10-2 0,2 10 0 0,-12-21 2 0,10-11 0 0,-10 10-1 0,0-10 0 0,0-11 1 0,0-11-1 0,0 0-2 0,0 0-6 0,0-11-1 0,0 0-2 0,0-21 3 0,0 10 0 0,0 0 3 0,0 0 1 0,-10 10-1 0,10 3-2 0,-12-2-1 0,12 0 4 0,0 11 2 0,-10 11 2 0,10-11 0 0,0 11-5 0</inkml:trace>
  <inkml:trace contextRef="#ctx0" brushRef="#br0" timeOffset="11">1979 6448 6 0,'0'0'0'0,"0"0"0"0,9 0 0 0,-9 0 1 0,0 0-1 0,0-11 2 0,0 11 2 0,0 0 2 0,0 0-3 0,0-10 0 0,0 10 0 0,0 0 3 0,0 0-2 0,0 0 18 0,0-12-13 0,0 12-6 0,0 0 0 0,0 0 0 0,0 0 2 0,0 0-3 0,0 0-2 0,0 0 1 0,0 0-1 0,0 0-10 0,0 0-56 0,0 0 63 0,12 0 2 0,-12 0-1 0</inkml:trace>
  <inkml:trace contextRef="#ctx0" brushRef="#br0" timeOffset="12">1968 6372 6 0,'0'0'0'0,"0"0"0"0,-12 0 0 0,12 0 0 0,0-10 0 0,0 10 0 0,0 0 0 0,0 0 1 0,-10 0 2 0,10 0 3 0,0 0 5 0,0 0 2 0,0 10 0 0,0-10-1 0,0 11-2 0,10-1-3 0,2 1-2 0,-1 0-2 0,10 1 0 0,0-2-1 0,-9-10-1 0,-1 11-1 0,11-11 1 0,-12 10-1 0,12-10 0 0,-11-10 0 0,-1 10 0 0,2-11 0 0,-12 1 0 0,0-13-2 0,11 2 0 0,-11 0-1 0,0-2-2 0,-11 1 0 0,11 2 1 0,0-3 1 0,-12 13 3 0,12-2-1 0,0 1 1 0,0 11-1 0,0 0 1 0,0 0 1 0,12 11 0 0,-12 22 2 0,11-11-1 0,0 10 2 0,-1 12 0 0,1-12 0 0,11 1-2 0,-11 11-1 0,0-23-2 0,10 12-1 0,-11-22-7 0,2-1-21 0,-12 1 1 0,0-11 14 0,11 0 14 0,-11 0-5 0</inkml:trace>
  <inkml:trace contextRef="#ctx0" brushRef="#br0" timeOffset="13">2326 6143 6 0,'0'0'0'0,"-10"0"2"0,10 0 3 0,0 0 4 0,-12 22-1 0,12 0-1 0,0 11 1 0,-10-1-2 0,10 33-1 0,10-20-1 0,2 20 1 0,8-22-5 0,13 0-1 0,-10-10-1 0,9-1-1 0,-10-22-2 0,-1 2-8 0,2-12-5 0,-2-12 4 0,-10 2 10 0,-1-11 4 0,-10 10-5 0</inkml:trace>
  <inkml:trace contextRef="#ctx0" brushRef="#br0" timeOffset="14">2457 6285 6 0,'22'0'2'0,"-2"12"3"0,3-2 3 0,10 11-2 0,-11 1-2 0,10-10-2 0,-11 9-1 0,2-11 0 0,-2 1-1 0,1 0 0 0,-11-11-2 0,-1 12-3 0,-10-12-9 0,-10 0 6 0,-1 0 2 0</inkml:trace>
  <inkml:trace contextRef="#ctx0" brushRef="#br0" timeOffset="15">2609 6230 7 0,'0'0'0'0,"-12"22"11"0,2 11 5 0,0-1-1 0,-2 13-5 0,2 8-4 0,-1-20-7 0,-1 11-6 0,12-23-11 0,0 1-6 0,12-11 15 0,-1-11 3 0</inkml:trace>
  <inkml:trace contextRef="#ctx0" brushRef="#br0" timeOffset="16">2620 5959 7 0,'10'0'2'0,"2"10"8"0,10 12 10 0,10 11-7 0,-11 10 0 0,12 12 0 0,-1-1-3 0,-20 11-4 0,9 1-1 0,-9-11-4 0,-1-24 0 0,-2 3-2 0,-9-3-9 0,0-19-27 0,0-2-2 0,12-20 25 0</inkml:trace>
  <inkml:trace contextRef="#ctx0" brushRef="#br0" timeOffset="17">2925 5948 7 0,'0'0'0'0,"-12"0"0"0,12-22 2 0,0 11 4 0,0 0 4 0,0 11 2 0,0-11 3 0,0 11 12 0,0 11-17 0,12 0 2 0,-2 22-5 0,0-1-3 0,2 23-1 0,9 10-1 0,2-11 1 0,-2 12-1 0,-10-12-2 0,11-11-2 0,-11 2-6 0,0-24-9 0,0 0-4 0,-11-10-2 0,0-11 2 0,0 0 3 0,0-22 12 0,-11 12 0 0</inkml:trace>
  <inkml:trace contextRef="#ctx0" brushRef="#br0" timeOffset="18">2978 5785 7 0,'0'0'0'0,"0"10"5"0,0 1 8 0,0 22 3 0,12 10-1 0,-1 12 0 0,-1 10-2 0,1-11-8 0,0 12-2 0,11-12-2 0,-11 11 0 0,0-21-1 0,0 10-1 0,-1-21 1 0,0-12-7 0,2-10-22 0,-1 0-8 0,0-11 23 0,-11-11 8 0</inkml:trace>
  <inkml:trace contextRef="#ctx0" brushRef="#br0" timeOffset="19">3283 5861 6 0,'0'0'-1'0,"0"-11"1"0,0 11 0 0,0-11 1 0,0 11-1 0,-11-11 2 0,11 11 1 0,-11-11 3 0,11 11 2 0,0-11 1 0,-10 11 1 0,10 0 1 0,-11 0 0 0,-1 0-1 0,-9 22-2 0,10 0-1 0,-10 10-2 0,9 1-1 0,2 0-3 0,10 10-2 0,22 1 1 0,-1-12-2 0,1 1-3 0,21-22 2 0,1 0 0 0,-11-11-1 0,-1-11-3 0,1 0-6 0,0 0-5 0,-23-11-5 0,-10 11 8 0,0 1 14 0,0 10-5 0</inkml:trace>
  <inkml:trace contextRef="#ctx0" brushRef="#br0" timeOffset="20">3479 5600 7 0,'0'0'0'0,"0"-12"0"0,0 12 9 0,-11 12 0 0,11-12 1 0,-12 11 3 0,12 0 0 0,-10 20-3 0,20 14-2 0,2-2-2 0,9 1-2 0,2-1-1 0,-12 1-2 0,10-1 0 0,12-10-1 0,-22-1-2 0,20-10-2 0,-8-11-11 0,-1 0-12 0,-12-11 1 0,13 0 13 0,-14-22 12 0,3 11-5 0</inkml:trace>
  <inkml:trace contextRef="#ctx0" brushRef="#br0" timeOffset="21">3619 5676 7 0,'0'0'0'0,"23"11"4"0,-1 0 4 0,11 9 5 0,-12 3-1 0,0-1-5 0,12-11-3 0,-21 10-2 0,8-10-3 0,-8 0-2 0,-12 0-6 0,0-11-4 0,0 0-3 0,-12 0 7 0,2 0 9 0,10 0-6 0</inkml:trace>
  <inkml:trace contextRef="#ctx0" brushRef="#br0" timeOffset="22">3751 5632 6 0,'0'0'0'0,"0"21"4"0,-12-9 4 0,2 10 2 0,-1 9-4 0,-1-8-2 0,12 10-2 0,0-1-2 0,0-10-2 0,0 11-3 0,12-22-4 0,-1-1-3 0,-1 12 6 0,2-22 6 0,-1 0-6 0</inkml:trace>
  <inkml:trace contextRef="#ctx0" brushRef="#br0" timeOffset="23">3762 5393 7 0,'10'0'0'0,"2"11"7"0,8 12 5 0,3 8-1 0,10 13-2 0,-12 11-1 0,12-1 0 0,-22-12-1 0,-1 3-3 0,2-13-2 0,-2 1-1 0,-10-1-2 0,-10-10-6 0,-12 0-11 0,11 11-7 0,-11-12 7 0,-1-10 11 0</inkml:trace>
  <inkml:trace contextRef="#ctx0" brushRef="#br0" timeOffset="24">2174 7220 7 0,'0'0'0'0,"-11"0"0"0,11 10 1 0,0 2-1 0,-10-12 2 0,10 0 3 0,0 10 2 0,0-10 2 0,-11 0 0 0,11-10-1 0,0-2 0 0,0 2-2 0,0-11-2 0,11-2-1 0,-1 2-2 0,1-12-1 0,-1 0 0 0,13 1 1 0,-1 10 1 0,-2 0 0 0,-8 22 2 0,-1-11 0 0,11 22-1 0,-12 0-1 0,2 0-1 0,8 0-1 0,-8-11 0 0,21 0-1 0,-22-22-1 0,21 11 2 0,-10-21-1 0,-11 21 1 0,11-11 0 0,-11 11 0 0,10 0 0 0,0 11 0 0,-9-11 0 0,-1 1-1 0,-1-1 0 0,2 0-3 0,-2-22-1 0,0 11 1 0,2 1 3 0,-12 10 0 0,11 0 1 0,-1 0 0 0,2 22-1 0,-1-11 1 0,0 11 0 0,-1 0 1 0,1-11-1 0,11 0 1 0,0 0-1 0,-11-11 0 0,10-11-1 0,-10 11 1 0,-1 11-5 0,-10-11-12 0,12 11-14 0,-12-11 16 0</inkml:trace>
  <inkml:trace contextRef="#ctx0" brushRef="#br0" timeOffset="25">3544 6427 8 0,'-11'10'0'0,"1"-10"0"0,-12 11 2 0,0-11 0 0,11 10-2 0,-11-10 0 0,12 0-1 0,-2 12-1 0,2-12 1 0,10 0 1 0,-11 10 0 0,11-10 0 0,-12 12 0 0,12-12 1 0,-10 10 1 0,10-10 1 0,0 11 0 0,-11-1 1 0,11 2 3 0,-12-1 2 0,12 0 3 0,0-1 1 0,0-10-4 0,0 11-1 0,0-11-4 0,12 0-2 0,-1-11-1 0,-11 1 1 0,10-1-1 0,2-12 0 0,9 2-1 0,1-11 0 0,-12 10 0 0,23-11 0 0,-10 1 0 0,-12 11 0 0,10-2 0 0,-11 12 0 0,2 0 0 0,-1 11 0 0,0-10 1 0,-11 10-1 0,0 10 0 0,11 1 1 0,-11 0 0 0,10 12 1 0,0-13-2 0,2 1 1 0,10-1 0 0,-11 1-1 0,-1-11 0 0,22-21-1 0,-20 0 0 0,-1-13-1 0,22-9 1 0,-11-1-1 0,-2 2 1 0,13-3 0 0,-10 13 1 0,-2 10-2 0,0 0 2 0,-9 11 0 0,9 11 1 0,-9 0-1 0,-2 0 1 0,0 0-2 0,2 0 2 0,-1 0-1 0,-1 0 0 0,2 0 0 0,10-11-6 0,-12 1-9 0,1 10-2 0,11 0-14 0,-12-11 12 0</inkml:trace>
  <inkml:trace contextRef="#ctx0" brushRef="#br0" timeOffset="26">228 9100 6 0,'0'0'0'0,"0"-21"4"0,0 11 9 0,0-2 3 0,0 2 1 0,0 20 17 0,0-10-26 0,10 22-3 0,2 11-1 0,-1 10 0 0,-2 1-3 0,3-1 1 0,-1 1-3 0,-1 10 1 0,2-21 0 0,-1-11-1 0,-11-1 0 0,0-10-1 0,0 0-5 0,0 0-11 0,0-11-9 0,-11 0-1 0,-1-11 7 0,2-11 19 0,10 11-4 0</inkml:trace>
  <inkml:trace contextRef="#ctx0" brushRef="#br0" timeOffset="27">163 9069 7 0,'0'-12'2'0,"0"-10"5"0,0 1-1 0,10-1 1 0,1 1-1 0,0-1-4 0,22 0 2 0,-11 11 1 0,10 1 1 0,1 20-3 0,-22 1 0 0,-11 22 1 0,0-22 0 0,0 22 0 0,-23-12-1 0,13 1-2 0,-1 10-2 0,-10 1-2 0,10-11-13 0,-1-12-8 0,2 1 3 0,10-1 18 0,0-10-3 0</inkml:trace>
  <inkml:trace contextRef="#ctx0" brushRef="#br0" timeOffset="28">303 8688 9 0,'0'0'3'0,"12"0"14"0,-1 23-6 0,0-3-5 0,0 25-4 0,-11-3-3 0,10 2-3 0,0 0-9 0,2-1-5 0,-12-11 12 0,11-21 0 0</inkml:trace>
  <inkml:trace contextRef="#ctx0" brushRef="#br0" timeOffset="29">565 8818 7 0,'0'0'1'0,"0"-11"9"0,0 11 6 0,0 0-1 0,0 11-4 0,-12 12-2 0,2-2-2 0,-1 11 0 0,0 1 2 0,1 0-2 0,10 11-4 0,0-1-2 0,10 10-2 0,12 2 1 0,11 0-1 0,-11-12 0 0,10-10-3 0,1-11-9 0,-12-12-12 0,11-10-2 0,-9-10 6 0,-13-1 17 0,2 11-2 0</inkml:trace>
  <inkml:trace contextRef="#ctx0" brushRef="#br0" timeOffset="30">663 8981 8 0,'0'0'10'0,"11"0"5"0,10 0 1 0,0 0-7 0,2 11-4 0,10 1-3 0,-12-2 0 0,12 1-1 0,0-1 0 0,-13 2 0 0,3-2-1 0,-1 2 1 0,-22-2-3 0,0-10-10 0,0 11-10 0,-11-11 1 0,-11 0 13 0,10-11 7 0,12 1-4 0</inkml:trace>
  <inkml:trace contextRef="#ctx0" brushRef="#br0" timeOffset="31">826 8894 7 0,'0'0'0'0,"-12"12"9"0,12-2 7 0,-10 11 2 0,-1 13-3 0,-1-1-2 0,3-2-4 0,-2 13-5 0,-1 0-4 0,12-12-1 0,-10-10-11 0,10-11-12 0,10-11-5 0,2 0 11 0,-1-23 11 0</inkml:trace>
  <inkml:trace contextRef="#ctx0" brushRef="#br0" timeOffset="32">772 8655 8 0,'0'0'1'0,"0"0"13"0,9 11 1 0,3-11-1 0,21 22 1 0,-11 10 1 0,9 1-4 0,3 21-5 0,-1-10-2 0,-13 11-2 0,3-12-1 0,-13 12-3 0,-10-24 1 0,0 3-2 0,12-3-12 0,-12-8-25 0,11-12-5 0,-11-11 32 0</inkml:trace>
  <inkml:trace contextRef="#ctx0" brushRef="#br0" timeOffset="33">1120 8906 6 0,'0'0'10'0,"0"0"2"0,9 0 10 0,-9-12-5 0,23 12-6 0,-13-11-5 0,2 11-4 0,-1 0-2 0,-1 0 0 0,2-11-2 0,-2 11-7 0,0 0-7 0,-10 11-3 0,0-11-2 0,-10 23 8 0,0-13 12 0,-2 11-4 0</inkml:trace>
  <inkml:trace contextRef="#ctx0" brushRef="#br0" timeOffset="34">1129 9047 5 0,'0'0'1'0,"12"0"11"0,-1 0 4 0,-1 0-5 0,2-12-7 0,-1 2-3 0,11-1-3 0,-2 1-10 0,-8 10-13 0,-1-12 14 0</inkml:trace>
  <inkml:trace contextRef="#ctx0" brushRef="#br0" timeOffset="35">1467 8557 6 0,'0'0'0'0,"-10"0"0"0,10-11 0 0,0 1 0 0,-12-12 0 0,12 11 0 0,-10-11 0 0,-1 11 0 0,11 0 0 0,0 1 0 0,0-1 1 0,0 0 2 0,0 11 8 0,0 11 2 0,0-11-1 0,0 11-5 0,0-1-2 0,11 1-1 0,-1 22 0 0,2 10-1 0,-2-10-1 0,12 0-1 0,-11 10-1 0,-1-21 1 0,2 12-2 0,-1-14 0 0,-11-9-1 0,0 0-5 0,0 0-8 0,0-11-4 0,-11 0 1 0,-1-11 14 0,-9-11-2 0</inkml:trace>
  <inkml:trace contextRef="#ctx0" brushRef="#br0" timeOffset="36">1380 8536 6 0,'0'0'0'0,"11"0"1"0,-11 0 6 0,11 0-1 0,-1 0-1 0,13-22-1 0,-13 0-1 0,12-11-1 0,-12 1-2 0,13-23 1 0,-23 34-1 0,10-23 1 0,-10 22-1 0,0 1 0 0,0 10 0 0,0 11 1 0,0 0 1 0,0 22 2 0,0 10-1 0,12 12-1 0,-1-1-1 0,-1 1-1 0,12-12-1 0,-12 12 0 0,2-22 1 0,9-1-1 0,-9 1-1 0,8-11-9 0,-8-11-7 0,-1 0 8 0,-1 0 5 0</inkml:trace>
  <inkml:trace contextRef="#ctx0" brushRef="#br0" timeOffset="37">1435 8405 7 0,'0'0'0'0,"-11"0"0"0,-11-11 0 0,11 0 5 0,11 11 2 0,-11-11 3 0,11 1 1 0,0 10 2 0,0-22 1 0,0 22 3 0,0-11-1 0,11 11-2 0,-11 0 2 0,21 22-2 0,2 21-2 0,9 12-4 0,1 10-4 0,-11 11-1 0,-1 0-2 0,11-11 0 0,-20 0-1 0,-1-20-2 0,-1-14 1 0,2-20-2 0,-12 0-10 0,0-11-28 0,-12-11 7 0,-9-21-1 0,-1-1 6 0,0-9 20 0,1 8 3 0</inkml:trace>
  <inkml:trace contextRef="#ctx0" brushRef="#br0" timeOffset="38">1207 8394 8 0,'0'0'0'0,"0"-22"11"0,10 1 9 0,0-1 0 0,23 0-5 0,11-10-5 0,11-1-3 0,10 0 1 0,-12 23-2 0,3 10-1 0,-24 10 2 0,1 23 2 0,-33 0-1 0,0 32-4 0,-23-11-2 0,-19 11 0 0,9 1-3 0,0-12-11 0,11-32-6 0,-11-11-21 0,23 0 10 0,-1-11 3 0,11 0 16 0,11-11 3 0</inkml:trace>
  <inkml:trace contextRef="#ctx0" brushRef="#br0" timeOffset="39">1718 8100 9 0,'0'0'25'0,"0"0"-3"0,0 22-2 0,-11 0-9 0,0 22-2 0,0-2-1 0,11 13-4 0,22 0-3 0,-1 10 0 0,1 0-1 0,11-10-1 0,-1-12 0 0,11-10-2 0,-20-22-3 0,9 0-9 0,1-11 5 0,-11 0-4 0,-11-22-9 0,-2 0-4 0,3 0 21 0,-12 22 2 0</inkml:trace>
  <inkml:trace contextRef="#ctx0" brushRef="#br0" timeOffset="40">1870 8253 11 0,'11'0'16'0,"-1"0"3"0,22 11-3 0,1 10-7 0,-1-11-7 0,13 2-1 0,-2-1-1 0,-21 0 0 0,11-11 0 0,-11 0-5 0,-12 0-4 0,-10 11-10 0,-10-11-5 0,-1 0 12 0,0 11 7 0</inkml:trace>
  <inkml:trace contextRef="#ctx0" brushRef="#br0" timeOffset="41">2011 8209 10 0,'0'0'12'0,"-11"33"12"0,-1 10-8 0,3 1-6 0,-2-1-5 0,-1 12-4 0,12-12-1 0,-10-10-5 0,10-11-8 0,10-1-7 0,2-21-2 0,8-10 10 0,3-12 11 0,-13 0-4 0</inkml:trace>
  <inkml:trace contextRef="#ctx0" brushRef="#br0" timeOffset="42">1979 7905 6 0,'0'0'5'0,"9"11"15"0,14 12 3 0,10 19-4 0,-1 1-4 0,11 23-3 0,-20-22-5 0,-12-34-5 0,20 55 2 0,3-10-2 0,-23-12 0 0,-1 1-1 0,-10-1-1 0,0-10-2 0,-10-11-12 0,10-12-21 0,-11 1-12 0,0-22 27 0</inkml:trace>
  <inkml:trace contextRef="#ctx0" brushRef="#br0" timeOffset="43">2304 7992 7 0,'0'0'1'0,"0"-22"13"0,0 11 2 0,12-9 2 0,-12 8-1 0,0 12 1 0,10 0 0 0,-10 12-3 0,10 19-3 0,-10 3-7 0,12-3-2 0,-1 13-4 0,11-1 1 0,-11-10 0 0,-1-11 0 0,1 0-1 0,0-1 1 0,-11 1-6 0,0-11-18 0,0-11-7 0,-11 0-6 0,0 0 4 0,1-11 28 0,10 11-1 0</inkml:trace>
  <inkml:trace contextRef="#ctx0" brushRef="#br0" timeOffset="44">2261 8209 7 0,'0'0'2'0,"22"-10"15"0,-1-12 2 0,11 0-4 0,1 1-8 0,0-2-7 0,-1 2-1 0,1 10-14 0,-10 1-19 0,-14-13 17 0</inkml:trace>
  <inkml:trace contextRef="#ctx0" brushRef="#br0" timeOffset="45">2609 7644 8 0,'0'-11'11'0,"0"11"10"0,0 0 2 0,0 0 5 0,11 22-14 0,-1 21-4 0,2 1-2 0,10 10-4 0,-1-10-4 0,-10-1 1 0,10 1-2 0,2-12 0 0,-2-10-1 0,-10 1-6 0,-1-13-5 0,-10-10 1 0,0 0-3 0,0 0-8 0,-10 0-9 0,-12-10 17 0,12-2 9 0</inkml:trace>
  <inkml:trace contextRef="#ctx0" brushRef="#br0" timeOffset="46">2402 7709 7 0,'0'0'0'0,"22"-11"23"0,0 0-12 0,-1-10-2 0,23-12-5 0,0 11-3 0,-12-10 0 0,11-1-2 0,1 0 1 0,-11 12-2 0,0-1-8 0,-12 0-5 0,-10 11-2 0,-11 11 13 0,0 11-3 0</inkml:trace>
  <inkml:trace contextRef="#ctx0" brushRef="#br0" timeOffset="47">2577 7851 12 0,'0'-11'13'0,"32"11"8"0,-11-22-4 0,2 11-6 0,-2 0-8 0,12-11-2 0,-11 12-1 0,21-12-1 0,-21 0-1 0,-1 11-3 0,-9 0-8 0,-1 11-10 0,-11 11 0 0,0 11 19 0,0-11-3 0</inkml:trace>
  <inkml:trace contextRef="#ctx0" brushRef="#br0" timeOffset="48">2674 8134 14 0,'11'0'15'0,"21"-23"12"0,-9-9-4 0,9 10-6 0,1-11-7 0,0 13-8 0,-12-14-2 0,0 12-2 0,12 13-9 0,-11-14-18 0,-22 23 3 0,10-11-7 0,2 11 26 0</inkml:trace>
  <inkml:trace contextRef="#ctx0" brushRef="#br0" timeOffset="49">2978 7416 9 0,'0'0'0'0,"0"0"15"0,0 0 3 0,12 9 4 0,-12 3-3 0,-12 10-6 0,12 11-5 0,0 10-2 0,0 1-2 0,12 10-2 0,20-10-1 0,-11-1-2 0,13-10 1 0,-13-12-1 0,12 1-2 0,-1-22-7 0,-10 0-4 0,11 0 1 0,-11-22 1 0,-1 1 1 0,-10-12-4 0,0 0-3 0,-11 12 6 0,-32-12 5 0</inkml:trace>
  <inkml:trace contextRef="#ctx0" brushRef="#br0" timeOffset="50">3001 7535 14 0,'0'0'0'0,"32"0"28"0,1 0-11 0,9 0 0 0,-8 11-9 0,9 0-3 0,-10 0-2 0,-11-11-2 0,21 11 0 0,-10-11 0 0,-11 0 0 0,10-11-2 0,-21 0-8 0,-1 11-12 0,-10-11-7 0,0 0 3 0,0 11 20 0,-10 0-2 0</inkml:trace>
  <inkml:trace contextRef="#ctx0" brushRef="#br0" timeOffset="51">3261 7372 9 0,'0'0'7'0,"0"0"20"0,0 11 2 0,0 11-7 0,-10 21-6 0,-1 1-5 0,-1-1-8 0,-9 1-5 0,10-1-4 0,11 1-20 0,0-23-10 0,0 1-1 0,11-22 27 0,-11 0 3 0</inkml:trace>
  <inkml:trace contextRef="#ctx0" brushRef="#br0" timeOffset="52">3349 7035 8 0,'0'0'5'0,"0"11"16"0,9 0 2 0,14 11-7 0,10 10-6 0,9 12 3 0,14 0 1 0,-2-1-6 0,-1 0-6 0,-8 1-2 0,-12-1-1 0,-1-21-3 0,-22 9-6 0,-10 14-7 0,0-2-8 0,-10-10-17 0,-1 0 21 0</inkml:trace>
  <inkml:trace contextRef="#ctx0" brushRef="#br0" timeOffset="53">2467 6687 6 0,'0'0'0'0,"0"-11"0"0,0 0 0 0,12 11 0 0,-12-12-1 0,20 3-4 0</inkml:trace>
  <inkml:trace contextRef="#ctx0" brushRef="#br0" timeOffset="54">3619 6089 7 0,'-31'0'2'0,"9"0"-2"0,0 0-3 0,22-11-3 0</inkml:trace>
  <inkml:trace contextRef="#ctx0" brushRef="#br0" timeOffset="55">2316 6676 16 0,'0'0'0'0,"0"-23"0"0,-12 14 0 0,2 9 0 0,-1 0 0 0,11 0 0 0,0 0 0 0,0 9 0 0,11 3-16 0</inkml:trace>
  <inkml:trace contextRef="#ctx0" brushRef="#br0" timeOffset="56">6393 12178 6 0,'0'0'0'0,"11"-11"0"0,-1 11 0 0,13 0 0 0,-2 0 0 0,12 11 0 0,0 0 0 0,10 0-1 0,0-11 1 0,12 0 0 0,-1-11-1 0,1 0 1 0,-34 11-4 0</inkml:trace>
  <inkml:trace contextRef="#ctx0" brushRef="#br0" timeOffset="57">6426 12330 10 0,'0'0'2'0,"0"0"1"0,0 11-4 0,32 1 1 0,1-2-1 0,10 1 1 0,12-1-1 0,-2-10-5 0,12 0 5 0,-32 0-4 0</inkml:trace>
  <inkml:trace contextRef="#ctx0" brushRef="#br0" timeOffset="58">11721 12384 8 0,'-12'12'7'0,"12"-12"-3"0,0 10-4 0,12-10 0 0,41 0 0 0,-8 0 0 0,9-10-2 0,0-12-1 0,-10 11-3 0,9 1 4 0,-20-13-4 0</inkml:trace>
  <inkml:trace contextRef="#ctx0" brushRef="#br0" timeOffset="59">11949 12591 25 0,'-11'0'16'0,"11"0"-15"0,0 0-3 0,33 0 1 0,0-12 0 0,20-8-3 0,2-2-11 0,11-11 3 0,-1 12 5 0</inkml:trace>
  <inkml:trace contextRef="#ctx0" brushRef="#br0" timeOffset="60">609 12396 2 0,'0'0'0'0,"-11"0"1"0,-1 0 3 0,12-12 5 0,-10 12 3 0,-1-10 3 0,-1-1 3 0,2 1 0 0,-1 10-1 0,0-12-2 0,11 12-3 0,-10 0-4 0,10 12-4 0,0 9 0 0,10 23-3 0,1-1 2 0,22 10-3 0,-12 3 2 0,2-24 0 0,-2 1-2 0,0-22-1 0,-9 0-1 0,-1-11 1 0,-11-22-3 0,0-11 0 0,0 1-2 0,-11-24 1 0,-11 14 1 0,-1-12-1 0,3-1 2 0,-2 11-1 0,11 1 1 0,-1 21 1 0,12 22-1 0,12-11-1 0,21 22 0 0,-13 11 1 0,3-10 1 0,10 9 0 0,-23-21 2 0,12 10-2 0,-12-20 1 0,2 10 2 0,-12-11-1 0,0-11 0 0,0 11 0 0,0 0 0 0,0 0 0 0,0 22 1 0,11 11 2 0,-1 0 0 0,13 21-1 0,9 0 0 0,-10-9-2 0,0-3 2 0,-1-8-4 0,-11-12-4 0,13-1-16 0,-1 1-21 0,-12-11 21 0,12-11 21 0</inkml:trace>
  <inkml:trace contextRef="#ctx0" brushRef="#br0" timeOffset="61">781 11961 0 0,'-9'-22'1'0,"9"11"7"0,0 11 8 0,0 0 3 0,0 0-3 0,9 11-4 0,3 11-5 0,-1 10-5 0,-1 1-1 0,13 10-2 0,-12-10-2 0,0 0-19 0,9-12-12 0,-8 1 14 0,-1 0 18 0,-11-22 2 0</inkml:trace>
  <inkml:trace contextRef="#ctx0" brushRef="#br0" timeOffset="62">1054 11874 0 0,'0'0'0'0,"-11"0"6"0,0 0 7 0,11 21 8 0,0 1-6 0,-10 22-4 0,10 10-2 0,10 0-2 0,1 22-1 0,10-10-3 0,12-1 0 0,11-11-2 0,0-21 1 0,10-12-4 0,11-21-4 0,-22 0-8 0,-10-31-11 0,-11 8-3 0,11-9 11 0,-33-1 12 0,0 11 5 0</inkml:trace>
  <inkml:trace contextRef="#ctx0" brushRef="#br0" timeOffset="63">1315 12048 2 0,'11'0'2'0,"33"0"9"0,-2-11 7 0,3 11 2 0,-13 0-9 0,1 0-7 0,-22 11-2 0,10-1-1 0,0-10-4 0,-9 11-5 0,-12-11-19 0,0-11 2 0,-12 1 18 0,2-1 6 0</inkml:trace>
  <inkml:trace contextRef="#ctx0" brushRef="#br0" timeOffset="64">1467 11863 0 0,'0'22'4'0,"-10"10"6"0,-2 12 8 0,-9-1 0 0,9 11-5 0,2 1-6 0,-1-1-5 0,11-21-2 0,0 10-4 0,0-32-13 0,11 0-15 0,11-11 14 0,-1-11 17 0,-9 0 1 0</inkml:trace>
  <inkml:trace contextRef="#ctx0" brushRef="#br0" timeOffset="65">1500 11644 0 0,'0'-10'1'0,"0"10"7"0,10-10 9 0,2 10 6 0,-1 0-1 0,21 20-3 0,1 3 1 0,0 10-3 0,9 21-3 0,-8-1-5 0,-23 14-1 0,21-13-4 0,-21 11-3 0,-11-10 0 0,0-1-10 0,0-21-27 0,-11-1-52 0,11-21 58 0</inkml:trace>
  <inkml:trace contextRef="#ctx0" brushRef="#br0" timeOffset="66">1848 11341 1 0,'0'0'-1'0,"0"0"1"0,10 0 1 0,-10 0 2 0,0-11 4 0,12 11 2 0,-12 0 4 0,0 11 1 0,0 1 0 0,11-2-4 0,-11 22-2 0,0-9-4 0,10-2-1 0,1 11-1 0,0-10-1 0,-1 11 0 0,2-1 1 0,-12 12-2 0,11-12 1 0,-1 12-1 0,2 10 2 0,-1-10-2 0,-2-13 1 0,14-8-1 0,-1-1-1 0,-1 0 0 0,1-22-1 0,0 0 0 0,11-11 0 0,-1-11-1 0,23-21 0 0,-1-1 1 0,10-10-2 0,13-2 3 0,9 3 0 0,2-1 3 0,-1 10 0 0,-11 11 0 0,1 1 0 0,-24 10-1 0,2 11-3 0,-12-11-5 0,-10 12-4 0,-1-12-2 0,2 11 3 0,-13-11 1 0,1 0-4 0,0 12 2 0,-22 10 6 0,0 0 4 0,-11 0 0 0</inkml:trace>
  <inkml:trace contextRef="#ctx0" brushRef="#br0" timeOffset="67">2272 11167 1 0,'0'0'0'0,"0"0"-1"0,0-11 1 0,0 0 1 0,0 0 2 0,0 0 3 0,0 1 3 0,-11-1 7 0,11 0 2 0,-12 11-1 0,2 0-1 0,-11 0-3 0,-1 11 0 0,0 21-5 0,1 1-4 0,-1 10-1 0,10 12-3 0,2 10-2 0,10-11-1 0,10-10-1 0,34-23-4 0,0-10 1 0,10-11 0 0,1-32 0 0,10 10 0 0,-12-21-2 0,-8-1-10 0,-25 22-9 0,-8 1 8 0,-12-1 14 0,-12 0 6 0,3 11 0 0</inkml:trace>
  <inkml:trace contextRef="#ctx0" brushRef="#br0" timeOffset="68">2218 10819 2 0,'0'0'1'0,"0"-12"11"0,0 12 11 0,11 12 4 0,-1 10-13 0,-10 9-13 0,10-8-3 0,2-12-6 0,10 11-30 0,-11-11 14 0,21 10 16 0,-22-21 8 0</inkml:trace>
  <inkml:trace contextRef="#ctx0" brushRef="#br0" timeOffset="69">2630 10711 2 0,'0'0'0'0,"0"0"0"0,0-12 3 0,0 1 6 0,-10 11 5 0,10 0 3 0,0 0-1 0,0 11-3 0,0 1 0 0,-11 19-2 0,11 3-5 0,0 20-4 0,11-12-2 0,-1 25-2 0,24-13 1 0,-13-11-1 0,23-10 0 0,-1-11-5 0,0 0-10 0,1-22-13 0,0 0 0 0,-12-22 17 0,-22 11 12 0,2-11 0 0</inkml:trace>
  <inkml:trace contextRef="#ctx0" brushRef="#br0" timeOffset="70">2805 10841 1 0,'10'0'2'0,"13"0"8"0,9 0 5 0,11 0 2 0,1 0-2 0,-11 0-10 0,-1 0-4 0,-21 0 0 0,-1 0-3 0,2 0-3 0,-12 11-10 0,0-11-24 0,-12 0 35 0,2 0 2 0</inkml:trace>
  <inkml:trace contextRef="#ctx0" brushRef="#br0" timeOffset="71">2935 10667 3 0,'0'0'3'0,"-10"21"9"0,10 2 3 0,0-2-2 0,0 12-7 0,0-1-5 0,-12-10-2 0,12 0-1 0,12-1-5 0,-2 1-11 0,0-22 3 0,2 11 7 0,9-11 7 0,-9-23 0 0</inkml:trace>
  <inkml:trace contextRef="#ctx0" brushRef="#br0" timeOffset="72">2990 10319 4 0,'0'0'0'0,"11"0"6"0,10 0 12 0,0 0 5 0,13 21-3 0,-3 1-3 0,14 22 3 0,-13-1-4 0,1 22-5 0,-23-10-8 0,2 32-2 0,-1-32-3 0,-1-1-1 0,-10-12-14 0,0-8-23 0,0-3-17 0,0-19 37 0</inkml:trace>
  <inkml:trace contextRef="#ctx0" brushRef="#br0" timeOffset="73">1412 12950 2 0,'0'-11'0'0,"0"11"0"0,-10-11 0 0,10 11 0 0,0-11 0 0,-11 11 0 0,11-10 0 0,0 10 0 0,0 0 0 0,11 0 0 0,-22 0 0 0,11 0 6 0,0 0-2 0,0-11 3 0,0 11 1 0,0 0 4 0,-11 0 7 0,11 0-4 0,0 0-1 0,-10 11-2 0,-1-1-1 0,-1 12-1 0,12 0-3 0,-10 0-2 0,10 10 0 0,0 1-2 0,10 0-2 0,2-12 0 0,-1 2-1 0,10-2 0 0,0-11 0 0,-9 2 0 0,21-12-2 0,-13 0 2 0,13 0-2 0,11-22 1 0,-11 1-1 0,-12-2 1 0,-9 2-1 0,-1 0 0 0,-11-13-1 0,0-9 1 0,0 10-1 0,-11 0 3 0,-1 1-1 0,-21-1 0 0,1 22 1 0,-1 0 1 0,-20 22-3 0,8 11-2 0,3 22-6 0,-2-12-10 0,22 12-25 0,12-12 10 0,10-10 30 0</inkml:trace>
  <inkml:trace contextRef="#ctx0" brushRef="#br0" timeOffset="74">18854 15081 10 0,'0'0'1'0,"0"-11"4"0,11 11-1 0,-11 0-3 0,22-10 2 0,-2 10 2 0,13-11-2 0,11 0 1 0,11 11 0 0,-1-12-2 0,11 2-1 0,-21 10-1 0,9-11-1 0,-20 11 2 0,-1 0-1 0,-20 0-1 0,-1 0 0 0,-11 0-8 0,0 11-8 0,-32-1 11 0,32-10-3 0</inkml:trace>
  <inkml:trace contextRef="#ctx0" brushRef="#br0" timeOffset="75">18865 15146 16 0,'32'-21'10'0,"11"10"-7"0,12 0-2 0,20-1 0 0,2 12-2 0,-1-10-1 0,-11 20-10 0,-33-10-4 0</inkml:trace>
  <inkml:trace contextRef="#ctx0" brushRef="#br0" timeOffset="76">14439 15081 10 0,'10'0'0'0,"45"-11"0"0,0 22 0 0,20-11 0 0,23 0 0 0,23-11-1 0,-2 11 1 0,12-10 0 0,-12 10 0 0,12 0 0 0,-1 10 0 0,1 1 0 0,9-1 0 0,-107-10-9 0</inkml:trace>
  <inkml:trace contextRef="#ctx0" brushRef="#br0" timeOffset="77">14341 15156 10 0,'0'0'0'0,"10"0"0"0,23 12 0 0,11-1 0 0,22 0 0 0,9-11 0 0,2 0 0 0,9 0 0 0,12 0 0 0,22 0 0 0,42 0 0 0,24 0 0 0,32-11-1 0,-110 11-8 0</inkml:trace>
  <inkml:trace contextRef="#ctx0" brushRef="#br0" timeOffset="78">16232 15081 19 0,'0'0'0'0,"12"-21"8"0,-1 21-10 0,22 0-3 0,21 0-4 0,-11 0-2 0</inkml:trace>
  <inkml:trace contextRef="#ctx0" brushRef="#br0" timeOffset="79">4806 16702 16 0,'0'-12'0'0,"0"-20"3"0,10 11-3 0,0 21-1 0,-10 10-1 0,12 11 1 0,-12-21-14 0</inkml:trace>
  <inkml:trace contextRef="#ctx0" brushRef="#br0" timeOffset="80">4989 16668 16 0,'0'-10'0'0,"0"-1"-1"0,0 11-14 0</inkml:trace>
  <inkml:trace contextRef="#ctx0" brushRef="#br0" timeOffset="81">18952 16353 10 0,'0'0'0'0,"0"0"0"0,0-10 2 0,-12 10 2 0,2 0 0 0,-1 0-1 0,-1 0 3 0,2 0 3 0,-12 10-7 0,12 1-1 0,-23 11 2 0,22 22 0 0,-10 10 2 0,10 11-1 0,11 0-1 0,0-11-2 0,20 1 1 0,13-22 2 0,12-1 0 0,-2-22-3 0,11 2 0 0,-10-12-2 0,-12 0-11 0,-10 0-19 0,0 0 11 0,-11 0 12 0</inkml:trace>
  <inkml:trace contextRef="#ctx0" brushRef="#br0" timeOffset="82">19398 16375 9 0,'0'0'0'0,"0"-11"0"0,0 11 1 0,0 0-1 0,0-11 2 0,0 11 2 0,-12 0-2 0,2 0 1 0,10 0-1 0,-23 11 1 0,13 0 0 0,-13 11-1 0,14 11 1 0,-14-1 0 0,2 13-1 0,9-3 0 0,2 2-1 0,10 0 0 0,10-13 2 0,13-9-2 0,-1 11 1 0,-2-11-2 0,3-11-1 0,-1 0-2 0,11-11-15 0,-23 0 2 0,12-11 13 0,-22 11-5 0</inkml:trace>
  <inkml:trace contextRef="#ctx0" brushRef="#br0" timeOffset="83">19451 16495 11 0,'0'0'7'0,"0"0"-3"0,12 12 1 0,-1 8 3 0,0 2 0 0,-1 1-3 0,1 8-2 0,11-9-2 0,-11 11 1 0,21-11-2 0,-10 0 0 0,11-12-9 0,-23 1-8 0,13-11 1 0,-14-11 12 0,3 1-4 0</inkml:trace>
  <inkml:trace contextRef="#ctx0" brushRef="#br0" timeOffset="84">19668 16507 10 0,'-9'0'2'0,"9"0"5"0,-11 0 1 0,-11 10 0 0,-11 11-1 0,1 1-3 0,-13 0-2 0,24 10-2 0,-11 1-2 0,20-12-10 0,2 1-7 0,20-10 13 0,2-2-3 0</inkml:trace>
  <inkml:trace contextRef="#ctx0" brushRef="#br0" timeOffset="85">19822 16310 10 0,'0'0'2'0,"9"-11"5"0,-9 0-2 0,12 0 2 0,-12 11 2 0,11-11-2 0,-1 22-3 0,2 11 1 0,9 11-1 0,-9 10 1 0,8 12 1 0,3-1-2 0,-12 0 0 0,-11 1-2 0,0-11-1 0,0-1-1 0,-22 0 1 0,10-21-2 0,-20 21-4 0,-1-21-3 0,12-11-9 0,21 0-10 0,0-22 11 0,0 11 7 0</inkml:trace>
  <inkml:trace contextRef="#ctx0" brushRef="#br0" timeOffset="86">20126 16658 9 0,'0'0'0'0,"11"0"7"0,-1 0 0 0,13 0 2 0,9-11 1 0,1 1-1 0,9-2-4 0,3 12-3 0,-2-11-2 0,1 0 1 0,-23 11-2 0,1 0-3 0,-22 11-22 0,0 0 8 0,-22 1 16 0,12-2-6 0</inkml:trace>
  <inkml:trace contextRef="#ctx0" brushRef="#br0" timeOffset="87">20191 16733 10 0,'0'0'3'0,"11"0"24"0,11 0-13 0,-1-10 1 0,11 10-6 0,13-21-8 0,8 9-1 0,-8 12-1 0,-2-10-24 0,-21 10-15 0,-12 0 27 0</inkml:trace>
  <inkml:trace contextRef="#ctx0" brushRef="#br0" timeOffset="88">20952 16408 9 0,'0'0'0'0,"11"-11"-1"0,-11 0 3 0,0 0 4 0,0 0 4 0,0 0 0 0,10 1 2 0,-10 10-6 0,0 0 1 0,0 21 1 0,0 12-3 0,0 10-3 0,0 1 0 0,0-1-1 0,0-10 0 0,12 0-1 0,-12-1 0 0,11-10 0 0,-11-11-1 0,10-1-1 0,-10 2-11 0,0-2-17 0,12-10 5 0,-1 0 16 0</inkml:trace>
  <inkml:trace contextRef="#ctx0" brushRef="#br0" timeOffset="89">21344 16343 9 0,'0'0'1'0,"0"-11"5"0,0 0 3 0,0 11-2 0,-11 0-1 0,-11 0 0 0,1 22-2 0,-2-1-1 0,-10 23-1 0,23-12-1 0,-1 12 0 0,11-11 0 0,21-1-1 0,2-9 1 0,10-13-1 0,10 1 0 0,11-1 0 0,-10-20 1 0,-1-1-2 0,-21 1 2 0,-11-24 0 0,-11 3 0 0,-11-3 0 0,-11-9 0 0,-10-1 2 0,-12 11-1 0,12 12-1 0,-1-1-1 0,11 22-1 0,1 0-4 0,10 0-12 0,-1 22-6 0,12-1 10 0,12 12 4 0</inkml:trace>
  <inkml:trace contextRef="#ctx0" brushRef="#br0" timeOffset="90">21735 16299 11 0,'0'0'6'0,"0"-11"9"0,0 11-6 0,10 22 3 0,-10 0 0 0,0 10-2 0,12 12-3 0,-12-12-3 0,0 12-2 0,11-11-2 0,-11-12-1 0,11 1-1 0,-11-10-12 0,0-2-20 0,0 1 7 0,0-11 17 0</inkml:trace>
  <inkml:trace contextRef="#ctx0" brushRef="#br0" timeOffset="91">22138 16266 10 0,'0'0'6'0,"10"-10"9"0,-10-1 1 0,0 11-3 0,0 11 16 0,0 21-20 0,0 12-4 0,0-1-3 0,-10 1-2 0,10-1 0 0,10 2-2 0,23-25-7 0,-11 13-19 0,10-21-14 0,-11-2 18 0</inkml:trace>
  <inkml:trace contextRef="#ctx0" brushRef="#br0" timeOffset="92">22669 16256 10 0,'0'0'0'0,"0"0"1"0,0 0 6 0,0 0-1 0,-9 0 1 0,-2 21 1 0,-1 23 1 0,12-1-2 0,-10 1-1 0,20-1 1 0,13-10 1 0,20-10-2 0,11-13-2 0,23 0-1 0,-12-20 0 0,11 0 0 0,-11-24-2 0,-21 1 1 0,-23-10-2 0,-11-1 0 0,-20-10-1 0,-33-11-2 0,-2 32 1 0,-20 11-1 0,0 12 1 0,0 10 2 0,11 21-5 0,10 12-19 0,12 10-17 0,21-10 24 0</inkml:trace>
  <inkml:trace contextRef="#ctx0" brushRef="#br0" timeOffset="93">22116 16733 8 0,'-11'0'0'0,"11"0"1"0,-12 0 0 0,2-10 2 0,10 10 1 0,-11 0-1 0,11 0 0 0,0 0-1 0,0 10 0 0,11-10 1 0,-1 0-1 0,2 0 0 0,21-10-2 0,-1 10 1 0,-11 0 0 0,13 0-1 0,-3 0 0 0,-8-11 0 0,-12 11 0 0,0 0 1 0,-11 0-2 0,0 0-2 0,-11 0-8 0,-11 0-2 0,10 11 4 0</inkml:trace>
  <inkml:trace contextRef="#ctx0" brushRef="#br0" timeOffset="94">20865 16886 9 0,'0'0'0'0,"0"0"0"0,0 0 0 0,0-11 0 0,0-1 1 0,11 12 3 0,-1-9 1 0,2-2 0 0,-1 11-1 0,0 0-2 0,10 0-1 0,-10 0-1 0,22 0 0 0,-12 0 0 0,34 0-7 0,-33 0-5 0,-1 0 0 0</inkml:trace>
  <inkml:trace contextRef="#ctx0" brushRef="#br0" timeOffset="95">21637 16788 8 0,'0'0'0'0,"0"0"1"0,0 0 4 0,0 0 0 0,10-11 3 0,23 11 0 0,1-10-4 0,9 10-3 0,-10 0 0 0,-1 0-2 0,-10 0-17 0,-11 0 4 0,-1 0 6 0</inkml:trace>
  <inkml:trace contextRef="#ctx0" brushRef="#br0" timeOffset="96">19050 17125 9 0,'0'0'0'0,"10"0"16"0,0-10-12 0,13-1 4 0,-1 11-3 0,10-11-3 0,11 11-1 0,-10 0 0 0,11-11-2 0,0 11-14 0,-23 0-4 0,0 0 16 0,-21 0-5 0</inkml:trace>
  <inkml:trace contextRef="#ctx0" brushRef="#br0" timeOffset="97">19104 17202 7 0,'0'0'1'0,"0"-11"0"0,0 0 5 0,0 0 3 0,11 0 3 0,-11 0 1 0,10 0-3 0,-10 0-2 0,0 11-4 0,0 0 2 0,0 22-2 0,0 0 1 0,0 21 0 0,0-10 0 0,0 11-3 0,0-1-2 0,12 2 0 0,-12-14-1 0,10 3 2 0,-10-13-3 0,11 0 1 0,-11-10-3 0,0-11-4 0,11 0-16 0,-11-11-23 0,-11 11 40 0,11-11 2 0</inkml:trace>
  <inkml:trace contextRef="#ctx0" brushRef="#br0" timeOffset="98">19050 17344 9 0,'0'0'9'0,"0"0"1"0,10-12-3 0,0 12 2 0,13 0-1 0,9 0-4 0,-10-11-4 0,11 11 0 0,-11 0 0 0,-1 0-7 0,1-11-14 0,0 11 3 0,-11 0 14 0,-11 0-2 0</inkml:trace>
  <inkml:trace contextRef="#ctx0" brushRef="#br0" timeOffset="99">19093 17452 5 0,'0'0'0'0,"-11"0"1"0,11 11 4 0,-12-11 1 0,12 10 4 0,0-10 2 0,0 11 1 0,0-11 2 0,12 0 1 0,-1 0-5 0,11 0-6 0,21-11 1 0,-11 1-4 0,1-1 1 0,-1 1-3 0,-9-2-4 0,10 12-15 0,-12-11-10 0,12 11-6 0,-22-11 18 0,-1 11 11 0</inkml:trace>
  <inkml:trace contextRef="#ctx0" brushRef="#br0" timeOffset="100">19550 17082 9 0,'0'0'7'0,"0"0"1"0,0 0 0 0,-11 0 1 0,0 11 1 0,-1 11-4 0,2 10 0 0,-1 12-2 0,1-1-3 0,10-10-2 0,0 10 1 0,10-9-2 0,1-1 1 0,11-13-6 0,0-9-11 0,-1 0-6 0,1 0 15 0,-12-11 3 0</inkml:trace>
  <inkml:trace contextRef="#ctx0" brushRef="#br0" timeOffset="101">19648 17234 9 0,'0'0'0'0,"0"-11"11"0,11 11-4 0,-2 0 3 0,3 11-2 0,-1 0-5 0,-1 0-2 0,13 12 0 0,-13-3-2 0,12-9 1 0,-12 11-4 0,2-10-10 0,-1-2-5 0,-11-10 14 0,0 0-2 0</inkml:trace>
  <inkml:trace contextRef="#ctx0" brushRef="#br0" timeOffset="102">19799 17191 8 0,'0'0'2'0,"0"0"9"0,0 0 2 0,0 0 0 0,-10 0-1 0,-1 11 1 0,-11 10-7 0,0 12-5 0,1 0-2 0,9-1 0 0,-9 1 0 0,21-10-2 0,-12 8-3 0,12-20-12 0,12 0-8 0,9-11 10 0,12 0 9 0</inkml:trace>
  <inkml:trace contextRef="#ctx0" brushRef="#br0" timeOffset="103">20028 17038 9 0,'0'0'0'0,"0"11"18"0,11 11-9 0,-11 11 2 0,0 10-1 0,10 1-2 0,-10-1-4 0,0 2-3 0,0-3-1 0,0 2 0 0,0-1-1 0,0-9-4 0,0-13-15 0,0 0-11 0,0-10 18 0</inkml:trace>
  <inkml:trace contextRef="#ctx0" brushRef="#br0" timeOffset="104">20398 17344 7 0,'0'0'1'0,"0"0"17"0,0 0-6 0,0-12-1 0,0 12-2 0,0 0-2 0,22 0 0 0,-2 0 0 0,-8 0-1 0,10 0-3 0,11 0-1 0,-23 0-2 0,1 0 0 0,0 0-1 0,0 0-8 0,-11 0-8 0,0 0-8 0,10 0 2 0,-10 0 15 0,0 12 8 0,-10-12 0 0,10 10-7 0</inkml:trace>
  <inkml:trace contextRef="#ctx0" brushRef="#br0" timeOffset="105">20495 17386 7 0,'0'0'0'0,"-10"0"0"0,-1 0 1 0,0 0 4 0,0 11 2 0,11-11 0 0,-12 11 5 0,12-11 0 0,0 11-1 0,0-11 1 0,12 0-4 0,10-11-5 0,-1 11-2 0,12-11 0 0,-1 11-4 0,-9 0-23 0,-2 0-15 0,0 0 24 0</inkml:trace>
  <inkml:trace contextRef="#ctx0" brushRef="#br0" timeOffset="106">21202 17256 7 0,'0'0'0'0,"0"-11"0"0,0 11 1 0,11-11 3 0,-11 0 2 0,0 11 0 0,0-11 0 0,0 11 1 0,-11 0-1 0,1 0-1 0,-1 11-1 0,-1 11-2 0,2 12 0 0,-1-3-1 0,-1 3 0 0,12-1 0 0,23-2 2 0,-1-20-1 0,21 0-1 0,0-11-1 0,1 0 1 0,-1-11-1 0,-10 0 1 0,-11-11-2 0,-12 1 0 0,-10-12-4 0,-10 11 1 0,-12-9-1 0,-21 8 0 0,10-10 1 0,1 12-1 0,-1 10-6 0,11 0-1 0,0 11 5 0,12 11 7 0,-1 0-7 0</inkml:trace>
  <inkml:trace contextRef="#ctx0" brushRef="#br0" timeOffset="107">21647 17256 6 0,'0'-11'0'0,"0"11"3"0,0-11 2 0,0 0 2 0,0 11-2 0,0 0-1 0,-10 0 0 0,10 0-2 0,-10 11-1 0,10 11 0 0,0 1-2 0,10-3 2 0,12-9 0 0,11 0 1 0,-1 0-1 0,1-11 0 0,10 0 1 0,-21-11-1 0,-11 0 1 0,0-10-1 0,-22-1-1 0,-12 0 1 0,3 0-1 0,-25 1 0 0,14 10-1 0,9-11-1 0,-11 22 0 0,21 0-3 0,2 11-7 0,10 0-4 0,0 0 10 0,10-1 0 0</inkml:trace>
  <inkml:trace contextRef="#ctx0" brushRef="#br0" timeOffset="108">22105 17049 9 0,'0'0'6'0,"0"0"2"0,0-11 3 0,0 11 1 0,0 0-3 0,-12 0-1 0,12 22-2 0,0 11-3 0,0 10-3 0,0 1-1 0,0-1 1 0,12-10-2 0,-1 0-11 0,11-1-17 0,-2-9 10 0,3-13 14 0</inkml:trace>
  <inkml:trace contextRef="#ctx0" brushRef="#br0" timeOffset="109">22660 17158 7 0,'0'0'0'0,"0"0"3"0,0 0 5 0,0-11 1 0,-11 0 3 0,-1 11 0 0,12 0-9 0,-21 22 0 0,21 0-3 0,-12 10-1 0,12 1 1 0,23-11 1 0,10 0 0 0,10-1 0 0,1-21 0 0,10 0 0 0,-1-11-1 0,-8 1 1 0,-13-23 0 0,-21 0 0 0,-1 1 2 0,-31-12 0 0,-11 1 0 0,-13 21 0 0,-8 0-3 0,-1 11-2 0,-12 22-20 0,22 22-20 0,11-11 32 0</inkml:trace>
  <inkml:trace contextRef="#ctx0" brushRef="#br0" timeOffset="110">21975 17528 4 0,'0'0'1'0,"0"-11"3"0,0 11-1 0,10-10-1 0,0 10 0 0,13-12-1 0,10 1 0 0,-12 11-2 0,-10-11 1 0,11 11-2 0,-11 0-3 0,-1 0 0 0,-10 11 4 0,0-11-3 0</inkml:trace>
  <inkml:trace contextRef="#ctx0" brushRef="#br0" timeOffset="111">21995 17560 11 0,'0'0'0'0,"0"0"17"0,0 0-11 0,12 0-3 0,-1-11-2 0,32 11-1 0,-11-11-15 0,13 1-8 0</inkml:trace>
  <inkml:trace contextRef="#ctx0" brushRef="#br0" timeOffset="112">22051 17289 5 0,'0'0'0'0,"0"-10"0"0,-11-2 0 0,-1 1-5 0</inkml:trace>
  <inkml:trace contextRef="#ctx0" brushRef="#br0" timeOffset="113">11579 12504 13 0,'12'-21'0'0,"8"10"2"0,3 0 1 0,20 11-2 0,-11 0-1 0,2 0 1 0,-13 11-2 0,-11 10 0 0,-10 0-4 0,0 2-8 0</inkml:trace>
  <inkml:trace contextRef="#ctx0" brushRef="#br0" timeOffset="114">11611 12852 18 0,'0'-32'0'0,"0"42"-4"0,0 12 2 0,12-11-10 0</inkml:trace>
  <inkml:trace contextRef="#ctx0" brushRef="#br0" timeOffset="115">11786 12852 18 0,'0'-32'3'0,"0"-23"2"0,0 33-4 0,-22 33-6 0,12 22-4 0,-1-11-4 0</inkml:trace>
  <inkml:trace contextRef="#ctx0" brushRef="#br0" timeOffset="116">15809 15125 12 0,'44'0'0'0,"21"-11"0"0,11 11-12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88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6359 8711 7 0,'0'0'-1'0,"0"0"2"0,0 9 4 0,0-9 7 0,-10 0 6 0,10 11 7 0,0-11 1 0,10 0 18 0,-10 0-36 0,12 0-2 0,10 0 1 0,-1 0-2 0,2 0-2 0,9 0-2 0,1 0 0 0,9-11-1 0,3 11 1 0,-13 0-2 0,1-9 0 0,0 9 2 0,-1 0-2 0,-11 0 1 0,-9 0 1 0,-1 0-2 0,-11 0-1 0,0 0-3 0,0 0-5 0,0 9-9 0,-11-9-12 0,-1 0-11 0,2 11 3 0,-1 0 26 0,-1-11 7 0</inkml:trace>
  <inkml:trace contextRef="#ctx0" brushRef="#br0" timeOffset="1">6404 8916 7 0,'0'0'0'0,"0"-10"8"0,0 10 14 0,10-12 5 0,2 12-4 0,8 0-3 0,3 0-2 0,-1 0-8 0,11 0-3 0,-13 0-1 0,3-11-2 0,-1 11-2 0,10 0-3 0,-11 0 1 0,2 0-3 0,10 0-21 0,-24 0-34 0,14 0 4 0,-1 11 40 0</inkml:trace>
  <inkml:trace contextRef="#ctx0" brushRef="#br0" timeOffset="2">16190 8720 6 0,'0'0'1'0,"0"0"5"0,0 0 6 0,10 0 3 0,-10 0 0 0,23 0-2 0,-2 0-5 0,0 0-4 0,2 0-2 0,-1 0-2 0,10-9 1 0,-10 9 0 0,11 0-1 0,-13-12 1 0,3 12-1 0,-13 0 0 0,2 0-2 0,-24 0-29 0,12 0 6 0,-21 12 6 0,9-3 17 0,2-9-4 0</inkml:trace>
  <inkml:trace contextRef="#ctx0" brushRef="#br0" timeOffset="3">16200 8883 7 0,'0'0'3'0,"12"-11"11"0,-1 1 5 0,21 10 3 0,-10-11-7 0,0 11-5 0,-1-10-4 0,12 10-2 0,-11 0-1 0,10 0-3 0,-10 0-1 0,-1 10-2 0,-9-10-12 0,9 0-29 0,1 0 14 0,-12 0 20 0</inkml:trace>
  <inkml:trace contextRef="#ctx0" brushRef="#br0" timeOffset="4">16049 7252 7 0,'0'-10'0'0,"0"-2"1"0,0 12 5 0,0-10 6 0,0-1 2 0,10 11 0 0,-10 0 1 0,0 0-3 0,0 0-4 0,0 11-2 0,0 21-2 0,0 1-1 0,0 0-2 0,0-1 0 0,0 1-1 0,10-11 0 0,-10-2 0 0,0-8 1 0,0-1 0 0,12-11 0 0,-12 0 1 0,0 0-1 0,0-11-1 0,0-1-1 0,11-19-2 0,-11-13-1 0,10 12 0 0,-10-22 1 0,0-1 2 0,0 33 0 0,0 11 2 0,0 11 0 0,-10 11-2 0,-1 11-3 0,11 21-5 0,0-21-19 0,0 11-9 0,11-11 21 0</inkml:trace>
  <inkml:trace contextRef="#ctx0" brushRef="#br0" timeOffset="5">18527 7220 7 0,'0'0'0'0,"0"0"0"0,0-11 0 0,0 11 0 0,0-10 0 0,12 10 2 0,-12 0 3 0,0-12 1 0,0 12 2 0,0 0 1 0,0-11 2 0,10 11 1 0,-10 0 3 0,-10 0-3 0,10 0 17 0,0 11-26 0,0 1-2 0,0 9 0 0,0 1-2 0,0-12 1 0,10 12 1 0,-10-11-1 0,0-1 0 0,0-10 1 0,0 0 0 0,0 0 0 0,0 0-1 0,-10-10 0 0,10-1-1 0,0 1 0 0,0-2-2 0,0-10 2 0,-12 1 0 0,12-1 0 0,0 11 1 0,0 0 0 0,-10 11-2 0,10-10-2 0,0 20-3 0,0-10-8 0,0 11-19 0,10-11-4 0,-10 11 28 0,12-11 4 0</inkml:trace>
  <inkml:trace contextRef="#ctx0" brushRef="#br0" timeOffset="6">21387 11134 255 0</inkml:trace>
  <inkml:trace contextRef="#ctx0" brushRef="#br0" timeOffset="7">16429 7252 6 0,'0'0'0'0,"0"-10"0"0,0 10 0 0,0 0 0 0,0 0 0 0,0 0 1 0,-12 0 1 0,2 0 2 0,0 10 0 0,10 2 2 0,-12-2 2 0,12 1-1 0,0 22-3 0,12-1-4 0,-2 1 0 0,0 0-1 0,23-12-1 0,-10-10-1 0,9 0 1 0,-10-22-1 0,11 11 3 0,-13-32 0 0,3 10 1 0,-13-12 2 0,-10 13 0 0,0-11 0 0,-10 20 0 0,-13-9-1 0,13-1-3 0,0 22 1 0,-12-10-3 0,11 10-7 0,-11 10-7 0,11 2 8 0,0 9 3 0</inkml:trace>
  <inkml:trace contextRef="#ctx0" brushRef="#br0" timeOffset="8">16863 7252 6 0,'0'0'1'0,"-10"0"12"0,10 12-4 0,-11-2 0 0,11 11-2 0,0 2-5 0,0 9-3 0,11-10 0 0,11 11-1 0,-1-22-1 0,11-2 0 0,1-9 2 0,-10-9 0 0,-2-13 0 0,0 0 1 0,-9 0-1 0,-1-10 2 0,-11-1 0 0,0 12-1 0,-11-1 1 0,-1 10 0 0,2 2 0 0,-12 10 0 0,12 0-3 0,-13 10-4 0,13 2-1 0,-13 20-5 0,13 1 6 0,10-11 6 0,0-1-6 0</inkml:trace>
  <inkml:trace contextRef="#ctx0" brushRef="#br0" timeOffset="9">17277 7220 7 0,'-11'0'0'0,"1"22"0"0,-2-12 4 0,2 23 3 0,10-11-1 0,0 0-1 0,0 9-4 0,10-19-1 0,12-1-1 0,0 0-1 0,-1-11 1 0,12-11 0 0,-1-12 1 0,-9 2 0 0,-1-11 0 0,-12 10 0 0,-10-11 1 0,0 11 0 0,-10 1 2 0,-2 11 0 0,-9-13-2 0,9 23 0 0,-9 0-1 0,10 11-3 0,1 1-2 0,-1 19-6 0,-1-9 2 0,12 11 8 0,0-11-5 0</inkml:trace>
  <inkml:trace contextRef="#ctx0" brushRef="#br0" timeOffset="10">17614 7437 9 0,'0'0'0'0,"11"0"8"0,-1-12-7 0,2 3 0 0,-12 9-1 0,11-11-1 0,-11 11-4 0,11 0-1 0,-11 11 5 0,0-11-5 0</inkml:trace>
  <inkml:trace contextRef="#ctx0" brushRef="#br0" timeOffset="11">17820 7416 6 0,'0'0'0'0,"0"0"5"0,0 0-2 0,12 0-5 0,-12 0-2 0,0 0 2 0,0-11 2 0,11 11-6 0</inkml:trace>
  <inkml:trace contextRef="#ctx0" brushRef="#br0" timeOffset="12">17950 7416 6 0,'0'0'1'0,"12"0"4"0,-12 0 0 0,11 0-4 0,-11 0-3 0,0 0-4 0,0 0 2 0,10 0-2 0</inkml:trace>
  <inkml:trace contextRef="#ctx0" brushRef="#br0" timeOffset="13">18104 7242 7 0,'0'0'1'0,"0"0"0"0,0 10 7 0,0 2-1 0,0 9-2 0,0 1-2 0,11 10-3 0,-1-21-1 0,23-1 0 0,-11 2 1 0,10-12 1 0,1-22 0 0,0 11 1 0,-13-10 1 0,-8-12 1 0,-1 12 3 0,-11-13 2 0,0 13 4 0,-11-23-1 0,-1 23-4 0,2 11-2 0,-12 10-5 0,1 0-6 0,-1 21-11 0,0 11-13 0,-10 1-4 0,9 21 19 0</inkml:trace>
  <inkml:trace contextRef="#ctx0" brushRef="#br0" timeOffset="14">18310 8753 6 0,'0'0'0'0,"0"-11"6"0,0 11 11 0,11 0 5 0,-1 0 14 0,2 0-11 0,-1 0-7 0,10 0-8 0,0 0-5 0,12 0-3 0,-1 0-1 0,1-11-1 0,0 11 0 0,-11-11 0 0,-12 11-1 0,2-9 1 0,-12 9-3 0,0 0-8 0,0 0-16 0,-22 9-11 0,0 2 3 0,1 0 11 0,-1 0 20 0,22-11-1 0</inkml:trace>
  <inkml:trace contextRef="#ctx0" brushRef="#br0" timeOffset="15">18298 8841 15 0,'12'-12'26'0,"21"1"3"0,-1 0-4 0,-11 0-18 0,12 11-10 0,-10 0-33 0,-2 0-16 0,-10 0 41 0</inkml:trace>
  <inkml:trace contextRef="#ctx0" brushRef="#br0" timeOffset="16">6458 10406 5 0,'0'0'0'0,"0"0"0"0,0 0 1 0,0 0-1 0,0 0 2 0,11 12 0 0,11-3-1 0,-1 13 0 0,11-22-1 0,1 11 0 0,0 0-1 0,-1-11 1 0,1 0-1 0,-1 12 0 0,-9-12-3 0,-13 10 3 0,2-10 1 0,-1 11-4 0</inkml:trace>
  <inkml:trace contextRef="#ctx0" brushRef="#br0" timeOffset="17">6556 10569 15 0,'0'0'13'0,"21"0"-13"0,-9 0-1 0,20 0 1 0,12 12 0 0,-11-2-3 0,9 11-11 0,13-10 8 0,-33-11 2 0</inkml:trace>
  <inkml:trace contextRef="#ctx0" brushRef="#br0" timeOffset="18">5522 11243 7 0,'0'0'0'0,"0"-11"0"0,0 22 0 0,0 0 2 0,12 0-2 0,9 10 1 0,-9 1-1 0,20-11 0 0,-11-11-1 0,24 0 1 0,-13-11 0 0,12-11-1 0,-12 1 0 0,-10 10 0 0,-11 11 1 0,0 11-6 0</inkml:trace>
  <inkml:trace contextRef="#ctx0" brushRef="#br0" timeOffset="19">5501 11439 24 0,'-11'0'16'0,"1"0"-17"0,10 0-1 0,21 0 1 0,12-11 0 0,11 11-2 0,21-22-7 0,0 11-5 0,-22 0 8 0</inkml:trace>
  <inkml:trace contextRef="#ctx0" brushRef="#br0" timeOffset="20">5522 13244 23 0,'0'0'27'0,"-21"10"-12"0,10-10-16 0,11 11 1 0,11-11 0 0,0-11-1 0,22 11 0 0,0 0 1 0,9 0 0 0,13 11-1 0,-12 0-3 0,-10 1-9 0,-1 9-9 0,-9-11 7 0,-12 2 8 0</inkml:trace>
  <inkml:trace contextRef="#ctx0" brushRef="#br0" timeOffset="21">5610 13429 24 0,'0'10'40'0,"10"-10"-38"0,13 0 0 0,19-10-2 0,14-12-1 0,9-1-11 0,11-8-19 0,0 9 13 0,-66 10 12 0</inkml:trace>
  <inkml:trace contextRef="#ctx0" brushRef="#br0" timeOffset="22">18071 15125 10 0,'0'0'0'0,"0"-11"1"0,0 11-1 0,0 0 0 0,0 0 0 0,0-11 1 0,0 11 0 0,22 0 1 0,0 0-1 0,9 0 1 0,3 0-1 0,9 0-1 0,12 0 0 0,-2 0 0 0,2 0-1 0,0 0-1 0,-12 0-1 0,0 0 0 0,-21 0 3 0,-12 0-1 0,-10 0 1 0,12 0-9 0</inkml:trace>
  <inkml:trace contextRef="#ctx0" brushRef="#br0" timeOffset="23">18169 15201 11 0,'43'-22'2'0,"11"11"0"0,23 11 0 0,9 0-3 0,-9 0 0 0,-1 0-3 0,-11 0 2 0,-43 11-7 0</inkml:trace>
  <inkml:trace contextRef="#ctx0" brushRef="#br0" timeOffset="24">11873 16049 11 0,'0'0'0'0,"0"0"1"0,0-11 0 0,11 11-1 0,22 0 0 0,-1 0 0 0,34-12 1 0,9 12 0 0,24-10 0 0,-2-1-1 0,99-10 1 0,-120 21-2 0,-11 0-2 0,-32 0 2 0,-11 0 0 0,-12 0-10 0</inkml:trace>
  <inkml:trace contextRef="#ctx0" brushRef="#br0" timeOffset="25">4719 13885 11 0,'0'0'0'0,"0"-11"-1"0,0 11 1 0,0-11 0 0,0 11 0 0,9 0-10 0</inkml:trace>
  <inkml:trace contextRef="#ctx0" brushRef="#br0" timeOffset="26">4708 13853 10 0,'0'0'0'0,"-33"21"0"0,11-10 0 0,-10 22 1 0,21-11-1 0,-1 10 0 0,2-9 1 0,10 8-1 0,0 24 0 0,10-1 0 0,2 1 0 0,9 10 0 0,1-11 0 0,11-21 0 0,32-11 1 0,-22-22 0 0,1-11 0 0,32-22 1 0,-21 1-1 0,-12-23-1 0,1 1 1 0,-33 0 0 0,-2-1-1 0,-9 1 0 0,-20 10 0 0,-2-10 0 0,-23 21 0 0,14 1-1 0,-13-1 1 0,1 22-1 0,-2 11 0 0,13 0 0 0,-1 0 0 0,12 22 1 0,0-11 0 0,-2 21 0 0,13-10 0 0,-1 22 0 0,-11-1 1 0,11 0-1 0,11 1 0 0,11 0 0 0,22-12 0 0,0 1 1 0,9-22 1 0,13 0 0 0,22-11-1 0,-34-11 0 0,22-23-1 0,-32 13 1 0,0-11 0 0,-12-1-1 0,-10-11 1 0,-1 1-1 0,-10-10 0 0,-10-3 0 0,-22 2 0 0,-1 21 0 0,-32 1-2 0,-1 32 0 0,-21 32 1 0,11 34-2 0,11 11-1 0,0-2 2 0,32 1 2 0,22-1-1 0,33 2 1 0,0-44-11 0</inkml:trace>
  <inkml:trace contextRef="#ctx0" brushRef="#br0" timeOffset="27">7035 14385 10 0,'0'0'0'0,"-12"-11"0"0,24 11 0 0,-2 0 0 0,12 0 0 0,11 0 0 0,10 0 0 0,1 0 0 0,10-10 0 0,11 10 1 0,12 0-1 0,-1-11 0 0,-1 11-1 0,45 0 0 0,-33 0 1 0,-32 0 0 0,-35 0-1 0,68-11 1 0,-78 11-8 0</inkml:trace>
  <inkml:trace contextRef="#ctx0" brushRef="#br0" timeOffset="28">7035 14461 7 0,'0'0'3'0,"10"-10"-3"0,0 10 0 0,23 0 1 0,11-11 2 0,11 11-1 0,21-11-1 0,11 0 0 0,-1 11-1 0,12-11-1 0,12 11-2 0,-23 0-1 0,-2 11 2 0,-62-11-6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3.9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5991 6741 7 0,'0'0'2'0,"0"0"1"0,10 0 0 0,2 0 2 0,20 0-4 0,1 0-1 0,10 0 0 0,0-10 0 0,22 10-1 0,-10 0 0 0,0 0-1 0,10-11-3 0,-23 11 0 0,3 0 4 0,-34-11-5 0</inkml:trace>
  <inkml:trace contextRef="#ctx0" brushRef="#br0" timeOffset="1">6294 6937 25 0,'0'0'14'0,"34"-11"-10"0,9 0-5 0,0 11 0 0,1 0-10 0,10 0-8 0,1-10 8 0</inkml:trace>
  <inkml:trace contextRef="#ctx0" brushRef="#br0" timeOffset="2">11992 6393 48 0,'0'0'19'0,"-10"-43"-5"0,20 10-22 0,2 13-12 0,-1 8-11 0,-2 12 9 0</inkml:trace>
  <inkml:trace contextRef="#ctx0" brushRef="#br0" timeOffset="3">6904 7622 6 0,'-22'0'0'0,"22"0"0"0,-10 0 0 0,10 11-6 0</inkml:trace>
  <inkml:trace contextRef="#ctx0" brushRef="#br0" timeOffset="4">24387 13940 20 0,'0'0'13'0,"-9"10"25"0,-2-10-27 0,-1 11-20 0,2 0-21 0,-1 0 4 0,-1-11 13 0,2 0 9 0</inkml:trace>
  <inkml:trace contextRef="#ctx0" brushRef="#br0" timeOffset="5">20604 2360 11 0,'0'0'4'0,"11"-11"6"0,-1 0-9 0,13 11 3 0,10-11 1 0,9 0-4 0,13 11 0 0,22 0 0 0,-1 0-2 0,22-12 1 0,9 12-1 0,3 0 0 0,-12-10 0 0,-23-1 2 0,13 1 0 0,32-1-1 0,-2 0 0 0,14-1-1 0,-2 12 1 0,1-10 1 0,10-1 1 0,0 11-2 0,1 0 0 0,-1-10-1 0,0 10 1 0,0-12-1 0,-11 12 0 0,-10-10-3 0,-10 10-1 0,-13-12-4 0,-20 2-2 0,-12 10 9 0,-11-11-2 0</inkml:trace>
  <inkml:trace contextRef="#ctx0" brushRef="#br0" timeOffset="6">20702 2751 7 0,'21'0'1'0,"12"0"-1"0,32-11 1 0,12 0 2 0,31-11-2 0,12 1-1 0,11-12-1 0,21 11 0 0,-12 1 1 0,14 10 1 0,-2-11-2 0,11 11 1 0,-11 0 0 0,11 0 0 0,0 0 0 0,1 1-1 0,-12-1 0 0,11 0 2 0,0-11-1 0,44 0-1 0,-56 1 0 0,13 10-3 0,-13-11 4 0,-86 11-4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0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16678 3751 10 0,'0'0'8'0,"12"0"11"0,-12 0-7 0,0 0 2 0,0 0-2 0,11 0 3 0,-11 11 0 0,10 0-1 0,-10-11-3 0,12 12-6 0,-1-2 0 0,-2 1-1 0,3-1-2 0,-12-10-1 0,11 11 2 0,-11-11 2 0,10-11-3 0,2-10-1 0,10-23-5 0,21-43-31 0,22-20-33 0,33-47 23 0,-76 111 39 0</inkml:trace>
  <inkml:trace contextRef="#ctx0" brushRef="#br0" timeOffset="1">19267 3936 7 0,'0'-21'0'0,"0"10"3"0,0 0 3 0,11-11-1 0,-11 22 1 0,10-11-2 0,-10 22-1 0,12-11 0 0,-1 22-1 0,-11 10 0 0,9 1 1 0,-9-1 0 0,12 12-1 0,-1-22-1 0,-11 10 1 0,10-21 0 0,2-11 0 0,-12 0 1 0,0 0 1 0,0-11 1 0,11-10-3 0,-1-23-2 0,12-10-2 0,0-22-1 0,-1 10-5 0,2 1-1 0,-2 33 0 0,-10 10-2 0,-11 22 1 0,0 12 0 0,0 19 9 0,0-9-6 0</inkml:trace>
  <inkml:trace contextRef="#ctx0" brushRef="#br0" timeOffset="2">19603 3969 7 0,'0'0'0'0,"0"-23"3"0,12 23 5 0,-12 0 2 0,0 0 0 0,0 23-4 0,0-2-3 0,11-10-2 0,-11 11-1 0,0 0 0 0,10-11-1 0,-10 0-7 0,0-11-9 0,0-11 2 0,0 0 8 0</inkml:trace>
  <inkml:trace contextRef="#ctx0" brushRef="#br0" timeOffset="3">19648 3762 8 0,'0'0'2'0,"0"0"11"0,0 0-8 0,0 11-4 0,0 1-2 0,0-2-10 0,0 11 0 0,11-21 5 0</inkml:trace>
  <inkml:trace contextRef="#ctx0" brushRef="#br0" timeOffset="4">19909 3621 6 0,'0'0'2'0,"0"0"4"0,0 0-1 0,0 22 0 0,0 10-2 0,10 23-3 0,-10 0 1 0,0-2-1 0,10 2-1 0,2-2 2 0,-1 2-2 0,0-11-3 0,-11-1-4 0,0-10 1 0,0-11 5 0,-22-1 1 0,10-10-4 0</inkml:trace>
  <inkml:trace contextRef="#ctx0" brushRef="#br0" timeOffset="5">19766 4088 7 0,'0'0'0'0,"0"11"0"0,0 0 4 0,12-11-1 0,9 0-1 0,2 0-1 0,9 0 0 0,1-22-1 0,-1 10 1 0,-10-8 2 0,0-2 0 0,-11 11-2 0,-1-1 0 0,-10 2 0 0,0-1 0 0,0-10 1 0,-21 21-2 0,10-11 3 0,0 11-2 0,11 0 0 0,-12 0-1 0,12 11-1 0,0 10 2 0,0 0-2 0,12 13 2 0,-1-12-1 0,11-1 0 0,0 1-1 0,-1-11 1 0,-10 0 0 0,0-11 1 0,11-11 0 0,-11 11-1 0,-1-22-2 0,12-1 1 0,-22-8 1 0,10-3 0 0,-10 3 0 0,12 9 0 0,-1 0 0 0,-11 11 0 0,10 1-1 0,-10 10-1 0,12 0 2 0,-12 21 0 0,11-21 0 0,-2 22 0 0,3 0 0 0,-1-1 1 0,-1-11 1 0,-10 13-1 0,12-1 1 0,-12-2 0 0,0-8 0 0,0-1 0 0,0-11 0 0,0 0 1 0,11-11 1 0,-11-10-3 0,0-12-2 0,0-11 1 0,22-21-6 0,-12 44 2 0,0 10-3 0,2 11 0 0,-12 0-1 0,0 11-2 0,0 0 6 0,0-1 3 0,11-10-4 0</inkml:trace>
  <inkml:trace contextRef="#ctx0" brushRef="#br0" timeOffset="6">20409 3664 6 0,'0'-11'0'0,"-11"1"2"0,11-1 3 0,0 0 0 0,0 11-2 0,0 11 1 0,11 10 0 0,-11 23-2 0,0 10-1 0,11 11 1 0,-1-10 0 0,-10-1-1 0,10-10-1 0,-10-2 1 0,12-8-1 0,-12-3 2 0,0-19 1 0,0-12 2 0,0 0 1 0,11-21-5 0,-11-12-1 0,22 0-1 0,21-22-4 0,-21 45 4 0,11-1 0 0,-33 11 0 0,21 11-2 0,0 11 2 0,-21 0 1 0,0-1 1 0,0 1 1 0,-10 11-1 0,-12-13 0 0,1 3 1 0,-1-1-2 0,11-11 0 0,-11-11 0 0,12 0-4 0,-12 0-4 0,22-22-2 0,-11 11 1 0,0-12 2 0,11 3 2 0,0 9 5 0,11 0 0 0,0 0-6 0</inkml:trace>
  <inkml:trace contextRef="#ctx0" brushRef="#br0" timeOffset="7">20735 3893 6 0,'0'0'0'0,"0"11"5"0,0 10-1 0,0-10-2 0,11 22-1 0,-11-12-1 0,10 12 0 0,2-11-2 0,-2 0-6 0,0-1 5 0,2-21-2 0</inkml:trace>
  <inkml:trace contextRef="#ctx0" brushRef="#br0" timeOffset="8">20811 3806 16 0,'0'0'8'0,"0"0"11"0,0 0-20 0,22 10-4 0,-11-10-21 0,-11 0 15 0</inkml:trace>
  <inkml:trace contextRef="#ctx0" brushRef="#br0" timeOffset="9">23225 6111 4 0,'0'0'0'0,"65"-22"2"0,-10 11-3 0,10-11 0 0,-12 12-3 0</inkml:trace>
  <inkml:trace contextRef="#ctx0" brushRef="#br0" timeOffset="10">23561 6165 12 0,'65'-11'0'0,"12"-32"-12"0</inkml:trace>
  <inkml:trace contextRef="#ctx0" brushRef="#br0" timeOffset="11">19180 4469 5 0,'0'0'0'0,"0"0"-1"0,10 0 1 0,-10-11 0 0,12 22 0 0,-1-11 0 0,-1 11 0 0,22 1 0 0,-9-12 1 0,10 20-1 0,-1-9 0 0,11 0 0 0,12 12 0 0,-11-23 0 0,21 10 0 0,-12-10 0 0,24 0 0 0,-12 0 0 0,12-10 0 0,10-2 0 0,-12 1-1 0,13 0 1 0,-13-10 0 0,13-12 0 0,10 0 0 0,-11 1 0 0,0-12 0 0,-1 1 0 0,-9 10 0 0,-12-10 0 0,-12 21 0 0,3-11 0 0,-14 1 0 0,-8-1 0 0,-2 0 0 0,-11-10 0 0,12-12 0 0,-10 1 0 0,-2-32 0 0,-10 31 1 0,-1-10-1 0,-10 10 2 0,-21 1 0 0,-11-10 1 0,-1 8-1 0,-21-9-2 0,-1 0-1 0,-10-22 0 0,-11 11 0 0,-11 0 2 0,-1-1-1 0,13 33 2 0,-12-9 1 0,-22-2 0 0,-21 23-3 0,-1 11 0 0,-10 9 0 0,-1 45-1 0,-10 21-1 0,-65 66-1 0,96-24 1 0,13-19 1 0,31 0 2 0,12-1 0 0,23-11 1 0,19 0-1 0,-10 22-1 0,23 0 0 0,20 0-1 0,46 32 1 0,20-31-1 0,10-34 0 0,100 44-1 0,-12-33-1 0,21 0 1 0,12-10 1 0,-55-23-4 0</inkml:trace>
  <inkml:trace contextRef="#ctx0" brushRef="#br0" timeOffset="12">20670 6427 53 0,'-12'0'19'0,"-9"0"-10"0,9-12-22 0,-9 12-5 0,21 0 8 0,-11 0 2 0,11 0-17 0,11 0 18 0</inkml:trace>
  <inkml:trace contextRef="#ctx0" brushRef="#br0" timeOffset="13">20985 4121 14 0,'0'0'6'0,"-12"-11"7"0,2 0-15 0,-1 11-8 0,11 0-4 0,0 11 11 0,0-11-1 0</inkml:trace>
  <inkml:trace contextRef="#ctx0" brushRef="#br0" timeOffset="14">21038 3871 41 0,'-9'-11'14'0,"-14"1"-9"0,2-2-22 0,9 1-7 0,2 11 5 0</inkml:trace>
  <inkml:trace contextRef="#ctx0" brushRef="#br0" timeOffset="15">21059 6417 7 0,'0'-9'0'0,"0"9"4"0,0-11-3 0,0 2 1 0,0 9-1 0,0 0-1 0,0-10 1 0,11 10 2 0,-11-10 4 0,10 10 3 0,-10 0 2 0,0-11 2 0,0 11 7 0,0 0-12 0,0 11 7 0,0-11-9 0,0 10-2 0,0 0 0 0,0 10-1 0,10 10 0 0,-10 9 0 0,10 13-2 0,-10-3-2 0,0-8 1 0,10-2 0 0,-10-8-1 0,0-11 0 0,0 0 0 0,0-10 0 0,-10 0 1 0,10 0-1 0,0-10-2 0,-10-10-3 0,10 0-8 0,-10-20-8 0,10-10-4 0,0 0 0 0,-10-21 4 0,10-9 7 0,-11 10 8 0,11-10 5 0,-9 19 2 0,9 11 1 0,0 20 1 0,0-1-2 0,0 2-1 0,0 8-1 0,20-9 1 0,10 10 0 0,0 0 1 0,0 0 1 0,0 10 4 0,0 20-1 0,-10 1 0 0,-9 18 0 0,-11 2 0 0,-11-1-2 0,-9 11-1 0,0-11-1 0,-9 0 1 0,8-11 0 0,1-8 1 0,9-11-2 0,2 11-1 0,9-12 0 0,0 2-1 0,0-2 0 0,9 1-1 0,12 0 1 0,-1 1 1 0,10-11 0 0,11 0 0 0,-21 0-1 0,9 0-5 0,-19 0-14 0,-10 0 3 0,10 0 14 0</inkml:trace>
  <inkml:trace contextRef="#ctx0" brushRef="#br0" timeOffset="16">21492 6287 14 0,'0'0'20'0,"0"10"2"0,-10 10-2 0,-1 11-4 0,-9-1-6 0,0 20-4 0,0-9-3 0,0 8-3 0,0-9 1 0,10-9-2 0,-1-1-5 0,3-11-8 0,8-8-3 0,8-11-2 0,-8 0-3 0,11-30 5 0,9-11 9 0,10-19 7 0,-10 0 0 0,0-10 1 0,0 8 0 0,1 2 0 0,-2 21 0 0,-8 18 1 0,-11 12 5 0,0 9 20 0,0 20-16 0,0 9-4 0,9 12-1 0,2-2-1 0,9 3-3 0,-10-2-1 0,20 0 1 0,-10-11 0 0,0 2 1 0,0-10 1 0,-10-1 3 0,0-11 2 0,-10 1 0 0,-10 0-3 0,-20-10-2 0,0 11-1 0,1-11 0 0,8 0-1 0,-10-11-1 0,2 11-2 0,9 0-8 0,0 11-14 0,9-2-7 0,1 2 2 0,10-1 18 0</inkml:trace>
  <inkml:trace contextRef="#ctx0" brushRef="#br0" timeOffset="17">21762 6287 7 0,'0'0'6'0,"0"0"16"0,10 0-5 0,-10 21 0 0,0 8-3 0,0 2-6 0,11-2-2 0,-11 2-3 0,10 10-1 0,0-2-1 0,-10-9-1 0,11-10-2 0,-11 0-6 0,8-9-4 0,-8-11-13 0,11 0-9 0,-11-11 18 0,0 1 10 0</inkml:trace>
  <inkml:trace contextRef="#ctx0" brushRef="#br0" timeOffset="18">22024 6186 6 0,'0'-10'5'0,"0"0"7"0,0 0 6 0,10 10-3 0,-10 10-3 0,0 0 2 0,10 20-3 0,0 0-1 0,-1 11-4 0,12 8-3 0,-11-7-2 0,0-2 0 0,0 0-1 0,0-11 0 0,-10-8 1 0,0-1 0 0,0 0-1 0,0-20 1 0,-10 0-2 0,0-9-5 0,0-12-2 0,-10-10-3 0,9-8-2 0,2-2 4 0,-1-8 4 0,10 9 2 0,0-11 1 0,0 0 1 0,19 1-2 0,22 10-1 0,-10 20 1 0,-2 9 2 0,11 11 0 0,-10 11 3 0,1 19 1 0,9 20 4 0,-20 1 2 0,1-1 2 0,-12 10 0 0,2-9-2 0,-11-11-2 0,-11 1 2 0,-19-12 3 0,10 11-2 0,-20-10 1 0,9-9-3 0,1-12-3 0,0 2-4 0,10-1-2 0,-10 0-4 0,0-10-14 0,10 0-16 0,0 0-8 0,0-10-1 0,10 10 30 0</inkml:trace>
  <inkml:trace contextRef="#ctx0" brushRef="#br0" timeOffset="19">21130 6970 15 0,'0'0'25'0,"-11"-11"-12"0,11 11-9 0,11-10 2 0,9 1-1 0,1 9-2 0,-2 0-2 0,11-10-1 0,1-1 0 0,-2 11 0 0,11-9 0 0,-10-2 0 0,-9 1-1 0,-1 10-2 0,-9 0-6 0,-11 0-10 0,0 0-1 0,0-10 7 0,0 10 6 0</inkml:trace>
  <inkml:trace contextRef="#ctx0" brushRef="#br0" timeOffset="20">21220 7039 48 0,'-10'0'38'0,"-10"0"-18"0,10 0-20 0,10 0-2 0,10 0 0 0,20 0 0 0,10-9-1 0,20-11-5 0,1 10 0 0,-1-11-6 0,1 12-23 0,-1-12 7 0</inkml:trace>
  <inkml:trace contextRef="#ctx0" brushRef="#br0" timeOffset="21">20246 3686 14 0,'0'-10'3'0,"-30"-21"2"0,20 22-5 0,10 9-2 0,-10 0 0 0,10 0-2 0,10 0-2 0,11 9 4 0,-21-9-4 0</inkml:trace>
  <inkml:trace contextRef="#ctx0" brushRef="#br0" timeOffset="22">23590 6016 15 0,'-20'0'12'0,"10"-11"-13"0,-10 11-4 0,20 0-1 0,-10 11 0 0,0-11 1 0,10 0 1 0</inkml:trace>
  <inkml:trace contextRef="#ctx0" brushRef="#br0" timeOffset="23">17344 8075 9 0,'0'0'0'0,"10"-11"32"0,11 2-31 0,-2-1-1 0,11 0 0 0,1-1-1 0,-2 2 0 0,2 9-1 0,8-11 2 0,-18 11-2 0,10-10 1 0,-2 10-1 0,2 0-4 0,-11-10-2 0,-1 10-3 0,-9 0 7 0,21-9 4 0,-31 9-4 0</inkml:trace>
  <inkml:trace contextRef="#ctx0" brushRef="#br0" timeOffset="24">17464 8155 49 0,'0'0'22'0,"0"-11"6"0,0 3-32 0,20 8-1 0,0-11-3 0,20 1-4 0,11 10-13 0,9-10-2 0,0 0 14 0,1-1 12 0,-31 2-3 0</inkml:trace>
  <inkml:trace contextRef="#ctx0" brushRef="#br0" timeOffset="25">7974 10034 6 0,'-11'0'0'0,"2"-11"0"0,-1 11 0 0,0-10 0 0,10 10 0 0,0 0 0 0,0 0 0 0,0 0 0 0,0 0 0 0,0 21 0 0,0-2-6 0</inkml:trace>
  <inkml:trace contextRef="#ctx0" brushRef="#br0" timeOffset="26">7903 10063 6 0,'0'0'0'0,"0"10"0"0,11 0 0 0,-1 1-1 0,0-2 1 0,10 2 0 0,-11-2 0 0,2-9 0 0,-1 0 0 0,-10-9 0 0,10-2 0 0,-10 2 0 0,0-2 0 0,0 1 0 0,0 10 0 0,-10-10 0 0,0 10 0 0,10-10 0 0,-11 10 1 0,2 0-1 0,-1 10 0 0,0 0 0 0,0 0 0 0,10-10 0 0,0 11 0 0,0-2 0 0,10 2-1 0,-10-2-4 0</inkml:trace>
  <inkml:trace contextRef="#ctx0" brushRef="#br0" timeOffset="27">19884 14201 8 0,'0'0'0'0,"-9"-10"12"0,9 10-8 0,0 0-4 0,0 0-2 0,0 10 2 0,0 0 0 0,0 19 2 0,-11-8 6 0,11 30 6 0,0 19-1 0,-10 21-6 0,10 18-4 0,0 12-2 0,0 9-1 0,0 1 0 0,0 0 1 0,0 9 6 0,0 20 4 0,0 12-1 0,0-42-4 0,0 20-5 0,0 42-1 0,0-21 0 0,0-62 0 0,0 23 0 0,0-2 1 0,-10 21-1 0,10-22 1 0,-9-7 0 0,9 18 0 0,0-39-2 0,9-21 0 0,1-10-2 0,11-30 0 0</inkml:trace>
  <inkml:trace contextRef="#ctx0" brushRef="#br0" timeOffset="28">22787 14292 6 0,'0'0'5'0,"0"0"-1"0,0 9-4 0,0 2 0 0,10 8-1 0,-10-9 1 0,10 21 2 0,1-11 2 0,-11 9 3 0,9 12 0 0,-9 9-3 0,0 20-2 0,0 21-1 0,0 9-1 0,0 11 0 0,-9-11 2 0,9 21 5 0,-11-11 4 0,1 21-3 0,10 40-2 0,0-51-4 0,0 21-2 0,10 40-1 0,1 8-1 0,-2-67 2 0,12-13 0 0,-12 3 0 0,12 9 0 0,-12-1 0 0,-9 1-1 0,0-11 0 0,0-10-1 0,-9 1 0 0</inkml:trace>
  <inkml:trace contextRef="#ctx0" brushRef="#br0" timeOffset="29">19031 14301 5 0,'0'0'0'0,"-9"0"0"0,9 0 1 0,-11-9-1 0,11 9 2 0,0 0-1 0,0-11 2 0,0 11 0 0,0 0 0 0,0 0 0 0,11-10-1 0,-11 10 0 0,0 0-1 0,0 0-1 0,9 10 0 0,2 1-1 0,-2 9 1 0,11-1 1 0,-9 2-1 0,-2 9 0 0,2-11 1 0,-2 1 2 0,2 1 2 0,-11-11 0 0,0 11 0 0,-11-21-3 0,11 8 0 0,0-8-1 0,0-8 2 0,0-13-3 0,0-19 0 0,0 0 0 0,0-1 0 0,11 2-2 0,-11-2 1 0,9 11 0 0,2 0 1 0,-2 19-1 0,2 2-4 0,-2 9-12 0,2 0 0 0,-1 0 14 0,0 9-3 0</inkml:trace>
  <inkml:trace contextRef="#ctx0" brushRef="#br0" timeOffset="30">19131 14261 6 0,'0'-10'-1'0,"0"-1"1"0,0 3 0 0,0-13 0 0,0 11 0 0,11-20 1 0,-11 19 4 0,0-8 6 0,0 9-5 0,0-1-5 0,0 22 3 0,0-1-1 0,0 9 1 0,-11 22-1 0,11 9 0 0,0 11 1 0,11 9-2 0,-11 0-1 0,0 0 0 0,0-10-1 0,9-9 1 0,2-22-2 0,-2-9-5 0,-9-20-15 0,11 0 1 0,-11-29 13 0</inkml:trace>
  <inkml:trace contextRef="#ctx0" brushRef="#br0" timeOffset="31">18931 14331 12 0,'0'0'0'0,"-11"0"16"0,11 0-14 0,20 0-2 0,10 0-1 0,11 10 0 0,-1-10 2 0,11-10 2 0,-11 0 1 0,0 1-3 0,0-11 0 0,0 9-5 0,-11 11-15 0,2-10 10 0,-31 10 3 0</inkml:trace>
  <inkml:trace contextRef="#ctx0" brushRef="#br0" timeOffset="32">19291 14301 7 0,'-8'0'14'0,"8"-9"-6"0,-11 9-7 0,22 0-2 0,-3 9 0 0,3 11 0 0,9 11 1 0,10-11 0 0,-19-10 0 0,8 9 0 0,-9-8 0 0,10-2-1 0,-9 2 0 0,0-11-3 0,-11 0-4 0,8 0 1 0,-8-11 6 0,0 2-4 0</inkml:trace>
  <inkml:trace contextRef="#ctx0" brushRef="#br0" timeOffset="33">19472 14261 18 0,'0'0'0'0,"-30"0"36"0,11 10-27 0,-1 0-9 0,9 10 0 0,1 0 0 0,-9 11 0 0,-1-1 0 0,9 0 0 0,-9 0-2 0,10-10-15 0,10 20-15 0,0-20 20 0</inkml:trace>
  <inkml:trace contextRef="#ctx0" brushRef="#br0" timeOffset="34">22988 14201 6 0,'0'0'-1'0,"10"0"1"0,-10-10 0 0,20-1 0 0,-11 11 0 0,2 0 0 0,-1 11 0 0,0 9 1 0,-10 9 2 0,10 12-1 0,1-10 0 0,-3-2-1 0,3 2-1 0,-11-11 1 0,10 0-1 0,0-11 0 0,-10-9 0 0,0 11 1 0,0-11 0 0,-10-11 0 0,0-9 1 0,-1 1 0 0,3-11 0 0,-3-10 0 0,1-1-1 0,10 10-1 0,10-8-1 0,1 9-1 0,8 0-1 0,22-22-2 0,-32 43 4 0,2 9-7 0,-2 0 6 0,1 9-3 0</inkml:trace>
  <inkml:trace contextRef="#ctx0" brushRef="#br0" timeOffset="35">23219 14180 4 0,'0'0'4'0,"0"0"0"0,0 0-3 0,11 11 1 0,8 19 0 0,11 0 0 0,-10 0 1 0,10 1-1 0,0-12-1 0,1 2 0 0,-2-1-1 0,-9-10 1 0,1-10-1 0,-1 0-1 0,-10 0-6 0,-1-10-4 0,2-10 8 0,-11 20-2 0</inkml:trace>
  <inkml:trace contextRef="#ctx0" brushRef="#br0" timeOffset="36">23439 14171 11 0,'-9'0'7'0,"-2"0"4"0,-8 0-3 0,9 9-2 0,-10 12 2 0,-11 10 3 0,2-2-4 0,-2 11-4 0,11 11-4 0,0-2-2 0,11 12-25 0,-2-21-5 0,11-40 26 0</inkml:trace>
  <inkml:trace contextRef="#ctx0" brushRef="#br0" timeOffset="37">19924 14412 9 0,'0'0'0'0,"0"0"0"0,0 0 1 0,0 0-1 0,0-11 3 0,0 11 1 0,0 0-2 0,0 0 1 0,0-9 2 0,0 9-2 0,0 9-2 0,11-9 0 0,-1 0 0 0,-10 0 0 0,10 0 0 0,1 0-1 0,-11 0 1 0,9 0-1 0,2 0 1 0,-2 0 0 0,1 11 0 0,0-11-1 0,10 0 0 0,-9 9 0 0,9-9 0 0,-1 0 1 0,2 0-1 0,-12 11 0 0,12-11 0 0,-11 0 0 0,10 0 0 0,-11 10 0 0,12-10 0 0,-1 10 0 0,10-10 0 0,-10 0 0 0,10 10 0 0,-10-10 0 0,0 0 0 0,0 0 0 0,0 0-1 0,-9 0 1 0,9 0 0 0,0 11 0 0,-10-11 0 0,20 8 0 0,-10-8 0 0,0 0 0 0,11 11 0 0,-2-11 1 0,2 0-1 0,-1 0 0 0,-11 10 0 0,12-10 0 0,9 10 0 0,-10-10 1 0,10 10-1 0,-9-10-1 0,9 0 1 0,-10 0 1 0,0 11-1 0,0-11 0 0,0 0 0 0,1 9 0 0,-2-9 0 0,-9 11-1 0,11-2 0 0,-11 1 1 0,10 0 0 0,1-10 1 0,-2 11-1 0,-9-11 0 0,11 0 1 0,-2 9-1 0,2-9 0 0,0 0 0 0,-2 11 0 0,2-11 0 0,-2 0 1 0,2 9-2 0,-11-9 2 0,20 0-1 0,-10 0 0 0,9 0 0 0,-8 0 0 0,-1 0 0 0,0 0 0 0,0 0 0 0,-10 0 0 0,10 11 0 0,1-11 0 0,-2 0 0 0,12 0 1 0,-1 0-1 0,-9 9 0 0,-1-9 0 0,0 0 1 0,0 0-1 0,-10 0 0 0,-1-9 0 0,2 9 0 0,-1 0 0 0,11 0 0 0,-12 0 0 0,11 9 0 0,-10-9-1 0,0 0 1 0,0 0 0 0,-9 0 0 0,9 0 0 0,0 0 0 0,0 0 0 0,-10 0 0 0,20 0 0 0,-10 0 0 0,-10 0-1 0,20 0 1 0,-19 0 0 0,-1 11 1 0,0-11-2 0,-1 0 2 0,-9 0-1 0,11 0 0 0,-11 9 0 0,9-9-1 0,-9 0 1 0,0 0 0 0,0 0 0 0,0 0 0 0,11 0 0 0,-11 0 0 0,0 11-1 0,10-11 1 0,-10 0-8 0,0 0-10 0,10 9 3 0</inkml:trace>
  <inkml:trace contextRef="#ctx0" brushRef="#br0" timeOffset="38">22446 14582 11 0,'0'0'0'0,"0"-10"0"0,0 10 2 0,9 0 6 0,-9 0 2 0,0 0 4 0,0 0-11 0,0 10 0 0,11-10 0 0,-2 11-2 0,2-2 1 0,-1 2-1 0,0-2 0 0,10 2-1 0,-11 9 1 0,2 0-1 0,-11-11 0 0,9 12 0 0,-9-11-1 0,11-1 1 0,-11 2 0 0,-11-11 1 0,2 9-2 0,-11-9 1 0,0 11 1 0,10-11-1 0,-11 10 0 0,12-10 1 0,-11 10 1 0,10-10 1 0,10 0-1 0,-10 0 0 0,-1 0-1 0,2 11-1 0,9-11 0 0,0 0 0 0,-11 9-3 0,11-9-20 0,11 9-8 0,-11-9 17 0</inkml:trace>
  <inkml:trace contextRef="#ctx0" brushRef="#br0" timeOffset="39">20999 14240 9 0,'0'0'-1'0,"0"0"1"0,0 0 0 0,-9-8 0 0,9 8 1 0,0 0-1 0,0 0 0 0,0-11 2 0,0 11 1 0,0 0 0 0,0-10 2 0,0 10 0 0,0 0-2 0,0 0-2 0,0 0 0 0,0 0-1 0,9 10 1 0,2 9-1 0,-1-8 1 0,-10 19 0 0,0-19 1 0,9 9-1 0,1-11 1 0,-10 11 0 0,11-9 0 0,-2 9-3 0,-9-20 2 0,0 10 0 0,0-10 0 0,0 10-1 0,0-10 1 0,0-10 2 0,0 10-3 0,0-10 0 0,0-10 1 0,0 9-1 0,11-9 0 0,-11 11 0 0,10-11 0 0,-10 9 0 0,10 1 0 0,0-10 0 0,-10 9 0 0,0 3 0 0,10 8 1 0,-1-11-2 0,2 11 1 0,-11 0 0 0,10 0 0 0,0 0 0 0,0 0 0 0,-10 0 0 0,0 11 0 0,11-3-1 0,-22 13 1 0,1 10 0 0,10-11 1 0,-10-1-1 0,10-9 1 0,0 10 0 0,0-9 1 0,0-11-1 0,10 0 1 0,0 0 0 0,1-11-1 0,-2 2 0 0,1-2 1 0,0-9-2 0,0 11 1 0,0-22-1 0,-10 11 0 0,11-1 0 0,9 2 0 0,-11 19 0 0,1-10 0 0,0 0 0 0,-10 10 0 0,10 0 0 0,-10 10-1 0,0 0 1 0,10 9 1 0,-10 2 0 0,0 10 0 0,0-2 1 0,11-9-2 0,-2 11 1 0,13-2 0 0,-14-9-21 0,13-9-31 0</inkml:trace>
  <inkml:trace contextRef="#ctx0" brushRef="#br0" timeOffset="40">22535 14873 12 0,'0'0'0'0,"11"0"0"0,-11-9 1 0,0 9-1 0,9 0 0 0,-9 0 0 0,11 0 1 0,-11-10 0 0,0 10 2 0,0 0 5 0,-11 10-6 0,2-10-1 0,-2 9 1 0,2-9-1 0,-11 11 1 0,10-2-1 0,-11-9 0 0,12 11 1 0,-11-1-1 0,0-10 1 0,9 10-1 0,-9 0 3 0,0 1-2 0,0-11 1 0,0 8-1 0,0-8 0 0,0 11 0 0,0-11-1 0,0 10 1 0,9-10 0 0,-18 10-1 0,9-10-1 0,-1 10 1 0,1 1-1 0,1-11 1 0,-2 9-1 0,1 2 1 0,10-11-1 0,-11 0 0 0,2 9 0 0,-11-9 0 0,10 10 1 0,0-10-1 0,0 10 0 0,0-10 1 0,-1 11-1 0,2-2 0 0,8-9 0 0,-19 11 0 0,20-11 0 0,-11 10 0 0,2 0 0 0,-12-10 0 0,11 0 0 0,10 9 0 0,-9-9 1 0,-2 0 0 0,1 11-1 0,10-2-1 0,-10-9 2 0,0 11-1 0,-10-1 1 0,11 0-2 0,-2 0 2 0,1 1 0 0,-11-3-1 0,22-8 1 0,-11 11 0 0,9-11 0 0,-9 10 0 0,0-10-1 0,11 10 0 0,-11-10 1 0,-1 10-1 0,1 1-1 0,-10-2 1 0,10 2 0 0,-1-2-1 0,1 1 2 0,-10-10-2 0,21 10 2 0,-12-10-2 0,-9 11 2 0,21-2-2 0,-12-9 2 0,-10 11-1 0,2-2 0 0,-2 2 1 0,11-11 0 0,-9 9-1 0,18 2 1 0,-9-11-1 0,-10 9 0 0,11-9 0 0,-2 11 0 0,1-2 1 0,0-9 0 0,-1 11-1 0,-8-11 1 0,-2 10-1 0,2 0 0 0,-2-1 0 0,2 2 0 0,-2-11 0 0,10 9 0 0,2 2 0 0,-11-11 0 0,10 10 0 0,-1-10 1 0,-9 0-1 0,10 10 0 0,-10-10 0 0,0 11 0 0,0-2 0 0,0-9 0 0,10 11 1 0,-11-11 0 0,11 9-1 0,0-9 0 0,0 11 0 0,0-11 0 0,10 9 1 0,-9 2 0 0,-2-11-1 0,1 10 0 0,9-10 0 0,-9 10 1 0,11-10-1 0,-22 9 0 0,22 2 0 0,-12-11 0 0,-9 9 0 0,10 2 1 0,0-1-1 0,0 0 1 0,0-10-1 0,11 10 0 0,-2-10 1 0,11 0-1 0,-10 0 1 0,10 0-1 0,-10 0 1 0,10 0-2 0,0 0 0 0,0 0-6 0,0 0-32 0,10 0 14 0,20-10 15 0,-19 10 0 0</inkml:trace>
  <inkml:trace contextRef="#ctx0" brushRef="#br0" timeOffset="41">20046 15557 11 0,'0'-11'0'0,"9"11"0"0,-9 0 0 0,11-9 1 0,-1 9 2 0,9-11 2 0,-8 11 3 0,-2-9 0 0,2 9-1 0,-11 0 1 0,0 9-1 0,-11 2-2 0,-9-2-1 0,-20 12-2 0,10-2-1 0,-9 12 1 0,-2-11-1 0,11 9 1 0,10-8-1 0,9-11 0 0,2 11-1 0,9-12 1 0,0-9-1 0,9 11 0 0,2-11 1 0,18 0-1 0,13-11 1 0,17 2 1 0,-8-2 0 0,-1 1 0 0,-21 0-1 0,2 10-1 0,-21 0 1 0,-10 0-4 0,0 10-12 0,-10 0-28 0,10 10 16 0</inkml:trace>
  <inkml:trace contextRef="#ctx0" brushRef="#br0" timeOffset="42">4459 16189 22 0,'0'-10'1'0,"9"10"-1"0,22-10 0 0,-11 10 0 0,9 0 1 0,-8 0 0 0,-1 0 3 0,11 0 2 0,9 10-2 0,10 0-2 0,0 0-1 0,10-10-3 0,11 11 3 0,9-2 0 0,0-9 0 0,11 0 0 0,10 11-1 0,-11-11 0 0,9 0-1 0,2 0 0 0,1 9 1 0,-3-9 1 0,11 11-1 0,21-11 0 0,-10 0-1 0,9 0 0 0,1 0 1 0,10-11 0 0,-11 11-1 0,41 0-1 0,-31 0 2 0,-8 0 1 0,-3 11-1 0,12-11-1 0,-10 9 1 0,9-9 0 0,-20 0 1 0,1 11 0 0,10-1-1 0,-20-10 0 0,9 10-1 0,1-1 2 0,-1 2 0 0,10-2 0 0,-9 2-1 0,-1-1-1 0,1-10 1 0,-1 10 1 0,-9 0-2 0,0-10 1 0,9 0-2 0,1 11-1 0,9-11 3 0,-9 0-1 0,9 0 0 0,-10 0 0 0,12 0 0 0,-12 0 0 0,-9 0 1 0,-2 8 0 0,-8-8 0 0,0 0 0 0,-1 11 0 0,10-11 0 0,-30 0 0 0,1 10 1 0,-11-10 0 0,1 0 0 0,-2 0 0 0,-17 0-1 0,-13 0 1 0,-18 10-1 0,-12-10 0 0,2 10 0 0,-1-10 0 0,-10 11 0 0,0-2 0 0,0 2-1 0</inkml:trace>
  <inkml:trace contextRef="#ctx0" brushRef="#br0" timeOffset="43">20658 15155 9 0,'-11'0'0'0,"11"0"0"0,-9 0 0 0,9 0 0 0,0-10 1 0,0 10 0 0,0 0 0 0,0-11 0 0,0 11 1 0,0-9 0 0,-10 9 0 0,10 0 0 0,-10 0-1 0,0 0 0 0,0 9 0 0,-1 2-1 0,-9-1 1 0,1 10-1 0,9 10 0 0,-1-20-1 0,2 10 1 0,9 0 0 0,9-9-1 0,2-2 1 0,-1 1-1 0,-1-10 1 0,12-10-1 0,-1 1 1 0,-10 9 0 0,0-20 0 0,0 9-1 0,0 1 1 0,-10 0 0 0,0-11 0 0,0 13-2 0,0-3 0 0,0 11 0 0,0-10 1 0,0 10-1 0,0 0 1 0,0 0 1 0,0 10 0 0,0 1 0 0,0-3 0 0,9 3 0 0,-9-1 1 0,21 0 0 0,-11 0-1 0,0-10 0 0,10 11 0 0,-20-11 0 0,10 9-1 0,-10-9-1 0,10 11 1 0,-10-11-7 0</inkml:trace>
  <inkml:trace contextRef="#ctx0" brushRef="#br0" timeOffset="44">20798 15105 9 0,'0'0'0'0,"0"0"0"0,0 0 0 0,-10 0 1 0,10 0 0 0,-9 9 2 0,-2 2 0 0,2-11 0 0,-2 9 0 0,1 2 0 0,0-1 1 0,10 10-1 0,0-9-1 0,0 8-1 0,10-9 0 0,0 0 0 0,10 0-1 0,-9 1 1 0,8-11 0 0,-9 0-1 0,1-11-1 0,9 11-4 0,-11-10-8 0,2 0 1 0,-1 0 3 0</inkml:trace>
  <inkml:trace contextRef="#ctx0" brushRef="#br0" timeOffset="45">20889 14893 10 0,'0'0'-1'0,"0"0"1"0,10 0 1 0,-10 0-1 0,0 0 2 0,0 11 0 0,0 9 0 0,0 9-1 0,0 2 1 0,-10 10 0 0,0-12-1 0,0 12 0 0,0-11-1 0,10-10 0 0,0 0-1 0,0 1 1 0,0-13 1 0,0-8-1 0,0 0 1 0,0 0-1 0,10 0 1 0,0 0 0 0,-10-8 0 0,20-3-1 0,0 1 1 0,-9 0-1 0,-2-20 1 0,1 19-1 0,10-8 0 0,-10 9 0 0,10-1 0 0,-9 2-1 0,-11-2 1 0,10 11 0 0,-10 0 0 0,-10 11 0 0,-10-11-1 0,-1 9 0 0,11 2 1 0,-10-1-1 0,11 0 0 0,-12-1 1 0,11 2 0 0,0-2 0 0,10 2 0 0,0-11 0 0,0 10 0 0,10-10 0 0,0 10 2 0,0-10 1 0,10 0 2 0,10 0 0 0,-9 0 0 0,9-10-1 0,0 0-1 0,-10 10-3 0,0-11-2 0,-10 11-15 0,9 0-3 0,-8 11 8 0</inkml:trace>
  <inkml:trace contextRef="#ctx0" brushRef="#br0" timeOffset="46">13447 16460 10 0,'0'-9'0'0,"0"9"0"0,0-11 0 0,0 11 2 0,0 0 2 0,0-9-1 0,0 18 3 0,0 2-2 0,0 8 1 0,0 11 0 0,0 1 0 0,0 9 1 0,0-10-1 0,0 20-1 0,11-9-3 0,-11-1 0 0,0 9-1 0,9-8 0 0,2-2 0 0,-1-8-1 0,0 0 0 0,-10-21-3 0,9 0-10 0,-9-1-10 0,11-18 14 0,-11 9 3 0</inkml:trace>
  <inkml:trace contextRef="#ctx0" brushRef="#br0" timeOffset="47">13447 16480 9 0,'0'0'0'0,"0"0"0"0,0-10 0 0,0 10 1 0,0-10 2 0,11 10 1 0,-11 0-2 0,9-9-1 0,2 9 1 0,-1 0-2 0,0 0 1 0,10 0-1 0,10 0 1 0,-10 0 2 0,20-11 0 0,50-9-1 0,-20 10 0 0,21 0-1 0,-11 0 0 0,1-1 0 0,-1 11-1 0,11-8 0 0,-1-3 1 0,0 1 0 0,10 0 1 0,11 0 0 0,-1-1-1 0,1-9 0 0,0 11-1 0,-2 9 2 0,3-10-2 0,-3 10 1 0,-7 0-1 0,-2 0-1 0,-10 0 1 0,1 0-1 0,-1-10 2 0,-10 10-1 0,0-11 1 0,1 2-2 0,-20-2 1 0,-12 2 0 0,-18-2-1 0,-21 11-4 0,-10 0-11 0,-10 0 3 0,-31 0 1 0</inkml:trace>
  <inkml:trace contextRef="#ctx0" brushRef="#br0" timeOffset="48">13548 16861 7 0,'0'0'0'0,"0"0"1"0,0 0-1 0,10-8-1 0,0 8 1 0,0-11 1 0,10 11 1 0,0 0 0 0,0 0 2 0,0 0 1 0,10 0-1 0,10 11 0 0,0-11-1 0,10 8 0 0,40-8-1 0,1 0-1 0,10-8-2 0,10 8 3 0,9-11-1 0,0 11-1 0,11-10 3 0,-11 10 0 0,12-10-1 0,-3 0-2 0,2-1 0 0,10 2 0 0,-10-11 0 0,-2 10 0 0,-8 0 1 0,-1-1-1 0,-18 2 0 0,-12-2 0 0,-10 1 0 0,-20 0 0 0,-10 10 0 0,-9 0 0 0,-11 0 0 0,-11 0 0 0,1 0 0 0,-9 0 0 0,0 0 0 0,-11 0-1 0</inkml:trace>
  <inkml:trace contextRef="#ctx0" brushRef="#br0" timeOffset="49">16068 16230 11 0,'0'0'0'0,"0"-11"0"0,0 11 2 0,11-9 5 0,-2-2 4 0,-9 11 1 0,0 11 1 0,0 29-6 0,-9 9-1 0,-2 12 3 0,11-21-7 0,-10 0-1 0,0 11-1 0,10-2 0 0,0 2 1 0,20-1-1 0,-9-10 0 0,-2-10-1 0,2-9-2 0,-11-21 3 0</inkml:trace>
  <inkml:trace contextRef="#ctx0" brushRef="#br0" timeOffset="50">14131 16431 10 0,'0'0'0'0,"0"-11"0"0,9 11 1 0,-9-10 3 0,10 10 3 0,0 0 1 0,-10 10 1 0,10 1 1 0,0-2 0 0,1 11-1 0,-2 20-2 0,2-9-3 0,-11 9-2 0,9 1-1 0,1-12-1 0,0 2 0 0,-10-2-1 0,0-9-6 0,0 0-8 0,0-20 8 0,0 21-24 0,-10-2 18 0,0-8 5 0</inkml:trace>
  <inkml:trace contextRef="#ctx0" brushRef="#br0" timeOffset="51">13548 16560 9 0,'0'0'-1'0,"0"0"2"0,10 0 2 0,-10 0 6 0,0 11-5 0,0-1 1 0,10 0-1 0,0 11 0 0,-10-2-2 0,9 11 0 0,-9 1-1 0,0-12-1 0,11 2 1 0,-11-1 0 0,0-10-1 0,0 0 1 0,0-10-1 0,0 0-1 0,0-10 1 0,10-20-8 0,-10 19 2 0,10-18 0 0,0 18 3 0,-10 2 2 0,10-2 1 0,-10 11 0 0,10 0 1 0,-10 0-1 0,0 0 1 0,10 11 1 0,-10-2 0 0,10 2-2 0,0-2 0 0,0 1-6 0,0 0-6 0,-10 1 11 0,10-11-7 0</inkml:trace>
  <inkml:trace contextRef="#ctx0" brushRef="#br0" timeOffset="52">13698 16701 9 0,'0'0'0'0,"0"0"-1"0,10 0 3 0,-10 0-1 0,11 0 0 0,-2 0-1 0,-9-9 1 0,10 9-1 0,0-11 1 0,-10 11-1 0,10-9 0 0,-10-12 0 0,0 11 1 0,0 0-1 0,0 10 1 0,0-11 2 0,0 11 1 0,-10 11 3 0,10-11-2 0,-10 20 1 0,10-10-2 0,0 10-2 0,0-9-2 0,0 8 0 0,10-9-2 0,0-10-2 0,0 11-11 0,1-11-1 0,-2 0 6 0</inkml:trace>
  <inkml:trace contextRef="#ctx0" brushRef="#br0" timeOffset="53">13828 16672 9 0,'0'0'0'0,"0"0"0"0,0-11 0 0,0 11 0 0,0-10 1 0,11 0 1 0,-11 10 2 0,0-10 0 0,0 10-1 0,0 0 3 0,0 10-3 0,-11 0-1 0,1 0-2 0,1 1 0 0,-1 9-1 0,10-11 1 0,0 1-1 0,0 0 0 0,0-10 0 0,10 0 1 0,-1 0 0 0,1 0-1 0,1 0 1 0,-11-10 0 0,9 0-1 0,-9 1 1 0,0-22 0 0,0 21-1 0,0-21 2 0,-9 12-1 0,9-11 0 0,-11-1 0 0,1 12-1 0,10-2-10 0,-9 21 4 0,9-9 7 0</inkml:trace>
  <inkml:trace contextRef="#ctx0" brushRef="#br0" timeOffset="54">13848 16651 9 0,'0'0'0'0,"0"-10"0"0,0 10 0 0,0-10 0 0,11 10 1 0,-11-11 3 0,0 3 2 0,0 8-1 0,0 0-2 0,-11 0 0 0,11 0-3 0,-9 8 0 0,-12 3 1 0,12 9-1 0,-1 1 0 0,-1-12 0 0,2 11-1 0,9-10 1 0,9 0-1 0,2-10 1 0,-1 0 0 0,-1 0 0 0,1 0-1 0,10-10 1 0,-9 0-1 0,-1 1 1 0,0-11 0 0,-10 9 0 0,0 1 0 0,0-10 0 0,-10 20 1 0,10-11-2 0,0 11 1 0,0 11 0 0,0-11-2 0,0 20-5 0,0-10-2 0,0 1 7 0,10 9-6 0</inkml:trace>
  <inkml:trace contextRef="#ctx0" brushRef="#br0" timeOffset="55">13960 16651 9 0,'0'0'1'0,"0"0"2"0,0-10 1 0,-10 10 0 0,-1 0-2 0,2 0 1 0,-2 0-1 0,0 10-1 0,2 11-1 0,0-12 0 0,-2 11 0 0,11 0-1 0,0-9 1 0,11-11-1 0,7 9 0 0,4-18 1 0,8-2-1 0,-11-9 2 0,1 0-1 0,-9-10 0 0,-1-9 1 0,-10 8 0 0,0-10 0 0,0 12-1 0,-10-2-1 0,-1 11-6 0,2 11-3 0,-2 9-1 0</inkml:trace>
  <inkml:trace contextRef="#ctx0" brushRef="#br0" timeOffset="56">15124 16390 10 0,'0'0'0'0,"0"0"0"0,0-11 0 0,11 3 0 0,-11 8 0 0,0-21 0 0,9 11 1 0,-9 0-1 0,11-1 5 0,-11 2 5 0,0 9 4 0,0 0 6 0,0 20-11 0,0 10-1 0,9 10 0 0,1-20-8 0,-10 11 0 0,10 9 0 0,1 0 0 0,9 0 1 0,-20 1-1 0,10-12 0 0,-10 11 0 0,0-20-2 0,0 0 0 0</inkml:trace>
  <inkml:trace contextRef="#ctx0" brushRef="#br0" timeOffset="57">14512 16591 9 0,'0'0'1'0,"0"-10"-1"0,0 10 0 0,-10-10 1 0,10 10 2 0,-10-11 0 0,0 11 1 0,-1 0 0 0,2 11-1 0,-11-1-1 0,10 0 0 0,10 11-2 0,-10-2 1 0,10-9-1 0,0 10 1 0,10-9 0 0,0-11 0 0,-1 0 0 0,11 0-1 0,-9-11 0 0,9-19 0 0,-10 19 1 0,0-18-1 0,-1 9 0 0,-9-11-1 0,0 2 1 0,0 9-3 0,0-11-6 0,-9 22-4 0,9-2 11 0,-10 11-8 0</inkml:trace>
  <inkml:trace contextRef="#ctx0" brushRef="#br0" timeOffset="58">14592 16560 11 0,'0'0'0'0,"0"-9"-1"0,0 9 2 0,-10-11-1 0,10 2 3 0,0 9 1 0,-10 0 0 0,10 0-2 0,-10 0 0 0,-1 9-2 0,2 2 0 0,9 9 0 0,0-10 0 0,0 10-1 0,0-9 1 0,9-3 0 0,2-8-1 0,9 0 1 0,1 0 0 0,-13 0 0 0,3-8 0 0,-1-13 0 0,-10 11 1 0,0 0-1 0,0-1 1 0,0 2-1 0,0 9 1 0,-10 0-2 0,10 0 1 0,0 9-1 0,0 2 1 0,10 9-3 0,-10-10-4 0,10 1 2 0,0-3 5 0,1-8-10 0</inkml:trace>
  <inkml:trace contextRef="#ctx0" brushRef="#br0" timeOffset="59">14732 16431 11 0,'0'0'-1'0,"0"-11"2"0,0 1-1 0,0 0 0 0,0 10 0 0,0 0 1 0,0 0 1 0,11 20 1 0,-11-9-1 0,0-2 0 0,0 21-2 0,10 0 1 0,0 1-1 0,-10-11 0 0,9 10-2 0,-9-10-1 0,0-1-2 0,0-8 3 0,0-1 2 0,0 0-1 0,0-10-8 0</inkml:trace>
  <inkml:trace contextRef="#ctx0" brushRef="#br0" timeOffset="60">14702 16591 10 0,'0'0'0'0,"0"0"1"0,0 0 1 0,0-10 2 0,0 10-2 0,0 0-1 0,10 0-2 0,1 0 0 0,9 0 0 0,0 0-2 0,0 0 1 0,0 0 0 0,0-10 2 0,-9 10-10 0</inkml:trace>
  <inkml:trace contextRef="#ctx0" brushRef="#br0" timeOffset="61">14814 16521 11 0,'0'0'0'0,"0"0"1"0,-11 0 4 0,11 0 0 0,0 0 1 0,0 10-2 0,0-1-2 0,0 2-2 0,0 9 0 0,0 0 0 0,11-10 0 0,-2 1 0 0,-9-3-1 0,11-8 0 0,-1 0-3 0,-2-8 0 0,-8-3 2 0,0-9 1 0,0 10 1 0,0-1 1 0,0-9 0 0,0 20 1 0,0-9 2 0,0 18 5 0,11 2-8 0,0 9-3 0,9-10-15 0,0 10-3 0</inkml:trace>
  <inkml:trace contextRef="#ctx0" brushRef="#br0" timeOffset="62">15556 16511 10 0,'0'0'0'0,"0"0"0"0,0-11 0 0,0 2 1 0,0-2 4 0,0 11 3 0,0-10-1 0,-9 10-2 0,9-10 0 0,-11 10 1 0,-9 10-2 0,10 0-2 0,-1 10-1 0,2 11 0 0,9-11-1 0,0-11-2 0,0 12-2 0,9-11-5 0,12 0-7 0,-1-10 2 0,0 11 4 0</inkml:trace>
  <inkml:trace contextRef="#ctx0" brushRef="#br0" timeOffset="63">15656 16460 10 0,'0'0'0'0,"0"0"0"0,0-9 1 0,0 9 0 0,0-11 2 0,0 11 1 0,0-9-1 0,0 9 3 0,0 9-2 0,0 2-1 0,0-2-3 0,0 11 0 0,0-9 0 0,0 9 0 0,11-10 0 0,-11 9 0 0,0-8 0 0,9-11 1 0,-9 9-2 0,0-9 1 0,0 0 0 0,0 0-8 0,0-9 1 0,0-2 0 0,-9 2 4 0,9-1 3 0,-11-11 0 0,1 12 0 0,10-12 0 0,0 11 0 0,21-19-1 0,-1 18 1 0,10 1 1 0,-20 10-1 0,10-10 0 0,0 10 0 0,-9 10 0 0,-11 0 0 0,0 1 0 0,-11 9 1 0,-9-1-1 0,-10 2 1 0,10-1-1 0,-10 0 1 0,19-11 0 0,1 2 0 0,10-11-1 0,0 9 1 0,10-9 0 0,10 0-1 0,1 0 1 0,9 0-1 0,1 0 0 0,-2 0 0 0,-19 0 0 0</inkml:trace>
  <inkml:trace contextRef="#ctx0" brushRef="#br0" timeOffset="64">15948 16440 10 0,'0'0'0'0,"0"0"0"0,0 0 0 0,-10-9 1 0,0 9 1 0,0 0 3 0,-1 0-4 0,2 9-1 0,-2-9 1 0,1 11-1 0,-9 8 1 0,-1 11 0 0,9-9 0 0,11-2-1 0,11-8 1 0,9-2-1 0,9 2 0 0,2-11 0 0,-31 0 0 0</inkml:trace>
  <inkml:trace contextRef="#ctx0" brushRef="#br0" timeOffset="65">11961 16531 8 0,'0'0'0'0,"0"-10"0"0,0 10 0 0,10-10 4 0,-10 10 1 0,0 0 1 0,0 0 1 0,0 0 3 0,0 0-1 0,10 10-1 0,-10 9-1 0,0 1-5 0,10 11 0 0,-10-2-1 0,9-8 0 0,-9-1-1 0,11-9 0 0,-11-2 1 0,0 2-1 0,0-11 1 0,9 0 0 0,-9 0 1 0,0-11-1 0,11 2 0 0,-11-22 0 0,11 2-1 0,-2-12-2 0,2 10 2 0,-2 2 0 0,0 18 0 0,2-9 0 0,0 10 0 0,-11 10 0 0,9 10 0 0,-9 10 2 0,11-9-2 0,-11 9-1 0,10 9 2 0,0-18-1 0,-1 9 1 0,-9-10 0 0,11 1 0 0,-11-11 0 0,9 8 1 0,2-16-1 0,-1-3 0 0,0-9 0 0,11-10-1 0,-13 0 0 0,13 0 1 0,-1-21-1 0,0 21 0 0,-9 20 2 0,-11 10 2 0,9 0 0 0,-9 10 0 0,10 0-2 0,0-10-2 0,-10 20 0 0,20-9 0 0,-9 8 1 0,-2-9-1 0,11 1 0 0,-9-2-1 0,-2-9-1 0,-9 0-1 0</inkml:trace>
  <inkml:trace contextRef="#ctx0" brushRef="#br0" timeOffset="66">12483 16431 18 0,'0'0'27'0,"0"0"-7"0,-11 0 8 0,11 9 9 0,0-9-36 0,0 11-8 0,0-2-32 0,11 1-22 0,-11 0 37 0</inkml:trace>
  <inkml:trace contextRef="#ctx0" brushRef="#br0" timeOffset="67">12503 16681 17 0,'0'0'26'0,"0"0"-2"0,0-9 21 0,11 9-6 0,-11-11-19 0,9 1-15 0,-9 0-4 0,0 0-13 0,11 10-79 0,-11 0 17 0</inkml:trace>
  <inkml:trace contextRef="#ctx0" brushRef="#br0" timeOffset="68">12503 17153 7 0,'0'0'-1'0,"0"-9"8"0,0 9-4 0,0 0-1 0,-11 0 1 0,11 0 0 0,-9 0 1 0,9 0 2 0,-11 9 2 0,2 2-4 0,-11-2-1 0,9 11-2 0,-9 11-1 0,11-11 0 0,-2 9 0 0,2 2-1 0,9-10 1 0,9-2 0 0,2-9 1 0,9-10 0 0,0 10-1 0,-10-20 1 0,0 0-1 0,-1-9-1 0,2 8 1 0,-2-19-1 0,-9 10 1 0,11 9 0 0,-11-8 0 0,0 9-1 0,0-1 1 0,0 11 5 0,0 11-3 0,0-1 3 0,0 9 1 0,11-8-2 0,-11 9-1 0,9-10-1 0,2 0-4 0,-1 11-9 0,-2-13-19 0,-8-8 6 0,11 11 15 0</inkml:trace>
  <inkml:trace contextRef="#ctx0" brushRef="#br0" timeOffset="69">12704 17213 8 0,'0'0'0'0,"0"0"1"0,0 0 7 0,0-9 6 0,0-2 2 0,0 1-1 0,0 10 0 0,0-10-7 0,-9 10-3 0,9 0-2 0,-11 10 1 0,1-10-1 0,-10 21-1 0,9-12-1 0,2 12 0 0,-1 9-1 0,0-10-1 0,10 10 1 0,0-11-1 0,0 2 0 0,20-1 2 0,0-9-2 0,0-11-4 0,1 0-12 0,8 0-11 0,-9-21-4 0,11 11 21 0,-31 0 3 0</inkml:trace>
  <inkml:trace contextRef="#ctx0" brushRef="#br0" timeOffset="70">12824 16973 7 0,'0'0'0'0,"0"0"8"0,0 0 6 0,0-10 1 0,0 10-6 0,-9 10-2 0,9 10 0 0,0-1 1 0,0 22 1 0,0-1 1 0,0-10-4 0,0 11-6 0,0-12 1 0,-11 2 0 0,11-11-1 0,0-11 0 0,0 2-1 0,0-11 0 0,0 0 0 0,11-11-2 0,-2-8 1 0,11 9-2 0,-9-10-1 0,18-1 4 0,2 2-3 0,-2 8 1 0,-9 2 1 0,-9 9 2 0,0 0-1 0,-11 0 4 0,0 0-1 0,-11 9-2 0,0 2 0 0,-9-2 0 0,-9 11 0 0,18-9 0 0,2 9 0 0,-2-10 0 0,11 9 1 0,11-19-1 0,9 11 1 0,29-11 0 0,-7 0-1 0,-13 0 1 0,12 0 0 0,-11 0-16 0,0 0-39 0,-10 0 39 0</inkml:trace>
  <inkml:trace contextRef="#ctx0" brushRef="#br0" timeOffset="71">13899 17093 8 0,'0'0'0'0,"0"-9"0"0,0 9 0 0,9 0 1 0,-9-11 3 0,0 11 1 0,0 0 1 0,11 0 2 0,-11 11 0 0,0-2-2 0,11 1 1 0,-11 10 1 0,0 10-6 0,0-10 0 0,-11 0 0 0,11 0 0 0,0 1-2 0,0-11 0 0,0-1 0 0,0 2-1 0,0-2-1 0,0-9-6 0,0 0 2 0,0 0-26 0,0 0 12 0</inkml:trace>
  <inkml:trace contextRef="#ctx0" brushRef="#br0" timeOffset="72">13930 17063 8 0,'0'0'0'0,"0"0"11"0,0 10-9 0,9-10 1 0,12 0 0 0,-2 0 2 0,1-10 0 0,1 10 2 0,-1-10-2 0,10 10-1 0,0 0-3 0,10 0-1 0,11-10 0 0,-2 10 0 0,11-10 0 0,11 10-1 0,9-10 0 0,11-1 0 0,-11 2 0 0,0 9 0 0,1 0 0 0,-12 0-2 0,-7 0-1 0,-2 0 4 0,-20 0 0 0,0 0-1 0,-11 0 0 0,-8 0 1 0,-11 0-1 0,0 0 0 0,1 0 0 0</inkml:trace>
  <inkml:trace contextRef="#ctx0" brushRef="#br0" timeOffset="73">15124 16983 8 0,'0'0'0'0,"0"0"1"0,0-10 4 0,0 10 3 0,0 0 1 0,0 0-3 0,0-10-1 0,11 10 0 0,-11 10 1 0,0 0 0 0,9 0 0 0,-9 9 0 0,0 12 0 0,0 10 0 0,0-12 5 0,11 11-7 0,-11-10-1 0,19 0-1 0,-19-9-2 0,21-2-1 0,-12-8 0 0,-9-2-8 0,11-9-16 0,-11 0-12 0,0 0 16 0,0-9 12 0</inkml:trace>
  <inkml:trace contextRef="#ctx0" brushRef="#br0" timeOffset="74">13950 17424 10 0,'0'0'-1'0,"0"0"2"0,0 0 0 0,0 0 3 0,0 0 11 0,10 0-10 0,0 0 1 0,-1 0 0 0,11 0-2 0,1 0-2 0,9 0-1 0,20 0 0 0,0-10-1 0,30-10 1 0,10 11-1 0,12-12 1 0,7 11-2 0,2 0-1 0,10-1 1 0,-1 11 0 0,-9 0 1 0,-11 0 0 0,-20 0 0 0,-10 0 0 0,-19 0 0 0,-31 11 0 0,-11-1 0 0,-9-10 0 0,0 0-1 0,-18 0-1 0,-2 0 1 0</inkml:trace>
  <inkml:trace contextRef="#ctx0" brushRef="#br0" timeOffset="75">14572 17133 8 0,'0'0'0'0,"0"-10"0"0,0 10 2 0,0-10 2 0,0 0 4 0,10 0 0 0,-10 10 2 0,0-9 3 0,0 18 5 0,0 1-9 0,0 10-2 0,0 21-6 0,0-1 1 0,0 0-1 0,0-11-3 0,0 12-3 0,0-11-24 0,0-10-10 0,0 1 23 0</inkml:trace>
  <inkml:trace contextRef="#ctx0" brushRef="#br0" timeOffset="76">14010 17183 10 0,'0'0'0'0,"0"-10"9"0,0 20 2 0,0-10-8 0,0 21-1 0,0-1 0 0,0 0 0 0,0-11 0 0,0 11 1 0,10 1-2 0,-10-11-1 0,0 0 0 0,10-10 0 0,-10 11 0 0,0-11 0 0,0 0-1 0,0-11 0 0,0 1-1 0,10 0-2 0,0-11 3 0,-10 12-1 0,9-11 1 0,2 10 1 0,-11 0 0 0,10-1 0 0,-10 11 2 0,10 0 1 0,-10 11 2 0,0-11 0 0,0 20-2 0,0-11-1 0,0 11-1 0,0-9-1 0,10 9 0 0,-10 1-3 0,10-13-7 0,-10 3-13 0,10-11 14 0,-10 0 0 0</inkml:trace>
  <inkml:trace contextRef="#ctx0" brushRef="#br0" timeOffset="77">14170 17244 10 0,'0'0'0'0,"10"9"6"0,-10-9-2 0,11 0-1 0,-11 11 0 0,9-11-2 0,2 0-1 0,-11 0 0 0,9 0-1 0,-9-11 1 0,10 2-2 0,-10-1 0 0,0 0 0 0,0 10 0 0,-10-11 1 0,10 11 0 0,-9 0 1 0,-2 0 1 0,2 11 1 0,-2-1 0 0,1 0 2 0,10 10 0 0,0-11-1 0,0 2-2 0,0-1-1 0,10 0-1 0,1-10-3 0,-11 0-10 0,20 0 9 0,-20 0-4 0</inkml:trace>
  <inkml:trace contextRef="#ctx0" brushRef="#br0" timeOffset="78">14290 17224 8 0,'0'0'1'0,"0"0"0"0,0 0-1 0,0 0 0 0,10-11 0 0,-10 11 2 0,0 0 1 0,0 0 0 0,0 0 2 0,0-9 0 0,0 9 4 0,0 0-6 0,0 9-1 0,-10-9 1 0,10 0 0 0,0 0 0 0,-9 0-1 0,9 11 0 0,0-11-1 0,-10 10 1 0,10-10-1 0,-11 10 0 0,11-1-1 0,0 11 2 0,0-9-2 0,11-1 2 0,-1-10-1 0,-10 10 1 0,9-10-2 0,1 0 1 0,-10 0-1 0,11 0 1 0,-2-10-2 0,2 0 1 0,-11-1-3 0,0 2 0 0,10-2 1 0,-10-8 0 0,0 19 0 0,0-10 0 0,0-1 1 0,0 11-1 0,0 0 2 0,0 11 0 0,0-11 0 0,0 0 0 0,10 0 0 0,-10 10-2 0,0-10-12 0,11 10-5 0,-11-10 13 0,9 0-4 0</inkml:trace>
  <inkml:trace contextRef="#ctx0" brushRef="#br0" timeOffset="79">14422 17204 10 0,'0'0'0'0,"-11"0"3"0,11 0 5 0,0 0 2 0,-9 9-3 0,9 12 2 0,0-11-6 0,0-1 0 0,0 2-1 0,9-2 1 0,2-9-2 0,-1 0 1 0,9-9-2 0,-8-2 1 0,-2-8-2 0,2-2-3 0,-11-9-3 0,0 11-2 0,0-1-3 0,0-11-3 0,-11 11 9 0,11-10-2 0</inkml:trace>
  <inkml:trace contextRef="#ctx0" brushRef="#br0" timeOffset="80">20848 15246 18 0,'0'-21'4'0,"0"1"5"0,-9 20-8 0,9 0-2 0,20 10-13 0,-10-10-3 0</inkml:trace>
  <inkml:trace contextRef="#ctx0" brushRef="#br0" timeOffset="81">14712 17153 12 0,'0'0'-1'0,"11"0"0"0,-11 0 1 0,0-9 0 0,0 9 0 0,0 0 0 0,0 0 0 0,0-11 1 0,0 11 0 0,0 0 0 0,0 0-1 0,9 0 0 0,-9-10 0 0,0 10 0 0,11 0 0 0,-11-10 0 0,0 10 0 0,10 0 2 0,-10 0 1 0,0-10 0 0,0 10 2 0,-10 0-4 0,-1 0 1 0,-9 10-1 0,10 0 2 0,0 11-1 0,1-12-2 0,-2 11 0 0,11 0 0 0,0 0 1 0,0 1-1 0,11-11 0 0,-2-1 1 0,1-9-4 0,11 11-7 0,-12-11-2 0,2 0 0 0</inkml:trace>
  <inkml:trace contextRef="#ctx0" brushRef="#br0" timeOffset="82">14792 17123 10 0,'0'0'0'0,"0"0"5"0,0 0-2 0,11 10 1 0,-11 10-3 0,0-9 1 0,0-2-2 0,0 11 0 0,0-9 0 0,11-2 1 0,-11 2-1 0,0-11 1 0,0 10 0 0,0-10 1 0,-11-10-2 0,11 10-1 0,-11-11 0 0,11 2 0 0,0-12 0 0,0 11-1 0,0 1 0 0,11-2 1 0,-11 11 0 0,20-9 1 0,-20 9 0 0,11 0 0 0,-1 0 0 0,-2 0 1 0,-8 0 2 0,0 9-1 0,0 2-1 0,0-11 1 0,0 19 0 0,-8-9-1 0,8 1 0 0,-10-2 0 0,-1 2 0 0,11-1-1 0,0 0-1 0,0-10 1 0,11 9 0 0,-1-9 0 0,-2 0-2 0,3 0-3 0,9-9-8 0,-9 9 9 0,-2 0-6 0</inkml:trace>
  <inkml:trace contextRef="#ctx0" brushRef="#br0" timeOffset="83">14984 17153 9 0,'0'0'0'0,"0"0"0"0,0 0 1 0,0-9 1 0,0 9 1 0,0-11 1 0,0 11-1 0,0-10 0 0,0 10 0 0,-10 0-1 0,-1 0 0 0,2 0 0 0,-2 10 0 0,2 1 2 0,-1-2-2 0,0 11-1 0,10-10-2 0,0 11 2 0,0-12-2 0,10 2 2 0,0-1 0 0,10 0-1 0,-11-10 2 0,12 9-2 0,-11-9 0 0,-1 0-1 0,2 0 0 0,-11 0 1 0</inkml:trace>
  <inkml:trace contextRef="#ctx0" brushRef="#br0" timeOffset="84">14271 16148 11 0,'10'0'-1'0,"-10"-9"2"0,0 9-1 0,0 0 3 0,0 0 2 0,0 0-1 0,9 9-1 0,-9 12-1 0,0-1 0 0,0 10-2 0,0-10 0 0,10 0 1 0,-10-9-1 0,11-1 1 0,-2 0-2 0,-9-1-8 0,0-9-2 0,11 0 0 0</inkml:trace>
  <inkml:trace contextRef="#ctx0" brushRef="#br0" timeOffset="85">14351 16148 11 0,'0'11'0'0,"-10"-11"0"0,10 10 0 0,-10 0 1 0,10 0-1 0,0 0 0 0,0-10 1 0,0 11 0 0,10-11 1 0,-10 0-1 0,0 0 0 0,10 0 0 0,1 0 0 0,-11-11-1 0,9 11 0 0,0-10 0 0,2 0 1 0,0 10-1 0,-2 0 0 0,12 0 0 0,-21 10 0 0,0-10 0 0,0 10 1 0,0 1 1 0,0-2 0 0,0 2 0 0,-10-2 0 0,-1 2-1 0,2-2 0 0,-13 2 0 0,13-1-1 0,9-10-4 0,-9 0-9 0,-2-10 8 0,11-1-6 0</inkml:trace>
  <inkml:trace contextRef="#ctx0" brushRef="#br0" timeOffset="86">14341 16169 12 0,'0'0'0'0,"10"0"2"0,10-10 2 0,0-1-1 0,0 11-2 0,1-9 1 0,-2-1-2 0,-8 10 0 0,-2 0-4 0,2 0-3 0,-1 0 5 0,-10 0 2 0,0 0-11 0</inkml:trace>
  <inkml:trace contextRef="#ctx0" brushRef="#br0" timeOffset="87">14451 16159 12 0,'0'0'0'0,"0"0"0"0,-9 10 0 0,18 0 4 0,-9 0 1 0,11 0 0 0,9 1 0 0,0-2 0 0,0 2-2 0,0-11 0 0,0 9-2 0,0-18 1 0,-10 9-2 0,1-11 0 0,-3-9-1 0,-8 0-1 0,-8 0-1 0,-3 9-4 0,-19 2-2 0,10-1 2 0,9 0 3 0,-8 10 3 0,9 0 1 0,0 0-11 0</inkml:trace>
  <inkml:trace contextRef="#ctx0" brushRef="#br0" timeOffset="88">14611 16159 13 0,'0'0'1'0,"0"0"14"0,0 0-7 0,-8 0-2 0,8 10-3 0,0 0-2 0,8 0 0 0,13 0 0 0,-1-10 0 0,0 11 0 0,0-11-1 0,0 0 0 0,11-11 1 0,-21 11-2 0,0-10 2 0,-10-10 0 0,-10 10-1 0,0-1 0 0,-10 2 0 0,-1 9-1 0,2 0 0 0,-1 0-10 0,-1 9-12 0,11 2 6 0</inkml:trace>
  <inkml:trace contextRef="#ctx0" brushRef="#br0" timeOffset="89">13488 16250 9 0,'0'0'0'0,"0"0"2"0,0 0 8 0,10-11-5 0,-10 11 2 0,9 0-3 0,-9-9-1 0,11 9-2 0,9 0 0 0,0 0-1 0,-20 0 0 0,10 9 0 0,0-9 1 0,-10 11 1 0,0-2-1 0,-10 2 1 0,0 9-2 0,0-11 0 0,0 2 1 0,-1-11-2 0,11 0 1 0,0 0-1 0,11 0 1 0,-1 0-1 0,0 0 1 0,0 0 1 0,9 0-2 0,-8 9 1 0,-11 2 0 0,0-11 1 0,0 10 1 0,-11 0 0 0,2 0 0 0,-11 1 0 0,0-3 0 0,9-8-2 0,2 0 0 0,9 0-6 0,0 0-14 0,0 0 1 0,9 0 15 0,-9 0-4 0</inkml:trace>
  <inkml:trace contextRef="#ctx0" brushRef="#br0" timeOffset="90">13648 16250 8 0,'0'0'0'0,"0"0"1"0,0-11 1 0,0 11 4 0,10 0 0 0,0-9 0 0,0 9 0 0,0 0 0 0,0 0-1 0,-10 9 0 0,10 2-1 0,-10-2 2 0,0 12-1 0,-10-2 0 0,0 1 0 0,-10 1 0 0,10-1-1 0,0-9-2 0,10-3-1 0,0 3-1 0,20-11 0 0,0-11-2 0,20 3-13 0,-10-13-10 0,11 11-3 0,-22 0 18 0,-19 10 2 0</inkml:trace>
  <inkml:trace contextRef="#ctx0" brushRef="#br0" timeOffset="91">15536 16068 11 0,'0'0'0'0,"11"0"0"0,-11-9 4 0,9 9 0 0,1-10 0 0,0 10-2 0,10 0 0 0,-9 0-2 0,-2 10 1 0,-9-1 0 0,0-9 0 0,0 0 0 0,0 11 2 0,-20 9 0 0,10-10 1 0,-20 10 3 0,0-1 0 0,10-8 0 0,9 9-3 0,2 0-1 0,-1-9-1 0,10 9-1 0,19-11 0 0,2-9 1 0,-1 11-2 0,20-11 2 0,-9-11-3 0,-22 2 2 0,2-2 1 0,-11 11 0 0,-11-20 1 0,-9 10-2 0,-10 0 0 0,11-10-2 0,8 0-6 0,1 10-24 0,0-10-3 0,10 20 21 0</inkml:trace>
  <inkml:trace contextRef="#ctx0" brushRef="#br0" timeOffset="92">16379 16491 9 0,'0'0'0'0,"0"0"0"0,0 0 0 0,0 0 0 0,-9-11 0 0,9 11 0 0,-11 0 0 0,11 0 1 0,0 0 0 0,-9 0 5 0,9 0 3 0,-10 0 0 0,10 0-1 0,-10 0 1 0,10 0-3 0,0 0-1 0,0 11-1 0,0-11-1 0,0-11 2 0,10 11-4 0,0-10-1 0,10 0 0 0,10-10 0 0,1 0-1 0,-12 10 1 0,-9 0 0 0,0 10 0 0,0 0-1 0,-10 0 2 0,11 10-1 0,-2 0 0 0,1 1 0 0,-10-11 0 0,10 9 0 0,10 2 0 0,0-2 0 0,0-9 1 0,0 0-1 0,11 0 0 0,-11 0 0 0,0 0 1 0,0 0-1 0,0-9 0 0,-9-2 0 0,9 2 1 0,-11-2-1 0,1 1-1 0,0 0-11 0,-10 0-3 0,0 10-4 0,0 0-3 0,-10 0 13 0</inkml:trace>
  <inkml:trace contextRef="#ctx0" brushRef="#br0" timeOffset="93">17002 16360 9 0,'0'0'0'0,"0"0"0"0,0 0 0 0,10 0 0 0,-10 0 0 0</inkml:trace>
  <inkml:trace contextRef="#ctx0" brushRef="#br0" timeOffset="94">17023 16280 10 0,'0'0'0'0,"0"0"0"0,0-10 0 0,0 10 2 0,0-11 3 0,9 2 2 0,-9-11-1 0,0 20 0 0,11-11 0 0,-11 11-1 0,0 0 1 0,0 0-1 0,0 20 0 0,0 0-3 0,0 20 0 0,-11-9-1 0,11-1 2 0,0 0-3 0,0-10-1 0,0 1 1 0,0-12 0 0,0 11 0 0,0-10 0 0,0 0 0 0,0 1-2 0,11-11 1 0,-11 0-1 0</inkml:trace>
  <inkml:trace contextRef="#ctx0" brushRef="#br0" timeOffset="95">17194 16239 10 0,'0'0'1'0,"0"-9"0"0,9-2 4 0,-9 11 1 0,11-9-1 0,-11 9 0 0,0 0 5 0,0 20-4 0,-11 0-1 0,2 10-1 0,-2 0 1 0,11 0-2 0,-11 9-1 0,2-8-2 0,9-21 0 0,0 1 0 0,0 9 0 0,9-20 0 0,13 9 0 0,-13-9 0 0,11 0 0 0,0-9 0 0,11-2-6 0,-21-9 3 0,-10 0-1 0,0 10 1 0,-10-9-2 0,-1 8 1 0,-9 1 1 0,10 10-1 0,-9 0 0 0,8 0-4 0,2 10-1 0,9 1 4 0,0-3 5 0,9 3-1 0,-9-1 1 0,20-10-9 0</inkml:trace>
  <inkml:trace contextRef="#ctx0" brushRef="#br0" timeOffset="96">17375 16299 10 0,'0'0'0'0,"0"-9"1"0,-11 9 2 0,1 0 3 0,0 0 1 0,0 0-1 0,-1 9-2 0,2 11-2 0,9 1 0 0,0 10-1 0,0-12 0 0,9 1 0 0,2-10 0 0,-1-10 1 0,21 11 0 0,-2-11-1 0,2-11 0 0,-11 1 0 0,-11 0 0 0,1-11 0 0,0 2 1 0,-20-1-1 0,0-10 0 0,1 10-1 0,-11 10-1 0,-1 0-1 0,1 10-2 0,1 0 1 0,8 10-1 0,-9 0-1 0,10 10-3 0,10 0-3 0,0 0 5 0,10-10 3 0,0 9 2 0,11-19 1 0,-13 11 0 0,23-11-1 0,-10 0 1 0,-12-11-9 0</inkml:trace>
  <inkml:trace contextRef="#ctx0" brushRef="#br0" timeOffset="97">17554 16290 10 0,'0'0'0'0,"0"-10"3"0,-10 10 7 0,1 0 0 0,-11 0-1 0,9 19-3 0,1 1-4 0,10 11-2 0,0-10 1 0,10-2-2 0,1 1 1 0,9-10 1 0,-1-10 0 0,11 0-1 0,1 0 0 0,-11-20 0 0,11-1-1 0,-31 2 1 0,0-11 0 0,0 10 1 0,-11 9-1 0,1-8 1 0,-20-11-1 0,-1 10-2 0,11 9-4 0,0 11-9 0,0 0-2 0,11 11 13 0,-2-2-5 0</inkml:trace>
  <inkml:trace contextRef="#ctx0" brushRef="#br0" timeOffset="98">15516 17144 7 0,'0'0'0'0,"0"-11"0"0,0 11 0 0,0 0 0 0,0 0 0 0,0 0 0 0,0 0 0 0,0 0 0 0,0 0 0 0,0 0 0 0,0 0 0 0,0 0 0 0,0 0 0 0,0 0 0 0,0 0 0 0,0 0 0 0,-10 0 0 0,10 0 0 0,0 0 0 0,0 0 0 0,0 11 0 0,0-11 0 0,-11 0 1 0,11 0-1 0,0 0 0 0,0 0 0 0,0 0-1 0,-9 9 1 0,9-9 0 0,0 0 0 0,0 0 0 0,0 0 0 0,0 0 0 0,-10 0 0 0,10 0 0 0,0 0 0 0,0 0 0 0,0 0 0 0,-10 0 0 0,10 0-7 0</inkml:trace>
  <inkml:trace contextRef="#ctx0" brushRef="#br0" timeOffset="99">15456 17153 8 0,'0'0'0'0,"0"0"0"0,-10 0 0 0,10 0 1 0,0 0 3 0,0 0 4 0,-11 0-1 0,11 0 0 0,0 0 0 0,0 0 11 0,11 0-16 0,-1-9-2 0,-10 9 0 0,20-11 0 0,-10 1 0 0,10 0-2 0,0 0-1 0,10-9 1 0,-10 8 1 0,0 1 0 0,-9 0 0 0,-2 10 0 0,2 0 2 0,-11 10-1 0,0 11 2 0,0 8-2 0,0-9 3 0,10-9 0 0,-1 9 0 0,1-11 3 0,10-9-5 0,-9 0 0 0,19-9-1 0,-11-2 0 0,12-9-1 0,-1-10 0 0,-10 11-1 0,1-12-2 0,-12 11-1 0,2 10 0 0,-1-1-4 0,-10 2-7 0</inkml:trace>
  <inkml:trace contextRef="#ctx0" brushRef="#br0" timeOffset="100">15958 17023 7 0,'0'0'0'0,"0"0"0"0,9-11 0 0,2 11 2 0,-11-9 3 0,10 9-1 0,0-10 0 0,-10 10 0 0,0 0 0 0,0 10-2 0,-10 10 0 0,0 0-1 0,-1 10 0 0,-8-10-2 0,9 10 2 0,0-20-2 0,0 10 0 0,10-9 2 0,0-11-1 0,20 0 1 0,0 0 0 0,10-11-1 0,-10 2-1 0,10 9 2 0,0-11-1 0,-19 1-2 0,9 0-6 0,-10 10-4 0,-10 0 4 0,0 0 7 0</inkml:trace>
  <inkml:trace contextRef="#ctx0" brushRef="#br0" timeOffset="101">16019 17003 7 0,'0'0'0'0,"0"0"1"0,0-10 5 0,9 0 3 0,-9 10 1 0,0-10-2 0,10 10-1 0,-10 0-1 0,0 20-3 0,0-1-3 0,-10 2 0 0,10 9 0 0,0 0-1 0,0-10 1 0,10 0-1 0,-10 0-1 0,0-9-4 0,10-2-1 0,0 1-6 0,-10-10 3 0,10 0 2 0,1-10 5 0,-2 10 3 0,2-9 0 0,8-11 0 0,-9-1 0 0,1 11 0 0,-2-19 0 0,2 8 0 0,-11 1 0 0,9 0 0 0,-9 9 1 0,0 11 3 0,0 0 10 0,0 11-7 0,11 9 0 0,-11 0-2 0,10 1 0 0,9-12-3 0,1 1 0 0,11 0 0 0,-11-10-1 0,0 0 1 0,0-10-2 0,-9 0 2 0,-11-10-2 0,-11 0 0 0,-19 0 0 0,-9 10 1 0,-3-10-3 0,2 20-4 0,-10 0-19 0,11 9 4 0,18-9 14 0</inkml:trace>
  <inkml:trace contextRef="#ctx0" brushRef="#br0" timeOffset="102">19574 14301 6 0,'0'0'2'0,"0"-9"-2"0,0 9 0 0,0-11 2 0,0 11 2 0,0-10-1 0,0 10 1 0,0 0 0 0,0-10-1 0,0 10 0 0,0 0-1 0,9 0 1 0,-9 0-2 0,11 10 0 0,-11-10 0 0,9 10 0 0,-9 1 0 0,11-2 2 0,-11 2 0 0,0 8 0 0,0 2 0 0,0-1-1 0,-11 9-1 0,11-9 1 0,0 1 0 0,-9-1-1 0,-2-1 0 0,11 2 0 0,-9-1 0 0,-2 0-1 0,11-9 1 0,0 8 0 0,-9 2-1 0,-2-1 0 0,1 9 1 0,0-18-1 0,1 18 0 0,-2-18 1 0,2-1-1 0,9 0 0 0,-11-10 1 0,0 9-1 0,11 2 0 0,-9-11 0 0,9 0 0 0,-11 9 0 0,11-9 0 0,0 11 0 0,0-11 0 0,-10 0 1 0,10 0-1 0,0 0 1 0,0 0-1 0,0-11 0 0,0 11 0 0,0-9 1 0,0 9-1 0,0 0-1 0,0-11 1 0,10 11 0 0,1 0 0 0,-11-9 0 0,9 9 0 0,2 0 0 0,-11 0 0 0,11 0 0 0,-2 0 0 0,2 0 0 0,-11 9 0 0,0 2 0 0,0-11 0 0,9 9 0 0,-9 2 1 0,0-1-1 0,10-10-1 0,-10 10 1 0,0-10 0 0,0 11 1 0,10-2-1 0,-10-9 1 0,0 9 0 0,0 2 0 0,0 0 0 0,0-11 0 0,0 9-1 0,0 2 0 0,0-11 0 0,0 10 1 0,0 0-1 0,0-1 0 0,0 2 0 0,0-2 1 0,0 2-1 0,-10-1 0 0,10 0 0 0,0 0 0 0,0 1 0 0,0 8 0 0,0-9 0 0,0 0 0 0,0 11 0 0,0-12 0 0,0 2 0 0,-10-2 0 0,10 1 0 0,0 0 0 0,0 1 0 0,0-2 1 0,0 2-1 0,-9-1 0 0,9 0 0 0,0-1 0 0,0 11 0 0,0-9 0 0,-11-1 0 0,11 0 0 0,0 0 0 0,0 9 0 0,-9-8 0 0,9-1 0 0,0 10-1 0,0-9 2 0,0-2-1 0,0 11 0 0,0-10-1 0,0 0 1 0,0 10 0 0,-11-9 0 0,11 9 0 0,0 0 0 0,0-11 0 0,0 11 0 0,0 1 0 0,-11-11 0 0,11-1 0 0,0 11 0 0,0-9 0 0,0 9 0 0,0-9 0 0,0-2 0 0,0 2 0 0,0-2 0 0,-9 2 1 0,9-2-2 0,0 2 1 0,0-1 1 0,0 0-2 0,0-1 1 0,0 2 0 0,0-2 0 0,0 2 0 0,0-1 0 0,0 0 0 0,0 0 0 0,0 1 0 0,0-3 0 0,0 3 0 0,0-1 0 0,0 0 0 0,9 11 0 0,-9-21 0 0,0 20-1 0,11-11 2 0,-11-9-2 0,0 20 1 0,11-9 0 0,-2-2 0 0,-9 2 0 0,11-1 0 0,-11 0 0 0,9-10 0 0,1 9 0 0,0 2 0 0,10-11 0 0,-9 9-1 0,-2-9 2 0,2 11-2 0,9-11 2 0,-11 0-2 0,2 0 1 0,9 0 0 0,0 0 1 0,-11 0-1 0,11 0 1 0,1-11 0 0,-11 11 0 0,0 0-2 0,1 0 1 0,-11 0 1 0,8-9-2 0,3 9-1 0,-1-11-6 0,0 11-12 0,0-9-7 0,1-11 10 0,-11 20 11 0</inkml:trace>
  <inkml:trace contextRef="#ctx0" brushRef="#br0" timeOffset="103">18328 15005 8 0,'0'-11'0'0,"0"-9"0"0,-10-1 0 0,10 2 0 0,0-1 1 0,0-10 2 0,0 19 2 0,0 2 0 0,0-1 1 0,10 0 0 0,-10 10-3 0,0 10 0 0,10 20 0 0,-10 0 0 0,0 20-2 0,0 11-1 0,10-32 0 0,-10 22 1 0,10-22-1 0,-10 2-1 0,10-10 1 0,-10-2-9 0,0-9-7 0,0 0 3 0,-10-10 4 0</inkml:trace>
  <inkml:trace contextRef="#ctx0" brushRef="#br0" timeOffset="104">18267 15134 9 0,'0'0'0'0,"11"11"3"0,-1-11-1 0,10 0 0 0,0 0 1 0,0-11-1 0,-10 2-1 0,0-2 1 0,10 2-2 0,-20-1 1 0,11 10-1 0,-11-10 0 0,0-1 1 0,0 11-1 0,0 0 4 0,0 11-3 0,9-1 0 0,-9 9 0 0,20 1-1 0,-10-9 0 0,0-1 0 0,1 0-2 0,-2 0-8 0,2-10-2 0,-11 11 3 0</inkml:trace>
  <inkml:trace contextRef="#ctx0" brushRef="#br0" timeOffset="105">18468 15005 9 0,'0'0'1'0,"0"0"1"0,0 0-2 0,0 0 0 0,0 9-2 0,0 2-8 0</inkml:trace>
  <inkml:trace contextRef="#ctx0" brushRef="#br0" timeOffset="106">18539 15105 8 0,'0'0'0'0,"-11"-20"1"0,11 9 3 0,0 2 0 0,-9-2 1 0,9 1 1 0,0 0-1 0,0 10-1 0,0 0 1 0,0 20-3 0,0-9 0 0,0 9 0 0,0 0-2 0,0-11 0 0,9 2 1 0,-9-2-1 0,0 2 0 0,0-11 1 0,11 0 0 0,-11 0-1 0,11-11 1 0,-2 2-1 0,-9-11 0 0,11 0-1 0,-2 0-2 0,1 9 1 0,-10 1 1 0,0 0 1 0,0 1 0 0,0 18-1 0,0-9 2 0,0 20 0 0,0-9-1 0,0 9 0 0,10-10 0 0,-10 9 0 0,11-8 0 0,-2-11 1 0,2 0-1 0,-11 0 1 0,10 0 0 0,0 0-1 0,-1-11 0 0,2-8 0 0,-11 9-1 0,9-10-3 0,2 9 1 0,-11-9 2 0,0 20 1 0,0-9-1 0,-11 9 0 0,11 0 0 0,0 0 1 0,0 9 0 0,0 1-1 0,0 0 1 0,0 1 0 0,0-2 0 0,0-9 1 0,0 11-1 0,11-11 0 0,-11 0 0 0,10 10 0 0,0-10 0 0,0 10 0 0,-10-10 1 0,10 0-1 0,-1 0 1 0,2 0-1 0,-11 0 1 0,9-10 0 0,2 10-1 0,-1-10 1 0,-10 10-1 0,10-11 1 0,-10 2-1 0,10-12 1 0,-10 2-1 0,0-1 1 0,0 9-1 0,0-9 0 0,-10 10 1 0,0 10-2 0,0 0 1 0,-10 10 0 0,9 10-1 0,2 11 1 0,-1-12 0 0,10 2 0 0,0-1 0 0,10-10 0 0,-1 9 0 0,22-19-2 0,-11 0-11 0,9 0-4 0,-8-9 13 0,-21 9-4 0</inkml:trace>
  <inkml:trace contextRef="#ctx0" brushRef="#br0" timeOffset="107">18920 15034 7 0,'0'0'0'0,"0"-9"0"0,11 9 0 0,-11-11 1 0,0 2 0 0,0 9 3 0,0-11 1 0,0 11 1 0,0 0-1 0,-11 0-3 0,11 0 3 0,-10 0-1 0,10 11-1 0,-10-2 0 0,0 11-1 0,10 0-1 0,0 0 0 0,0-9-1 0,10-1 0 0,0 0 0 0,0-10 1 0,21-10 0 0,-21 0 0 0,-1-1-1 0,1-9 0 0,1 0 1 0,-11 0-1 0,-11 11 2 0,-8-2-2 0,-2 1 0 0,12 10 0 0,-12-10 0 0,1 20-2 0,10-10-1 0,1 10-5 0,-2 1-4 0,11 9-1 0,0-11 4 0,11 1 8 0,-2 0-7 0</inkml:trace>
  <inkml:trace contextRef="#ctx0" brushRef="#br0" timeOffset="108">19042 15005 7 0,'0'0'0'0,"-20"0"7"0,9 0-2 0,0 0 1 0,11 9 0 0,0 2-2 0,0-2-2 0,0 1-1 0,11 0 1 0,0-10-2 0,-2 0 2 0,11 0 0 0,-10-10 0 0,0 10 1 0,-10-19-1 0,0 8 0 0,0 2-2 0,0-12 1 0,0 1-2 0,0 1-2 0,-10-2-8 0,10 11-5 0,0 0 1 0,0-1 7 0</inkml:trace>
  <inkml:trace contextRef="#ctx0" brushRef="#br0" timeOffset="109">19131 14673 7 0,'0'0'1'0,"0"0"4"0,11 20-1 0,-11 0 2 0,9 20-2 0,-9-9-2 0,11 9-1 0,-11 0 0 0,9-11-1 0,-9 12 0 0,0-22 0 0,0 12 0 0,0-21 0 0,11 1-7 0,-22-11-6 0,11 9 9 0,0-9-3 0</inkml:trace>
  <inkml:trace contextRef="#ctx0" brushRef="#br0" timeOffset="110">19082 14914 9 0,'0'-10'10'0,"0"-1"-1"0,9 11-6 0,11-9 0 0,11-2-2 0,-11 2-1 0,20-1-16 0,-20 0-3 0</inkml:trace>
  <inkml:trace contextRef="#ctx0" brushRef="#br0" timeOffset="111">24133 14582 8 0,'0'-20'0'0,"20"0"0"0,-10-10 0 0,-10-1 5 0,10 12 3 0,-10-1 1 0,0 10-2 0,0-1-2 0,0 22-1 0,0 9 0 0,0 30-1 0,0 20-1 0,-10 11-1 0,10 19 0 0,-10 1 0 0,10-2-1 0,-10 22-1 0,0-9 2 0,-1-3-1 0,11-18 0 0,0-22 0 0,0-7-1 0,11-22 1 0,-11 0-1 0,0-10 2 0,0-10-1 0,-11-9-1 0,3-3 1 0,-3-8-7 0,11 0-8 0,-11-8-7 0,11-23 10 0</inkml:trace>
  <inkml:trace contextRef="#ctx0" brushRef="#br0" timeOffset="112">23992 15486 7 0,'0'0'1'0,"0"-10"5"0,10 10-4 0,-10-10 1 0,10-1 1 0,1 2 4 0,-2 9 0 0,1 0-1 0,0 0-3 0,-10 9-3 0,10 22 1 0,-10 0-1 0,10-2 0 0,-10-8 0 0,11 9 0 0,-2-10-1 0,-9 0 0 0,11 1 1 0,0-21 0 0,-11 0 0 0,8 0 0 0,-8-11 1 0,0-9 0 0,0-1-2 0,0-8 1 0,0-2-1 0,11 2 0 0,-1-2-1 0,0 11-3 0,10 0-6 0,-10 9-8 0,10-8-4 0,-20 9 16 0,0 10 1 0</inkml:trace>
  <inkml:trace contextRef="#ctx0" brushRef="#br0" timeOffset="113">24464 14613 8 0,'0'0'0'0,"20"-31"0"0,-9 21 2 0,-2 0 2 0,11 1 1 0,-20 9 3 0,10 9-2 0,0 11-3 0,-10 31 0 0,0 9 0 0,0 0-1 0,0 11 1 0,-10-2 1 0,10 2-3 0,-10-10-1 0,10-1 0 0,0-31-1 0,-9 12-3 0,9-21-7 0,0-9-6 0,0-3 4 0,-11-8 7 0</inkml:trace>
  <inkml:trace contextRef="#ctx0" brushRef="#br0" timeOffset="114">24383 15105 6 0,'21'0'0'0,"-1"-10"1"0,20 0-1 0,0-10 0 0,0-1 1 0,-9 11-1 0,-12-19-1 0,-8 18 2 0,-1 1-1 0,0 0 1 0,-10 10 3 0,0-10-1 0,-10 10 0 0,10 0-3 0,-10 10 1 0,-1 0 0 0,11 20-1 0,0 0 1 0,0 0-1 0,11 1 0 0,-1-22 1 0,-10 11-2 0,10-9-2 0,0-1-6 0,10-10 4 0,-20-10 0 0</inkml:trace>
  <inkml:trace contextRef="#ctx0" brushRef="#br0" timeOffset="115">24655 14914 15 0,'-20'-10'19'0,"20"-1"-16"0,0 11-5 0,10 0-2 0,11 0-3 0,-12-9-6 0,11 18 8 0,-10-9-1 0</inkml:trace>
  <inkml:trace contextRef="#ctx0" brushRef="#br0" timeOffset="116">24675 15025 6 0,'0'0'0'0,"10"-11"-1"0,-10 2 2 0,0 9 1 0,10-11 4 0,0 11 0 0,-10 0 1 0,0 11-1 0,10-2-2 0,-10 11-1 0,0 0-1 0,0 11 0 0,0 9 0 0,0-20-2 0,0-20 1 0,0 0 0 0,0 0 1 0,0-11-3 0,11-9-1 0,-2 1 0 0,2-11 1 0,8 9-1 0,-9-9 1 0,10 10 0 0,-9 20 1 0,-11-10 0 0,0 10 0 0,0 10 1 0,-11 1 0 0,11 9 0 0,-9-11 0 0,9 11-1 0,0-9 1 0,0-2 1 0,0 2-1 0,0-1 2 0,9-10-3 0,2 0 0 0,-11-10 1 0,10 10-2 0,9-20 0 0,-8 9-3 0,-2-9 2 0,12 0-1 0,-11 0 1 0,-10 0 1 0,0 10 1 0,10 10-1 0,-10 0 0 0,-10 0-1 0,10 0 2 0,0 10 0 0,-10-10 0 0,10 10 0 0,0 0 1 0,0 10 0 0,0 0 0 0,10-10 0 0,0 0 0 0,1 1 0 0,8-11-1 0,1 0 1 0,1-11-1 0,-1 1 0 0,9 0 0 0,-8-10-1 0,-11 0 2 0,0 0 0 0,-10-1 0 0,0 2-1 0,0-1 1 0,-10-1-1 0,0 12 0 0,0-2 1 0,-1 11 0 0,1 11 2 0,0-2 0 0,10 12 2 0,0-1-2 0,0-1-1 0,20 12 0 0,-9-21-4 0,19 1 2 0,-1-2-2 0,-8 2-10 0,-1-11-16 0,0 0 8 0</inkml:trace>
  <inkml:trace contextRef="#ctx0" brushRef="#br0" timeOffset="117">18198 15406 17 0,'0'-11'0'0,"9"11"0"0,12 0 0 0,18 11-17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31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5305 8188 5 0,'0'0'0'0,"-10"0"0"0,-1 11 0 0,-1-11 2 0,12 10-1 0,0-10 1 0,0 0-1 0,12 11 2 0,21-11 1 0,-1 10-1 0,23-10-1 0,-2 0-1 0,24-10-1 0,-1-1-1 0,22 11 1 0,-11-10 0 0,11 10 0 0,0 0-1 0,10 0 0 0,12 0 1 0,0 0 1 0,10 10-1 0,1 1 0 0,9-1 0 0,12 13 0 0,1-1 0 0,0-12 0 0,10 0-1 0,-11-10 0 0,-1-10 1 0,1-11 0 0,12-1 0 0,-11-21-1 0,9 9 1 0,-9-9 1 0,-11 11-1 0,-1 11 0 0,-33 9 1 0,12 1-1 0,-65 11 1 0,20 11 1 0,-42 11-1 0,-11-1-1 0,0-10-1 0,-11 12-4 0,-1-13-5 0,1 1 5 0,-11-11 1 0</inkml:trace>
  <inkml:trace contextRef="#ctx0" brushRef="#br0" timeOffset="1">20778 8264 26 0,'0'0'20'0,"0"-11"-11"0,10 11-12 0,2-11 3 0,9 11 3 0,2 0-2 0,-2 0 0 0,23 0 2 0,20 0 5 0,24-12 2 0,20 2-5 0,22-22-3 0,45-1-4 0,-22 12 2 0,-12-2 0 0,11 12 0 0,-11 11 0 0,1 0 1 0,10 11 6 0,-1 0 1 0,3 11-3 0,-2-11-3 0,0-1-1 0,-22 2 0 0,1-1-2 0,-1-11 0 0,-32-11-3 0,10-22 0 0,-31 23 1 0,10-24 2 0,-34 24 0 0,-8-11 2 0,-24 9 1 0,1 1-3 0,-12 0-4 0,-10 11-6 0,0-11-17 0,-20 11-12 0,-2-10 29 0</inkml:trace>
  <inkml:trace contextRef="#ctx0" brushRef="#br0" timeOffset="2">16646 12700 2 0,'0'-33'1'0,"0"12"-1"0,0-1 0 0,0-11 0 0,-10 1 0 0,10-1 1 0,0-10 2 0,0 9 0 0,10-19 1 0,-10 20 0 0,11 0 1 0,0 1 0 0,-11 10 2 0,10 11 1 0,-10 11-1 0,12 11-1 0,-12 1-1 0,11 30-1 0,-1 34 3 0,-10 11 0 0,12 22 2 0,-12 32 0 0,0 23 1 0,0 20 0 0,-12 23-1 0,2 32-4 0,10 0-3 0,0 11-1 0,10 22 2 0,2-22-3 0,20 2 1 0,-21-14 0 0,11 55-1 0,-11-86-1 0,0 0 1 0,0-12 0 0,-1-64-1 0,12 21 1 0,-12 11 0 0,2-11-2 0,-1-10 2 0,-11-77-1 0,10 11 1 0,-10 11 0 0,0 0-1 0,12-11 1 0,-12-11 0 0,10-10-1 0,0-23-1 0,-10-10-2 0,0-22 2 0</inkml:trace>
  <inkml:trace contextRef="#ctx0" brushRef="#br0" timeOffset="3">21148 12243 6 0,'0'0'3'0,"0"0"3"0,0 0-6 0,11 0 1 0,-11 22 3 0,0 11 1 0,0 10 2 0,10 22 2 0,-10 43 2 0,0 35 0 0,12 52-4 0,-1 34-2 0,-1 32-1 0,1 10 3 0,-11 12-1 0,11 11-1 0,-1-12-1 0,13 12 1 0,-13-11-2 0,13-1 3 0,-2-32 1 0,-21 1-2 0,11-67-1 0,-11-53-2 0,0 32 0 0,0 0-2 0,-11-22-1 0,-1-43-1 0,12-33 2 0,-9 12 0 0,-14-1-2 0,13-11 0 0,-1-22-2 0,11-32 3 0</inkml:trace>
  <inkml:trace contextRef="#ctx0" brushRef="#br0" timeOffset="4">23758 18149 255 0</inkml:trace>
  <inkml:trace contextRef="#ctx0" brushRef="#br0" timeOffset="5">20550 15973 255 0</inkml:trace>
  <inkml:trace contextRef="#ctx0" brushRef="#br0" timeOffset="6">15581 12200 1 0,'0'0'0'0,"0"0"3"0,10-11 0 0,2 11 3 0,-1 11 1 0,-1 0-1 0,22 10 0 0,-20 12 1 0,21 0-1 0,-22-1 1 0,10 1-2 0,-21 0 3 0,0-11 1 0,0-1-1 0,-12-11-2 0,3-10-1 0,-2 0-2 0,-1-10-1 0,2-23-5 0,10-10-2 0,10-1-2 0,2-10-1 0,8 21-1 0,3 12 1 0,-23-1 0 0,10 22-8 0,2 0-4 0,-1 0 7 0,-11 11 12 0</inkml:trace>
  <inkml:trace contextRef="#ctx0" brushRef="#br0" timeOffset="7">15701 11885 0 0,'0'0'0'0,"11"10"0"0,-2 1 3 0,3 22 3 0,-1 10 1 0,-11 23 0 0,10 10-1 0,-10 0-1 0,12-11-3 0,-1 0 0 0,-11-11-1 0,10-10-3 0,-10-23-4 0,0-9-5 0,-10-1-4 0,-1-11 10 0</inkml:trace>
  <inkml:trace contextRef="#ctx0" brushRef="#br0" timeOffset="8">15591 12243 1 0,'0'0'0'0,"-10"11"3"0,10 11 3 0,10-10 3 0,2-2 2 0,9 1 0 0,11-1-3 0,13-10-4 0,-2-10-2 0,11-1-2 0,-10-11 0 0,-2 0-1 0,3 11 0 0,-12-9-4 0,-12-3-8 0,0 12-4 0,-9-11 7 0,-1 11 7 0,-11-10 3 0,0 21 0 0,0 0 2 0,0 10 1 0,0 1 1 0,10 11 1 0,2 0 0 0,8 1 1 0,3-3 0 0,10 2-4 0,-1-11-1 0,-10 1 0 0,11-2 0 0,-13 1-3 0,-8-1-13 0,-12-10-5 0,0 0 16 0</inkml:trace>
  <inkml:trace contextRef="#ctx0" brushRef="#br0" timeOffset="9">16190 12156 9 0,'0'0'14'0,"-33"33"-3"0,11 1 1 0,-11 8 8 0,12-19-11 0,-11 19-7 0,-1 2-27 0,21-22-24 0,12-22 46 0</inkml:trace>
  <inkml:trace contextRef="#ctx0" brushRef="#br0" timeOffset="10">27107 17202 255 0,'-33'0'0'0,"-32"0"0"0,-77 0 0 0</inkml:trace>
  <inkml:trace contextRef="#ctx0" brushRef="#br0" timeOffset="11">21627 12004 3 0,'0'0'0'0,"0"-11"0"0,0 0 5 0,0 0 7 0,0 11 0 0,-12 0-2 0,12 11-4 0,0 0-3 0,12 22 0 0,-12-1-1 0,10-10 0 0,0 0-2 0,2 0 2 0,-12-1 0 0,0 1 1 0,0-11 1 0,-12 0-1 0,12 0-1 0,-10-11 0 0,0 0 1 0,-2-11-1 0,12-11-1 0,0-10-2 0,0-1-1 0,12-11 1 0,8 12-2 0,-8 10 0 0,9 0-3 0,-9 11-8 0,-1 11-11 0,0 0 3 0,-1 0 19 0,1 0 1 0</inkml:trace>
  <inkml:trace contextRef="#ctx0" brushRef="#br0" timeOffset="12">21768 12004 2 0,'0'-11'1'0,"11"0"4"0,-11 11 6 0,11 0 4 0,-1 0-2 0,12 11-5 0,-11 11 0 0,11 0-2 0,0 10-3 0,-1-10-2 0,-10 0-2 0,0 0 0 0,11-12-3 0,-11 1-6 0,-11-11-10 0,0 0-1 0,10-21 7 0,-10-12 13 0,0 22 0 0</inkml:trace>
  <inkml:trace contextRef="#ctx0" brushRef="#br0" timeOffset="13">21975 11863 3 0,'0'11'3'0,"-12"10"22"0,-9 12-1 0,-1 21 2 0,-10 12-6 0,9-12-13 0,2 0-5 0,10-10-21 0,11-12-49 0,0-10 45 0</inkml:trace>
  <inkml:trace contextRef="#ctx0" brushRef="#br0" timeOffset="14">16961 12667 4 0,'-10'-10'0'0,"-13"10"0"0,3 0 1 0,8 0 3 0,2 0 0 0,-1 0 0 0,11 0-2 0,0 0-1 0,11 0 0 0,11 10 0 0,-2-10 0 0,13 11-2 0,22 0 2 0,0 0-2 0,31 0 3 0,-9 0-2 0,21 0 1 0,21-11-1 0,12 10 1 0,10 1-2 0,21 0-1 0,13 0 2 0,21 0 0 0,0 0 0 0,-1 0 1 0,12 0 0 0,-1 10 0 0,1 1-1 0,11 11 1 0,-12-12-1 0,0 1-2 0,-10 0-1 0,-22-11 2 0,-11 0 0 0,-21 1 1 0,-33-3-1 0,-12-9 0 0,-20 0 1 0,-46 0 0 0,-19 0-1 0,-12 0-3 0,-33 0 2 0,12 0 1 0,-12 0 0 0,0 0 0 0,1 0 0 0,21 0-3 0</inkml:trace>
  <inkml:trace contextRef="#ctx0" brushRef="#br0" timeOffset="15">20702 12863 10 0,'0'0'0'0,"-12"-11"7"0,12 0-1 0,0 11-2 0,0 11-2 0,12 0 1 0,-1 0-1 0,11 11-1 0,11-1 0 0,-1 1 0 0,-11 0 1 0,2 12 4 0,-12-14 0 0,-11 2 2 0,0 1 3 0,-22-2 0 0,-11-11-2 0,11 12 1 0,-10-22-2 0,-1 12-5 0,-10-12-2 0,21 10-2 0,-11-10-17 0,22 11-41 0,0-1 25 0</inkml:trace>
  <inkml:trace contextRef="#ctx0" brushRef="#br0" timeOffset="16">18245 12493 5 0,'0'0'0'0,"0"-10"1"0,-12-12 3 0,12 10 1 0,0-9-1 0,0 21-1 0,0-10-2 0,0 10-1 0,12 10 2 0,-12 11 1 0,0 13 1 0,11-13 1 0,-11 1-1 0,0 11 0 0,10-22 1 0,2 10-2 0,-12-10 0 0,10-11 0 0,0 0 0 0,-10 0 0 0,12 0-1 0,-1-23-1 0,-1-8 0 0,-10 9-1 0,12 0-1 0,-1 1 1 0,-1-1 0 0,-10 10-1 0,11 2 1 0,-11 10-1 0,0 0 0 0,11 10 1 0,-11 13-1 0,22-2 2 0,-11-10-1 0,-1-1 0 0,2 2 0 0,8-1 1 0,-8-11-1 0,9 11 0 0,-9-11 0 0,9 0 1 0,-9-11-3 0,-2-12 3 0,23-19-2 0,-11 19 1 0,-12 13 1 0,2-1 0 0,-12 11 0 0,10 0 0 0,-10 11 2 0,11-1-2 0,11 13 0 0,-12 9 0 0,23-10 0 0,-11 11-3 0,11 10-20 0,-33 1-20 0,0-33 32 0</inkml:trace>
  <inkml:trace contextRef="#ctx0" brushRef="#br0" timeOffset="17">16385 12591 2 0,'-10'-12'0'0,"20"12"0"0,-10-9 0 0,0 9 1 0,0-11 1 0,12 11 0 0,-12 0-1 0,0 0 1 0,10 11 0 0,-10-2 0 0,0 14 1 0,0-1-1 0,-10 11 2 0,10 10-1 0,0-10 0 0,0 10 0 0,0 1-1 0,0-12 0 0,0 12 0 0,0-1-1 0,0 1 0 0,-12 10 1 0,-20 77 1 0,9-66-1 0,13-22-1 0,-11 12 1 0,10-23-1 0,0 12-1 0,-1-22 1 0,12-2 0 0,-10-20-1 0,10 12 0 0,10-24 1 0,-10 2-1 0,12-11-1 0,-1-1 0 0,0 0 0 0,-11 22 0 0,11-11 0 0,-11 11 1 0,0 0 0 0,10 0 0 0,-10 11 0 0,22-1 0 0,0 2 1 0,-11-1-1 0,21 0 0 0,-22 20 1 0,2-8 0 0,-1 10 1 0,-11-1 1 0,-11 1 1 0,-1 10-1 0,2 1 0 0,-12-1-1 0,12-10-1 0,-1 10 1 0,0 1-1 0,0-1 0 0,11-10 0 0,0 11 0 0,-12-1 0 0,12-10 0 0,0 11 1 0,0-1-1 0,0 0 0 0,12-21 0 0,-1 11-1 0,0-1 1 0,-11-21 0 0,21 0-1 0,-9-11 0 0,-2 0-3 0,0 0-14 0,2 0-11 0,-12 0 2 0,0 0 15 0</inkml:trace>
  <inkml:trace contextRef="#ctx0" brushRef="#br0" timeOffset="18">15287 13265 5 0,'0'0'0'0,"0"-11"2"0,0-10-2 0,11 11 2 0,-11 10 2 0,0-12 1 0,10 12-1 0,-10 0 0 0,0 22 1 0,0 10 0 0,12 12-2 0,-12 0-1 0,11-1-1 0,-1-21 0 0,2-1 0 0,-12 1-1 0,0 0 1 0,0-11-1 0,0 0 0 0,-12-2-3 0,2-9-7 0,-1 12-7 0,-11-12 10 0,0-12-1 0</inkml:trace>
  <inkml:trace contextRef="#ctx0" brushRef="#br0" timeOffset="19">15135 13483 8 0,'0'0'0'0,"10"-11"0"0,-10 11 5 0,12-11 5 0,-1 11 1 0,11-12-2 0,-2 12-2 0,3 0-3 0,-1 0-3 0,-1-10 0 0,11 10-1 0,-9-10 0 0,-1-1-1 0,-22 0 0 0,20 11-1 0,-20-11-2 0,0-1-1 0,0 2 2 0,0 10 2 0,0-11 1 0,0 11 1 0,-9 0-1 0,9 11 1 0,0-1-1 0,0 2 0 0,0 10 1 0,9-1-1 0,14 1 0 0,-13-11 0 0,2 0-1 0,-2-11-2 0,2 0-9 0,9 0-5 0,-10 0 15 0,-11-11-5 0</inkml:trace>
  <inkml:trace contextRef="#ctx0" brushRef="#br0" timeOffset="20">15440 13288 7 0,'-12'0'1'0,"12"-12"1"0,0 12-1 0,0-11-1 0,12 11 0 0,-12 11-1 0,21-11 0 0,-10 22-1 0,10-11-5 0</inkml:trace>
  <inkml:trace contextRef="#ctx0" brushRef="#br0" timeOffset="21">15483 13384 7 0,'0'0'0'0,"-11"-10"0"0,11-1 0 0,-11 11 0 0,11-10 1 0,0 10 3 0,0 0-1 0,0 0 1 0,11 0 0 0,0 10-1 0,-11 11-2 0,10-9 0 0,-10-1 0 0,12 0 0 0,-12-11-1 0,11 11 0 0,-11-11 0 0,10 0 0 0,-10-11 0 0,12 0-1 0,-12 0 1 0,10-11-2 0,-10 11 0 0,0-10 0 0,10 10 0 0,-10-1 1 0,0 24 0 0,0-12 1 0,0 11 0 0,0 0 0 0,0-1 1 0,12 1-2 0,-12-1 2 0,11-10 0 0,-11 0 1 0,0 0-1 0,10 0 1 0,-10 0-1 0,0 0-1 0,0-10 0 0,0 10 0 0,0-11 0 0,0 11-1 0,0-10 0 0,0-1 0 0,0 11 0 0,0-11 1 0,0 11 0 0,12 0 1 0,-12 0-1 0,0 22 1 0,0-12-1 0,11 1 1 0,-1-1-1 0,1 2 1 0,22-1-1 0,-12-11 0 0,11 0 0 0,-9-11 0 0,10-1 0 0,-12-9 0 0,0 11 0 0,-21-12 1 0,0 10-1 0,0 2 0 0,-10-1 0 0,-1 1 0 0,-10-2 1 0,-2 12-2 0,2 12 2 0,9-2-1 0,-8 11 0 0,20-9 0 0,0 10 0 0,11-12 0 0,-2 1 0 0,3-1 0 0,21-10-1 0,-12 12-1 0,-10-12-6 0,10 0-4 0,-21 0 8 0</inkml:trace>
  <inkml:trace contextRef="#ctx0" brushRef="#br0" timeOffset="22">15929 13276 6 0,'0'0'0'0,"-11"-11"0"0,0 11 1 0,0 0 2 0,-11 11 0 0,12 1 0 0,-1 9-3 0,0 1 1 0,11-11-1 0,11 10 0 0,0-10 0 0,9-1 0 0,-8-10 0 0,10 0 0 0,-1 0 0 0,-9-10 0 0,-12-11 1 0,0 10 0 0,0-12-1 0,-12 2 1 0,2 11 0 0,-1-2 0 0,0 1-2 0,0 11 1 0,11 0-2 0,0 0-2 0,0 11-4 0,11-11 7 0,0 12-5 0</inkml:trace>
  <inkml:trace contextRef="#ctx0" brushRef="#br0" timeOffset="23">16004 13276 6 0,'0'0'0'0,"-21"0"3"0,10 12 0 0,1-2 0 0,10 11-1 0,0-9-1 0,21 10 0 0,0-12 0 0,12 1 1 0,-11-11-1 0,0 0 0 0,-11-11-1 0,-1 1 1 0,2-12-1 0,-12 0 0 0,0-11-1 0,0 11-1 0,0-9-4 0,0 8-3 0,0 1 7 0</inkml:trace>
  <inkml:trace contextRef="#ctx0" brushRef="#br0" timeOffset="24">16135 12852 4 0,'0'0'1'0,"0"22"0"0,0 21-1 0,11 1 1 0,0-10 0 0,-1 8 1 0,2 2-1 0,-1-12 0 0,11 1-1 0,-11-1 0 0,-11 1 0 0,0-21-5 0,0-2 3 0,0-10-3 0</inkml:trace>
  <inkml:trace contextRef="#ctx0" brushRef="#br0" timeOffset="25">16102 13091 13 0,'0'0'8'0,"0"-10"-3"0,23 10-4 0,-2 0 1 0,-10 0-3 0,44 21-17 0,-35-21 8 0</inkml:trace>
  <inkml:trace contextRef="#ctx0" brushRef="#br0" timeOffset="26">19474 12765 10 0,'0'0'0'0,"-11"0"2"0,11 0 3 0,0 0 0 0,0 0 4 0,0 0-5 0,11 11-1 0,0 0-1 0,-1 11-1 0,1-1 0 0,22-10 2 0,-11 11 2 0,-1 11 1 0,12-12-1 0,0 12 1 0,-1-11-2 0,1 1-3 0,-12-3 1 0,1 2-1 0,0-11 0 0,-1 1-1 0,2-2 1 0,-2-10-1 0,-21 11 0 0,0-11 0 0,0 0 0 0,11 0 0 0,-11 0-1 0,-11 0-3 0,11 0-6 0,-12-11-8 0,3 11-6 0,-2-10 13 0,-1-2 2 0</inkml:trace>
  <inkml:trace contextRef="#ctx0" brushRef="#br0" timeOffset="27">19831 12689 10 0,'0'0'0'0,"0"0"0"0,-9 0 1 0,9 0 1 0,-11 11 4 0,-1 11 0 0,2-11 2 0,-1 21 0 0,-11-10 0 0,11 0 0 0,-21-1 0 0,10 12 0 0,-10-11-2 0,-1 21 1 0,-22-10 0 0,0 10-2 0,2 13 0 0,-2 9-1 0,-10 0 0 0,0-11-3 0,21 0-1 0,12-10 0 0,10-12 0 0,11-10-10 0,11 0-28 0,11-1-18 0,-1-21 48 0</inkml:trace>
  <inkml:trace contextRef="#ctx0" brushRef="#br0" timeOffset="28">19408 12689 9 0,'0'0'0'0,"-10"-11"1"0,-2 0-1 0,12 1 1 0,0-1 2 0,0 11 0 0,0 0 1 0,12-11 0 0,-12 11 2 0,10 0-3 0,-10 11 1 0,0 0-1 0,10 10 0 0,2 1 0 0,-12 11 0 0,11-1 1 0,-1 1 0 0,13 10 1 0,-12-10-1 0,20-11 1 0,-19 10-2 0,10 1 0 0,10-22 0 0,-11 12-2 0,2-3 1 0,-1-9-1 0,-2 0 0 0,3-11 0 0,-23 0-1 0,10 0 0 0,-10 0 0 0,-10 0-5 0,10 0-6 0,0 0-6 0,-11-11-6 0,-1 11 3 0,3-11 9 0</inkml:trace>
  <inkml:trace contextRef="#ctx0" brushRef="#br0" timeOffset="29">19811 12689 11 0,'-12'-11'1'0,"12"11"2"0,-10 11 2 0,-13 11 1 0,2 10 0 0,0 1 0 0,-2 0-2 0,2-1 1 0,0 1-1 0,-12 10 0 0,0-10-2 0,1 12-2 0,-1-3 1 0,0 12-9 0,12 1-24 0,10-33 15 0</inkml:trace>
  <inkml:trace contextRef="#ctx0" brushRef="#br0" timeOffset="30">16375 14288 9 0,'0'0'0'0,"0"0"0"0,0 0 0 0,10-11 0 0,2 11 0 0,-2 0 0 0,12-11 1 0,-11 11 1 0,-1 0 0 0,13 0 0 0,-13 0 0 0,12 0-2 0,0 11 1 0,-1-11 0 0,-9 0-1 0,8 0 0 0,-8 0-1 0,-1 0 0 0,-22 0-7 0,-1 0 7 0,2 0-8 0</inkml:trace>
  <inkml:trace contextRef="#ctx0" brushRef="#br0" timeOffset="31">16646 14266 9 0,'0'0'0'0,"0"0"0"0,0 0 0 0,0 0 1 0,11 0-1 0,-11 0 0 0,11 0 0 0,-1 0 0 0,13 0 0 0,-13 0 0 0,2 11 0 0,-12-11 0 0,0 0 0 0,0 0 2 0,-22 0-2 0,-22 0 0 0,12 0 0 0,-1 0 0 0,1 11 1 0,20-11-2 0,2 0 1 0,10 0 0 0,10 0 0 0,2 0 0 0,20 0 0 0,1 0 0 0,10 0 0 0,-10 0 0 0,-11 0 0 0,-2 0 0 0,-8 0 1 0,-12 0 2 0,0 0 0 0,-12-11-1 0,3 11-1 0,-14 0 0 0,-10 0 0 0,1 0 0 0,-1 0-1 0,12 0 0 0,-1 0 1 0,22 0-1 0,-10 0 0 0,20 0 0 0,0 0 0 0,2 0 0 0,9 0-1 0,12 0 0 0,-1 0 0 0,-9 0-1 0,-1 11 0 0,-22-11 0 0,0 0 2 0,-22 0 1 0,-1 0-1 0,2 10 0 0,0-10 1 0,-2 11-2 0,2 0-7 0,21-11-2 0</inkml:trace>
  <inkml:trace contextRef="#ctx0" brushRef="#br0" timeOffset="32">16657 14505 9 0,'0'0'0'0,"11"-11"1"0,-11 11 0 0,0 0 3 0,0 0-1 0,10 0 12 0,-10 11-10 0,0-11 1 0,0 0 1 0,0 0-3 0,12 0-1 0,-12 11 1 0,11-11-2 0,-1 0 1 0,2 0-2 0,-1 0 1 0,-2 0-1 0,14 0 0 0,-1 0 0 0,11 0 0 0,-12 0-1 0,0 0 0 0,2 11 0 0,9 0 0 0,-10-1 0 0,-1 1 0 0,2 0 0 0,-2-11 0 0,12 11 0 0,0 0 0 0,-1-11-1 0,1 11 1 0,10-11 1 0,-10 11-1 0,11 0 0 0,-12-1 1 0,-11-10 0 0,12 11-1 0,-1-11 0 0,13 11 0 0,-2 0 1 0,11 0-1 0,-10 0 0 0,-11-11 0 0,9 11 0 0,3-11 0 0,-13 11 1 0,11-1-1 0,12 1 0 0,-12 0 1 0,12 0-1 0,-1 0 1 0,12 0 0 0,-13 0-1 0,12 1 0 0,-10-3 0 0,0 13 0 0,-1-11 0 0,0 0 0 0,-10 1 0 0,9-2 0 0,13 11-1 0,-11-21 2 0,10 11-1 0,-10 0 0 0,-1-11 1 0,11 12-1 0,1-2 0 0,10-10 0 0,0 11 0 0,0-1 0 0,22-10-1 0,0 12 1 0,21-12 0 0,-21 10 0 0,10 2 0 0,-10-12 0 0,-10 10-1 0,-1 1 1 0,0-11-1 0,-11 10 0 0,-1 2 2 0,-10-12-1 0,0 0 0 0,12 11 0 0,-11-11 0 0,9 11 0 0,-10-11 0 0,0 10 0 0,0-10 0 0,-9 11-2 0,9-11 3 0,-11 10-1 0,12-10 0 0,-12 12 1 0,-1-1-1 0,3-11 0 0,-14 11 0 0,3 0 0 0,-34-11 0 0,-1 0 0 0,-10 0 1 0,0 0-1 0,-21 0 0 0,9 0 0 0,2 0 0 0,10 0 0 0,-11 0 0 0,-1 0-1 0,12 0 0 0,0 0-4 0,-10 0-13 0,10 0-14 0,-10 10 9 0</inkml:trace>
  <inkml:trace contextRef="#ctx0" brushRef="#br0" timeOffset="33">21006 15016 9 0,'0'0'-1'0,"-10"-11"2"0,10 11 2 0,0-10 3 0,0 10 2 0,0 0-1 0,10 0 4 0,-10 0-5 0,0 10 1 0,12 11 0 0,-1-9-1 0,10 10-1 0,0-1-1 0,2 1-2 0,-13-11 0 0,22 11 0 0,-9-12-1 0,-1 0 0 0,-1 13 2 0,-21-12 1 0,11 0 3 0,-11-11 4 0,-21 11-1 0,-2-11-4 0,-10 11-5 0,1-11 0 0,11 0-1 0,-12 10 0 0,21-10-1 0,-8 11-1 0,8-11-5 0,-9 11-16 0,21 0-8 0,-12 0-13 0,12 0 22 0</inkml:trace>
  <inkml:trace contextRef="#ctx0" brushRef="#br0" timeOffset="34">18571 14527 8 0,'0'0'0'0,"11"-11"0"0,-11 11 0 0,11-11 1 0,-11 11 0 0,0 0 2 0,11 0 0 0,-11 0 0 0,10 22 3 0,-10-1 0 0,0 1 0 0,0 11 1 0,0-11-2 0,0-1-1 0,0 1-1 0,12-11 0 0,-12 0 0 0,0-11 1 0,0 0 5 0,0-11-8 0,10 0 0 0,-10-11 0 0,11 1-2 0,0-1 1 0,0 0 0 0,11-11-1 0,-1 12 1 0,-10-1-1 0,0 11 1 0,-1 0-1 0,2 11 1 0,-12 0 0 0,0 0-1 0,0 11 1 0,0 0 1 0,0 22-1 0,0-1 1 0,0 1-1 0,0-1 2 0,11 1-2 0,-1-22 1 0,2 0 0 0,-12 0 1 0,11-11 0 0,-11 0 2 0,9-11-2 0,3 0 0 0,-1-11-2 0,11-10-1 0,-1-1 1 0,1 0 0 0,0 1 0 0,-11 10-1 0,-1 22 2 0,-10-11-1 0,12 22 0 0,-12 11 2 0,0 10-1 0,11 12-1 0,21 10 0 0,1-10-26 0,-1 10-41 0</inkml:trace>
  <inkml:trace contextRef="#ctx0" brushRef="#br0" timeOffset="35">20833 15310 9 0,'11'0'0'0,"10"-11"0"0,12 11 1 0,0-11-1 0,-12 0 1 0,0 11 5 0,-21 0 1 0,0 0-2 0,0 0-1 0,0 0-1 0,-21 22 0 0,0-11-1 0,-1-1-1 0,-1 1 1 0,-8 0-1 0,9 0-1 0,-23 0 1 0,3 11 0 0,-14-1 0 0,-19 1-1 0,-12 0 0 0,-1 11 0 0,-30-12 0 0,-2 1 0 0,-10 0-1 0,-23 1 2 0,12-3 0 0,-22 13-1 0,-34-11 0 0,90 10 0 0,-89-9 3 0,53 8-3 0,-20 13 0 0,1-11 0 0,-12-1 1 0,-21 1 0 0,-2 0-1 0,13-11 0 0,21 9 1 0,43-8 2 0,22-12-2 0,33-1-1 0,11 11 1 0,21-21-2 0,22 0 1 0,0 12 0 0,11-12-1 0,0 0-3 0,0 0-6 0,-10 11-5 0,-13 0 1 0,2 0 12 0,10-11-11 0</inkml:trace>
  <inkml:trace contextRef="#ctx0" brushRef="#br0" timeOffset="36">17505 15908 14 0,'0'0'-1'0,"11"-11"1"0,0 11 0 0,-1-11 1 0,2 11 1 0,-12-11 3 0,0 22 2 0,-12 0-2 0,-20 10-3 0,-34 22-1 0,1-9 0 0,0-3-1 0,0-8 2 0,10-1-1 0,13-2 0 0,19-8 0 0,2-12-1 0,21 11 1 0,0-11-2 0,0 0 1 0,11 11 1 0,11-11 1 0,11 11 1 0,10-11 0 0,22 0 0 0,0-11-2 0,0 11-1 0,-10-11 0 0,-33 11-1 0,-11 11-4 0,-1 0-19 0,-10 0-1 0</inkml:trace>
  <inkml:trace contextRef="#ctx0" brushRef="#br0" timeOffset="37">18288 15418 13 0,'0'-32'0'0,"-10"21"1"0,10 0 0 0,0-11 0 0,0 22 1 0,-12-11 0 0,2 0 1 0,-1 11 2 0,-11 0 0 0,0 11 0 0,1 11-3 0,10 11 1 0,-12-12-3 0,13 12 1 0,10-11-1 0,10-11 0 0,13 10 0 0,-1-21 1 0,-1 0-1 0,0 0 0 0,12 0 1 0,-11-10-2 0,0-12 2 0,-11 11-1 0,-1-22 0 0,-10 12 0 0,0 10 0 0,-10-11 0 0,-1 11 0 0,11 11 0 0,-12 0-1 0,12 0 1 0,0 11-1 0,0 11 1 0,0-1 1 0,12 1-1 0,-1 0 0 0,-1 11 0 0,13-12-1 0,-2-10 1 0,0 11-6 0,12-11-16 0,-21-11 6 0</inkml:trace>
  <inkml:trace contextRef="#ctx0" brushRef="#br0" timeOffset="38">18549 15397 11 0,'0'0'0'0,"0"-22"1"0,10 11-1 0,2 0 1 0,-12 0 1 0,11 0 1 0,-11 0 1 0,0 11-2 0,0 0 1 0,-23 11 1 0,-9 22 1 0,11-22 0 0,-1 11-1 0,11-12-3 0,11 12 0 0,11 0 0 0,22-11-1 0,-1 0 0 0,1 0 1 0,-1-1-2 0,-10-10 1 0,11 11-8 0,-23-11-13 0,-10 0 2 0</inkml:trace>
  <inkml:trace contextRef="#ctx0" brushRef="#br0" timeOffset="39">18679 15288 9 0,'0'-11'3'0,"12"-11"-3"0,-12 11 0 0,0 0 0 0,11 11 1 0,-11 0 2 0,0 11-1 0,0 11 3 0,0 0 0 0,0 10-3 0,-11 12-1 0,11-22 0 0,0-1 0 0,-12-10 0 0,12 11 0 0,0-22 1 0,12 11-1 0,-12-11 1 0,21-11-1 0,-10 0-1 0,22-11 0 0,-12 1 0 0,11-1 0 0,1 0 1 0,-10 0-2 0,-1 12 1 0,-12-1 0 0,0 11 0 0,-10 0 0 0,-20 0 0 0,-13 11 0 0,0 10 0 0,-11-10 1 0,23 11 0 0,-1-11 0 0,22 11 1 0,0-1-1 0,33 1 3 0,9-11 0 0,24-11 0 0,-1 11-3 0,-10-11 0 0,-22 11-4 0,-11 0-18 0,-22-1-16 0</inkml:trace>
  <inkml:trace contextRef="#ctx0" brushRef="#br0" timeOffset="40">16417 14581 13 0,'0'-11'0'0,"12"0"0"0,-1-10 0 0,-11 10 1 0,10 0-1 0,2 11 1 0,-12 0 1 0,11 0-1 0,-11 11 1 0,0 10 1 0,0 12 1 0,0 0 0 0,0 10-1 0,0 12-1 0,0-1 0 0,0 11-1 0,0 0 0 0,-11 22 0 0,-22-10 0 0,1-1-1 0,-12 0 0 0,-21 22 1 0,21-33-1 0,-10-22 1 0,10-10 0 0,0-11-1 0,11-22 1 0,13 11 0 0,8-22-1 0,12 0 0 0,22-11 0 0,0 11-1 0,22 0 1 0,-12 0-1 0,11 11 2 0,-11 11-2 0,1 22 2 0,12 10-2 0,-13 12 1 0,-10-1 0 0,-11 22 1 0,-1 0-1 0,-10 1 0 0,0 9 0 0,-10 1 0 0,-1-1 0 0,0-19 0 0,11-24 1 0,0 12 0 0,11-1 1 0,-11-11 1 0,11 1-1 0,-1-11-1 0,12-12 0 0,0 1 0 0,-1-11 0 0,2 0 0 0,-2 1 0 0,12-12-2 0,-22 10 2 0,11 0-2 0,-12 1-3 0,12 0-30 0,-11 0 12 0</inkml:trace>
  <inkml:trace contextRef="#ctx0" brushRef="#br0" timeOffset="41">14809 15233 14 0,'0'0'0'0,"21"-10"-1"0,-9-1 1 0,-12 11 0 0,11 0 0 0,-11 11 1 0,0 10-1 0,0 12 1 0,0 10 0 0,0-10 0 0,0 11-1 0,0-12 0 0,0 1 0 0,0-1-2 0,0 1 0 0,-23-22 2 0,23 0-13 0</inkml:trace>
  <inkml:trace contextRef="#ctx0" brushRef="#br0" timeOffset="42">14732 15538 15 0,'0'0'0'0,"-10"-11"0"0,-1 0 0 0,11 11 2 0,0 0 0 0,11-11-1 0,11 11 1 0,-1 0 0 0,23 0-1 0,0-11-1 0,-2-10 0 0,13 10 0 0,-22-11 0 0,9 0 0 0,-8 1 0 0,-23 10 1 0,-1 0-1 0,-20 11 0 0,-1 0 0 0,11 0 0 0,-22 11 1 0,10 0-1 0,12 10 0 0,0 1 0 0,0-11 0 0,12 0 0 0,10 11 0 0,-11-12 0 0,-1 1 0 0,2 0-8 0,-1-11 2 0,-11 0-7 0</inkml:trace>
  <inkml:trace contextRef="#ctx0" brushRef="#br0" timeOffset="43">15059 15353 14 0,'0'-22'2'0,"0"11"1"0,0 11-2 0,11 0-1 0,-1 0 0 0,2 0-1 0,-1 11-3 0,-2 11-11 0</inkml:trace>
  <inkml:trace contextRef="#ctx0" brushRef="#br0" timeOffset="44">15103 15429 13 0,'0'0'0'0,"0"-11"0"0,9 0 0 0,-9 1 0 0,12 10 1 0,-1-11 0 0,-11 11 0 0,10 11 1 0,-10-1 0 0,0 12 1 0,0 0-2 0,-10 11 0 0,10-23 0 0,0 1 0 0,0 0 0 0,0-11 0 0,0 0 1 0,0 0-1 0,10-11-1 0,2 0 1 0,-1-10-2 0,-1 10 1 0,-10-11-1 0,12 11 1 0,-2-11-1 0,0 12 1 0,-10 10 0 0,0-11 0 0,0 22 0 0,0-11 0 0,-10 21 0 0,10-10 0 0,0 0 0 0,0 0 0 0,0 0 0 0,10-11 0 0,2 0 1 0,-12 0-1 0,11 0 0 0,-1-11 0 0,2 0 0 0,-1 0 0 0,-1 0 0 0,-10 0 0 0,11 1 0 0,-11 10 0 0,0-11 0 0,0 11 0 0,0 0 0 0,0 0 0 0,0 21 0 0,0-10 0 0,0 0 0 0,11 0 0 0,11 0 1 0,-11-11-1 0,11 0 1 0,-2-11-1 0,3 0 1 0,-23 0-1 0,10 0 0 0,-10 1 0 0,-10-12 1 0,-1 11-1 0,-10 0 1 0,10 11-1 0,-1 0 0 0,2 0-1 0,-1 11 1 0,-1 11 0 0,12-1 0 0,12-10-1 0,9 11 2 0,-9-22-1 0,20 11 0 0,-11-11 0 0,13 0 0 0,-13-11-1 0,11 0 1 0,-9-11 0 0,9 12 0 0,-10-12-1 0,-11 0 1 0,-1 11 0 0,-10-11 0 0,0 12 1 0,-10 10-1 0,-1-11 0 0,-1 22 1 0,2-11-1 0,0 21 0 0,-2-10 0 0,2 11-1 0,10 0 1 0,0-11 0 0,10 10 0 0,2-10 0 0,-2 0 0 0,0-11-1 0,13 0 1 0,-1 0 0 0,-1-22 1 0,1 11 0 0,-12 1-1 0,2-1 1 0,-12-11-1 0,11 11 2 0,-11 0 0 0,-11 0-1 0,11 11-1 0,0-11 1 0,-12 11-1 0,2 0 0 0,-1 0 0 0,0 0 0 0,1 0 0 0,10 0 0 0,0 0 0 0,10 0-1 0,-10 11 0 0,22-11-12 0,-12 0-3 0,2 0 5 0</inkml:trace>
  <inkml:trace contextRef="#ctx0" brushRef="#br0" timeOffset="45">15689 15277 12 0,'0'0'0'0,"-10"0"0"0,10 11 1 0,0 0-1 0,0 10 2 0,0-10-1 0,10 22 0 0,13-22 0 0,-14 0 0 0,14-11 2 0,-1 0-1 0,-1-11 0 0,-10 0 0 0,0 0 0 0,-1 0 0 0,-10-11-1 0,0 1 0 0,-10 10 0 0,-1-11 0 0,11 11-1 0,-11 11-1 0,1 0 1 0,10 11-1 0,-11-11-3 0,11 11-5 0,0 0 1 0,0-11 8 0,0 0-13 0</inkml:trace>
  <inkml:trace contextRef="#ctx0" brushRef="#br0" timeOffset="46">15831 14973 13 0,'0'-12'0'0,"11"-9"0"0,-11 11 0 0,11-2 0 0,0 12 1 0,-1 0 2 0,-10 33 2 0,0 11 1 0,0-1-2 0,10 0-2 0,2 12-1 0,-1-12 0 0,21 1 0 0,-20-1-1 0,-1-10 0 0,-1-12 0 0,-10 1 1 0,11-22-2 0,-22 0-2 0,1 0-12 0,-1-11 9 0,-11-10-7 0</inkml:trace>
  <inkml:trace contextRef="#ctx0" brushRef="#br0" timeOffset="47">15798 15190 13 0,'0'0'0'0,"-11"-11"1"0,11 0 4 0,22 11-1 0,0-12-1 0,21 12-1 0,1 0-2 0,21 0-2 0,11 0-24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52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19147 13309 11 0,'0'0'0'0,"-10"-11"1"0,10 11 1 0,-12 0 0 0,24 0 2 0,9 0-2 0,11 0 0 0,23 0 0 0,11 0-1 0,9 11 1 0,-10-11-1 0,12 0 0 0,-2 10 0 0,2-10 0 0,9 0 1 0,24 0-1 0,10 0 0 0,31 0-1 0,12 0 1 0,22 0-1 0,10 0-1 0,1 12 2 0,12-12-1 0,-3 0 0 0,3 0-1 0,42 11 1 0,-44-11 0 0,-11 11-1 0,-20-1 1 0,-12 1 0 0,-10-11 0 0,-23 10 0 0,-10-10-1 0,-12 0 2 0,-10-10 0 0,-23-1 2 0,-8 1 0 0,-14-1-1 0,-30 0 0 0,-13-1 0 0,2 2-1 0,-12-1 0 0,-12 1-1 0,-9-2-1 0,-12 12-3 0,-11 12-16 0,1 9-6 0</inkml:trace>
  <inkml:trace contextRef="#ctx0" brushRef="#br0" timeOffset="1">3456 14690 22 0,'33'-55'0'0,"32"12"0"0,0-1 1 0,55 12-1 0,-10 10 0 0,31-11 0 0,-11 12 1 0,12 10 1 0,-1 0 0 0,-11 0 0 0,0 11-2 0,-9 11 0 0,-23 11 1 0,-1-11 0 0,-9 10-1 0,-13-10 0 0,2 0 0 0,-12-11 0 0,11 0 0 0,0 0 0 0,-22 0 0 0,-10 0 0 0,0 0-1 0,-23 11-2 0,-10 0-3 0,-1 21 4 0,-10-32-18 0</inkml:trace>
  <inkml:trace contextRef="#ctx0" brushRef="#br0" timeOffset="2">6892 14614 16 0,'0'-22'0'0,"-10"11"1"0,10 11-1 0,22-11 1 0,-1 0 1 0,12 11-1 0,-1-11 0 0,-9 22 0 0,9-11 1 0,11 11 0 0,12 0 0 0,32 0-1 0,0-11 0 0,22 11-1 0,22 0-1 0,10-11 1 0,10-11 0 0,35 0 0 0,-1-22 0 0,11 22-1 0,-22 1 1 0,-1-1 0 0,-9 11 0 0,-2-11-1 0,-20 11 2 0,-11 0-1 0,-23 0 0 0,-21 0 0 0,-44 0 0 0,-21 11 0 0,-22 10-1 0,-43 1 2 0,-11 0-5 0,-1 11-5 0,12-12-7 0</inkml:trace>
  <inkml:trace contextRef="#ctx0" brushRef="#br0" timeOffset="3">10808 14494 15 0,'0'0'0'0,"-11"0"0"0,11 0 0 0,-12 0 0 0,12 0 0 0,-10-11 0 0,10 11 0 0,0-11 1 0,0 11-1 0,0 0 1 0,-11 0 1 0,11 0-1 0,0 0 0 0,-12 0 0 0,12 0 0 0,0 11-1 0,0-11 1 0,0 11-1 0,0-11 1 0,12 0 0 0,-1 0 0 0,-1 11 1 0,13 0-1 0,9 0 0 0,1 0 0 0,-1-11-1 0,0 10 1 0,1-10 0 0,11 11 0 0,-11-11 0 0,10 0 0 0,0 0-1 0,1 0 0 0,0 11-1 0,-2-11 2 0,3 0-1 0,-2 0 0 0,1 0 0 0,-1 0 1 0,12 11-1 0,-2-11 1 0,2 11-1 0,11-11 0 0,-12 11 1 0,11-11-1 0,0 0 1 0,11-11-1 0,1 0 1 0,9-11 1 0,13 11 0 0,-2-10-1 0,1 10-1 0,11 0 0 0,-34-11 0 0,-10 0 0 0,2 12 0 0,-14-23 1 0,-9 11 0 0,0-10 1 0,-2-1-1 0,3 0 0 0,8 1 0 0,-8-1-1 0,-2-10 0 0,-21 9 0 0,11-8 1 0,-23-2-1 0,-10 0 1 0,-10 1-1 0,-1 0 1 0,-11-1-1 0,-11 11 0 0,12-10 0 0,-12-1 0 0,10 1 0 0,-9-1 0 0,11 1 1 0,-24-1-1 0,3 12 0 0,-13-12 0 0,-21 23 0 0,-11-12 1 0,0 10-1 0,-32-19 1 0,21 9 0 0,11 12-1 0,10-13 0 0,24 3 0 0,-13 8 0 0,1 12 0 0,0 1 0 0,-22-1 1 0,0 1-2 0,-22 10 1 0,-21-12 0 0,-1 24-1 0,0-2 0 0,12 1 1 0,21-1 0 0,21 12 0 0,24 0-1 0,-2 11 1 0,1-1-1 0,-1 23 1 0,1 10 0 0,10 0 0 0,1-11-1 0,32-32 1 0,-54 54-1 0,21 11 1 0,12-11 0 0,21-9 0 0,11-2 0 0,0 0-1 0,11 0 1 0,11 11 0 0,0 0 0 0,21-11 0 0,22-11 1 0,10-10-1 0,23-12 1 0,34 12-1 0,-2-33 0 0,142 21-1 0,-142-21 2 0,0 0 0 0,12-11 0 0,-11 0-1 0,-1 0-1 0,-10-11 1 0,0 0 1 0,-2-21-1 0,3 10 0 0,-2-11 0 0,-10-10-1 0,-12-12 1 0,-32 1 0 0,0-22 1 0,-9-22-1 0,-2-22 0 0,11 1 3 0,-32-1 2 0,-22 22-1 0,-34 11-1 0,-30 33-3 0,-45 0-1 0,-33 21-3 0,-43 1-2 0,-54-13 1 0,43 14 3 0,-10 9 1 0,-1 0 2 0,0 11-2 0,-21 32 0 0,-33 34 1 0,-22 43-10 0,-33 43-17 0,229-97 11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5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6426 4599 19 0,'0'0'0'0,"0"-32"9"0,32 32-8 0,34 0-1 0,42 0 0 0,34 0 0 0,21-10 1 0,11-2 0 0,0 1 1 0,-11 0 4 0,0 11 0 0,-11 0-1 0,11 0-2 0,21 0-2 0,34 0-1 0,22-11 1 0,31 1-1 0,12-23 0 0,10 11 1 0,55 0-2 0,-98 1 3 0,-43 10-2 0,-33 0 1 0,-54 11-2 0,-33-11 2 0,-34 11 4 0,3 0 6 0,-34 0-8 0,-2 11-2 0,13-11 0 0,-21 11 0 0,10-11-2 0,-12 0 0 0,1 0-12 0,-11 0-30 0,-11 11 21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6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13037 6199 8 0,'-11'-12'0'0,"11"1"0"0,-12 0 0 0,24 11 0 0,9 0 0 0,1-11 0 0,11 0-8 0</inkml:trace>
  <inkml:trace contextRef="#ctx0" brushRef="#br0" timeOffset="1">17962 3893 7 0,'0'-12'-1'0,"0"12"3"0,0 0 6 0,0 0-2 0,0 0-2 0,0 0-3 0,11-10 1 0,11-1-2 0,-11 1 0 0,21-13 0 0,1 12 0 0,0 1 0 0,-1-1 0 0,1 11 0 0,-22 11-1 0,0 10 2 0,-11 2 2 0,0 20 0 0,-11 0 1 0,0 1 0 0,0 10 1 0,-11 0-1 0,11-21 0 0,11 0-1 0,0-12-2 0,11 1 0 0,-1-11-1 0,2 0-2 0,10-11-9 0,-11 0-9 0,10-22 1 0,0 22 10 0</inkml:trace>
  <inkml:trace contextRef="#ctx0" brushRef="#br0" timeOffset="2">18201 4523 43 0,'0'0'0'0,"0"-11"54"0,0 11-43 0,0 0 5 0,0 0-4 0,11 0-10 0,-11 11-3 0,0-11-16 0,0 11-39 0,0-11 1 0,0 0 46 0</inkml:trace>
  <inkml:trace contextRef="#ctx0" brushRef="#br0" timeOffset="3">13450 11711 4 0,'0'0'0'0,"10"0"0"0,2-11 0 0,-12 11 0 0,10 0 0 0,-10-11 0 0,10 11 0 0,-10 0 0 0,0 0 0 0,0-11 0 0,0 11 0 0,12-11 0 0,-12 11 0 0,11 0 0 0,-11-11 0 0,10 11 0 0,-10 0 0 0,0 11 0 0,12-11 0 0,-12 0 0 0,0 0 0 0,0 11 0 0,11-11 0 0,-11 0 0 0,0 0 0 0,0 0 0 0,0 0-4 0</inkml:trace>
  <inkml:trace contextRef="#ctx0" brushRef="#br0" timeOffset="4">13492 11711 3 0,'0'0'1'0,"-10"0"-1"0,-12 10 0 0,12-10 0 0,-1 0-1 0,11 0-2 0</inkml:trace>
  <inkml:trace contextRef="#ctx0" brushRef="#br0" timeOffset="5">13525 11885 11 0,'0'0'0'0,"0"0"0"0,0 0 2 0,0 0-1 0,0 0-1 0,0 0-2 0,0 0 1 0,0 0-10 0</inkml:trace>
  <inkml:trace contextRef="#ctx0" brushRef="#br0" timeOffset="6">13590 13689 19 0,'-21'11'10'0,"0"-11"-7"0,-2 11-5 0,2 0 0 0,9 0-6 0,12-11-4 0</inkml:trace>
  <inkml:trace contextRef="#ctx0" brushRef="#br0" timeOffset="7">17908 10841 4 0,'0'0'1'0,"10"-34"4"0,2 3-4 0,-1 9-1 0,10 0 2 0,0 11 0 0,2-11-2 0,9 11 0 0,1 0 1 0,0 1-1 0,-1-1 0 0,1 11 0 0,-22-10 0 0,10 20-1 0,-10 1 1 0,-11 10 0 0,-21 12 1 0,10 11 2 0,-11-2 1 0,0 3-1 0,1-2-2 0,10 1-1 0,11-12 1 0,0-21-1 0,0 11 0 0,0-11-4 0,21-11-4 0,-10 0-2 0,11-11 7 0,-11 11 0 0</inkml:trace>
  <inkml:trace contextRef="#ctx0" brushRef="#br0" timeOffset="8">18233 11308 39 0,'0'-11'40'0,"-10"-10"-49"0,20-1-7 0,2 11-10 0,-12-11 2 0,11 22 20 0</inkml:trace>
  <inkml:trace contextRef="#ctx0" brushRef="#br0" timeOffset="9">21670 4936 7 0,'0'0'0'0,"0"-10"1"0,0-1 4 0,0 11-2 0,0-11 0 0,0 11-1 0,-11 11 0 0,11 0-1 0,0 21 2 0,0 12 1 0,0 10 1 0,0 0-2 0,0 12 0 0,0-12-1 0,11 0-1 0,-11-10 0 0,0-10-1 0,0-3 0 0,10 3 0 0,-10-13-1 0,0 0-2 0,-10-10-7 0,-1 11-5 0,-1-11 6 0,2-11 8 0,10 0-6 0</inkml:trace>
  <inkml:trace contextRef="#ctx0" brushRef="#br0" timeOffset="10">21627 4904 7 0,'0'0'0'0,"0"0"0"0,0-11 1 0,10 11 0 0,0 0 0 0,2 0 1 0,9 0-1 0,2 0 1 0,9 11 2 0,12-11 0 0,-1 11-1 0,12-11-2 0,21 0-1 0,11-11-1 0,11-12-3 0,10 2 0 0,1 11 1 0,0-1 0 0,-11 0 2 0,-11 11 1 0,-12 0 0 0,2 0 1 0,-1 0-1 0,-11 0 0 0,0 0 0 0,1 0 1 0,-1-12-2 0,-11 12 2 0,-11-10-1 0,1-1 1 0,-23-1-2 0,2 2 2 0,-1 10-2 0,-12-10-4 0,-10 10 2 0,0 0-2 0</inkml:trace>
  <inkml:trace contextRef="#ctx0" brushRef="#br0" timeOffset="11">22887 4850 5 0,'0'0'0'0,"0"0"4"0,12 0-4 0,8 0 0 0,3 10 0 0,-1-10 1 0,-1 0 1 0,11 0 4 0,1 0 2 0,1 0-3 0,20-10-4 0,11-1-1 0,0 11-1 0,0-11 1 0,-10 11-1 0,-1 0 1 0,-10 11-1 0,-2-11 1 0,3 0 0 0,-23 0 0 0,21 0 1 0,-10 0-1 0,-1 0 0 0,-10-11 0 0,-1 11 0 0,2-12-2 0,-14 12-4 0,3 0-7 0,-1 0 8 0,-11 0 1 0</inkml:trace>
  <inkml:trace contextRef="#ctx0" brushRef="#br0" timeOffset="12">23801 4795 6 0,'0'0'0'0,"-11"0"8"0,11-12-8 0,0 12-3 0,11-10 2 0,-1 10 0 0,2 0 1 0,-1 10 3 0,-11 13 4 0,0 10 1 0,10 9-1 0,-10 13-2 0,0 0-3 0,12 10-1 0,-2 0-1 0,0-10 0 0,2-1 1 0,-1-10 0 0,-1-12 0 0,2 1 0 0,-1-22-1 0,-11 10 1 0,10-10-2 0,-10-11-2 0,-10 11-11 0,-1-11-4 0,-1 0 11 0,-9 11 3 0</inkml:trace>
  <inkml:trace contextRef="#ctx0" brushRef="#br0" timeOffset="13">22093 5588 6 0,'0'0'0'0,"-32"-10"0"0,-1 10 0 0,12 0 0 0,-1 0 0 0,12-11 1 0,-12 11-1 0,11 0 0 0,11 0 0 0,-12-10 0 0,2 10 0 0,-1 0 0 0,-10 0 0 0,-2 0 0 0,2 0 0 0,-1-12 0 0,0 12-1 0,1 12-5 0</inkml:trace>
  <inkml:trace contextRef="#ctx0" brushRef="#br0" timeOffset="14">21703 5578 7 0,'0'0'0'0,"-11"0"1"0,11 0 0 0,0 0 3 0,0 0-2 0,11 0 1 0,0 0 1 0,-11 0 1 0,21 0-1 0,1 0 0 0,0 0-1 0,-1 0 0 0,23 0-2 0,10 0-1 0,11-11 0 0,12 11-1 0,9-10 0 0,13-12 0 0,-2 10 1 0,1 2 0 0,0-1 0 0,0 11-1 0,-11-10 1 0,11 10 0 0,0 0-1 0,-12-12 2 0,23 12-1 0,-33 0-1 0,12-11 2 0,-23 11-1 0,10-11 0 0,-20 11 1 0,0-10 0 0,-12 10-2 0,1 0 0 0,-13 0 1 0,-8 0 1 0,9 0-3 0,-10 0-4 0,11 0-4 0,-11-11-1 0,-2 11 6 0,3 0 5 0,-1-10-5 0</inkml:trace>
  <inkml:trace contextRef="#ctx0" brushRef="#br0" timeOffset="15">24280 4860 4 0,'0'0'1'0,"0"-10"0"0,0 10-1 0,10 0 0 0,-10-11 0 0,11 11 0 0,-11 11 2 0,0-1 3 0,0 23 1 0,0-22 0 0,11 21-4 0,-22-10-1 0,11 0-2 0,-11 11 1 0,1-12 0 0,10 1 0 0,-11 11 0 0,11-22 1 0,11-1 1 0,-1-10 0 0,1 11-1 0,0-11 1 0,-1 0-1 0,23 0 0 0,-21-11 1 0,20 1-2 0,-11 10 0 0,-9-11 0 0,10 11 1 0,-11-11-1 0,9 11-1 0,-8-11 0 0,-1 11-2 0,0-11-10 0,0 11-3 0,-11-11 10 0</inkml:trace>
  <inkml:trace contextRef="#ctx0" brushRef="#br0" timeOffset="16">24530 4816 5 0,'0'0'0'0,"10"0"7"0,-10-10-3 0,10 10-4 0,13 0-2 0,-1-11 0 0,11 11-2 0,-23 0 3 0,12 0 1 0,-22 0 1 0,10 11 2 0,-10 11 2 0,-10 0-2 0,-1-1-1 0,-10 12 0 0,-23-11-1 0,22 10 0 0,0 1 3 0,12-22 0 0,10 0-1 0,10-1-2 0,12 1 2 0,0-11-1 0,-1 0-1 0,12-11-1 0,-1 1-4 0,-20 10-12 0,-1-11 0 0,-11 11 13 0,0 0-1 0</inkml:trace>
  <inkml:trace contextRef="#ctx0" brushRef="#br0" timeOffset="17">21714 5665 7 0,'0'0'0'0,"-11"0"0"0,0-12 0 0,-1 12 0 0,12-10-1 0,-10 10 1 0,10 0 0 0,0-11 0 0,0 11 1 0,0-10-1 0,0 10 0 0,0-11 2 0,0 11 1 0,0-11 0 0,10 11 1 0,2 0 0 0,-1 0-1 0,0 0-3 0,-1 11 1 0,1 21-1 0,-1-10 0 0,2 11 1 0,-12 10 0 0,11 1 1 0,-11-1 1 0,0 11-2 0,0 1 0 0,0-23 0 0,0 12-1 0,0-11 0 0,0-12 1 0,11 1 0 0,-11-11 2 0,11 0 0 0,-1 0-2 0,0-11-1 0,13 0-1 0,-1 0 1 0,21 0-1 0,-11 0 0 0,23 0 0 0,0 0 0 0,21 0 0 0,11-11 2 0,11 11-1 0,9-11 0 0,14 0-2 0,-1 0-1 0,-1 11 0 0,12-11-1 0,-13 11 2 0,3-11 1 0,-12 1 1 0,-1 10 0 0,-10-11 0 0,0 11 1 0,-11-11-1 0,0 0 0 0,-11 11 1 0,-1-11-1 0,-19 11 0 0,-14 0-1 0,-19 0 1 0,-13 0 1 0,2-11 2 0,-1 11-1 0,-2 0 2 0,-9-11-4 0,0 11 0 0,0 0-1 0,12-11 0 0,-24 11-2 0,12-10 1 0,0-1 1 0,0 11 0 0,-9-22 2 0,9 11-1 0,0 0 0 0,0-11 1 0,0 1-1 0,0-1 0 0,-11-22 0 0,11 1 0 0,-12-1-1 0,2-11 1 0,-1 2 1 0,-1-2 0 0,2 12-1 0,-12-1 1 0,-11 13-5 0,23 31-1 0,10 0-1 0,-11 0-4 0,11 10 8 0,0 1 1 0,0-1-3 0</inkml:trace>
  <inkml:trace contextRef="#ctx0" brushRef="#br0" timeOffset="18">24312 5567 4 0,'0'0'-1'0,"10"0"2"0,-10-10-1 0,23 10 1 0,-13-12 0 0,2 12 0 0,-12 0 1 0,11 12 1 0,-11 19 4 0,-11-19-4 0,11 10-1 0,-22-1 0 0,11 1 2 0,-1 0-2 0,2-11 1 0,10-1 0 0,0 0-2 0,0 2-1 0,10-1 0 0,13-11 2 0,-1 0 0 0,10 0-2 0,12 0 0 0,-12-11 1 0,-10 11-1 0,-11 0 1 0,21 0-1 0,-22 0 0 0,2 0-1 0,10 0 0 0,-1 0-2 0,-9-12-7 0,-1 12-6 0,-1 0 7 0,-10-10 4 0</inkml:trace>
  <inkml:trace contextRef="#ctx0" brushRef="#br0" timeOffset="19">24605 5535 5 0,'0'0'0'0,"0"-12"2"0,0 2-3 0,0-1 1 0,12 1 0 0,-1-2 1 0,-11 12 6 0,10 0 9 0,1 0 9 0,-11 0-22 0,0 22-3 0,11-1 0 0,-11 13-1 0,0-3 1 0,10 3-3 0,-10-13 0 0,12 12-6 0,-1-11-11 0,-11-2 3 0,0-8 12 0</inkml:trace>
  <inkml:trace contextRef="#ctx0" brushRef="#br0" timeOffset="20">21398 2762 6 0,'0'0'0'0,"0"-22"0"0,0-11 0 0,0-10 0 0,-11-1 0 0,11 1 0 0,-11-1 1 0,11 1-1 0,0-1 1 0,0 1 0 0,0 9 0 0,11 25 0 0,-11 9-1 0,0 0-1 0,11 0 1 0,-11 32 1 0,0 1 1 0,0-22-2 0,11 65 1 0,-1 22-1 0,2 21 0 0,-1 12 1 0,21 119-1 0,-10-65-1 0,11 43 1 0,-13-54-1 0,13 0 1 0,0-34-1 0,11-8 0 0,-11-13 0 0,-1-10-1 0,-11-22 1 0,-9 0 1 0,-12-10 0 0,0-23 0 0,-12-12 0 0,12-19 0 0,0-12-1 0,0-11-5 0</inkml:trace>
  <inkml:trace contextRef="#ctx0" brushRef="#br0" timeOffset="21">21561 2523 7 0,'-12'0'0'0,"12"-11"1"0,-9 0-2 0,9 11 1 0,32 0 3 0,-22 0 1 0,23 0-2 0,-1 0-1 0,13 0-1 0,31-11 0 0,11 0 0 0,11 0 0 0,21-21-1 0,12 10 0 0,-1 0 1 0,1-10-1 0,-1 21-2 0,-10 0 0 0,-12-11 2 0,-53 10 1 0,32 12 0 0,-11-10 1 0,-1-1-2 0,13-10 1 0,-1 10 0 0,-12-1 0 0,2-9-1 0,-11 11 1 0,-13-2 0 0,2 12 1 0,-22-10-1 0,-1 10 2 0,-10-12 0 0,-12 12-2 0,2 0 1 0,9 0-1 0,-9-10 0 0,-1 10 0 0,-2 0 0 0,3 0 0 0,-1 0 1 0,-1 10-1 0,-10 2 0 0,12 10 1 0,-1-1-1 0,-1 33-1 0,12 23 2 0,0-12-2 0,-11 33 1 0,-1 10 0 0,2 23 0 0,-12 10 0 0,11 97 0 0,-1-74 0 0,12 32 0 0,-12-44 0 0,13-32 0 0,-1-12 0 0,-11 1-1 0,10 0 1 0,-21-11 1 0,0 11-1 0,-12-22 1 0,3-11 0 0,-2-11 0 0,-1-21 0 0,2 0-1 0,10-23-2 0,0-11-3 0,0 2 0 0,0-1 0 0</inkml:trace>
  <inkml:trace contextRef="#ctx0" brushRef="#br0" timeOffset="22">24432 4045 3 0,'0'0'0'0,"0"-11"0"0,0 11 0 0,0 0 0 0,11-11 0 0,-11-1 0 0,11 12 0 0,-11-10 1 0,0-1 1 0,0 11-1 0,0 0-1 0,11 0 0 0,-22 0 0 0,11 0 0 0,0 0 0 0,0 0 0 0,-11 0 0 0,11 0 1 0,-11 0-1 0,11 11 1 0,-12-11 0 0,2 10 0 0,-1 2 0 0,-10 10 0 0,-2 0 0 0,13 10 1 0,-13 1 0 0,13-1 0 0,-1 1-2 0,11 0 0 0,21-22-1 0,12-1 0 0,-1 1 1 0,13-11-1 0,-12-11 0 0,-13 1-1 0,14 10-2 0,-13-11-1 0,-11 0 3 0,2 0 2 0,-1 11-3 0</inkml:trace>
  <inkml:trace contextRef="#ctx0" brushRef="#br0" timeOffset="23">24595 4132 3 0,'0'0'0'0,"0"-11"0"0,0 11 2 0,0-11-2 0,0 11 0 0,10 0-1 0,-10 0 1 0,12 0 0 0,-1 0 0 0,-11 0 0 0,0 11 1 0,10 0-1 0,-10-11 2 0,0 11-1 0,0 0 0 0,0-1-1 0,0-10 0 0,0 0-2 0,11 11 1 0,0-22 0 0,-1 11 0 0,-10 0 0 0,12-10 1 0,-12-1 0 0,0 11 0 0,0 0 0 0,-12 0 0 0,12 0-3 0</inkml:trace>
  <inkml:trace contextRef="#ctx0" brushRef="#br0" timeOffset="24">21920 3534 7 0,'0'-11'0'0,"0"11"0"0,10-11 0 0,-10 11 0 0,12 0 1 0,-1-11 2 0,-11 11 2 0,10 0 3 0,2 0-1 0,-12 11-3 0,10 0-2 0,-10 11-1 0,0-10-1 0,-10 41 0 0,-12 1 1 0,-1-10-1 0,2-1 0 0,10-21 1 0,1 11 0 0,10-23-1 0,10 1 0 0,22-11-1 0,1-11 1 0,-1-10-1 0,13-12 0 0,-2 22-4 0,-21 0-6 0,-11 11-1 0,-1 0 8 0,-10 0 4 0,0-10-6 0</inkml:trace>
  <inkml:trace contextRef="#ctx0" brushRef="#br0" timeOffset="25">22246 3458 26 0,'0'0'0'0,"-11"-33"25"0,1 22-25 0,10 11-8 0,21-11-1 0,1 0 1 0,-11 11 6 0,0 0 4 0,0 0 1 0,-11 11 4 0,0 0-3 0,10 0-3 0,-10 11 0 0,0 0-2 0,0-12 1 0,0 12 0 0,-21-11 0 0,21 0 1 0,-11 0 0 0,11 0-2 0,11-11 1 0,0 12-2 0,10-12 1 0,0 0 0 0,2 9 1 0,10-9 0 0,-12 11-1 0,0 0 1 0,-21 0 0 0,0 0 1 0,0 11 1 0,-33-1 2 0,13 1 0 0,-25-11 1 0,24 0 0 0,0 0-3 0,-1 1-1 0,11-2-3 0,11-10-3 0,0 0-21 0,22 0 11 0,-1-10 9 0,23-24 5 0,-33 34-5 0</inkml:trace>
  <inkml:trace contextRef="#ctx0" brushRef="#br0" timeOffset="26">22660 3512 31 0,'-23'-22'50'0,"13"22"-52"0,10 0-13 0,33 0-4 0,10-11 3 0,1-10 11 0,-2 10 5 0,3-11 3 0,-13 11-2 0,1 11-2 0,-13 0-11 0,3-11 2 0,-1 11 5 0</inkml:trace>
  <inkml:trace contextRef="#ctx0" brushRef="#br0" timeOffset="27">23007 3305 6 0,'0'-10'0'0,"10"-1"0"0,2 0 1 0,-1 0 4 0,11 0 1 0,-22 11-1 0,11 11-1 0,0 0-1 0,-11 11-2 0,0 10 1 0,-11 1-1 0,0-1 0 0,-1-10 1 0,2 11 1 0,-1-11 0 0,11-1-3 0,0-10 1 0,11 0-1 0,11-11 2 0,10 0-2 0,12-11 0 0,10-11 0 0,-11 12-1 0,-10-1-1 0,-1-11-2 0,-9 11-3 0,-1 11-6 0,-22 0 1 0,0 0 5 0</inkml:trace>
  <inkml:trace contextRef="#ctx0" brushRef="#br0" timeOffset="28">23345 3229 16 0,'0'-11'15'0,"0"1"3"0,-12-1-12 0,12 11-9 0,12-11 0 0,-2 22 1 0,0-11 2 0,2 11 0 0,-1-1 1 0,22-10 1 0,-12 11-1 0,0-11 0 0,12-11-2 0,-1 1 0 0,13-1 0 0,-34 0 0 0,11 0 2 0,-12 0-2 0,-10 0 1 0,0 11 1 0,0 0-1 0,-10 0 0 0,10 11 0 0,-11 11 1 0,0 10-2 0,0 1 1 0,11-11-1 0,0 10 1 0,0 1-4 0,0-11-5 0,0 0-5 0,0-12 2 0,0 12 7 0,0-11 1 0</inkml:trace>
  <inkml:trace contextRef="#ctx0" brushRef="#br0" timeOffset="29">23453 3414 40 0,'-11'-11'35'0,"11"0"-22"0,0 11-22 0,33 0-14 0,0-10-12 0,-1 10 19 0,-11 0 15 0,-9 0 1 0,-1 0 0 0,0 0 0 0,-11 10-4 0</inkml:trace>
  <inkml:trace contextRef="#ctx0" brushRef="#br0" timeOffset="30">17016 4480 9 0,'0'0'0'0,"0"-11"1"0,-11 11-1 0,11 0 0 0,-11 0 0 0,11 0 0 0,-10 0 0 0,10 11 0 0,-11 1 0 0,-11 8 1 0,-1 13-1 0,13 10 0 0,-12 1 0 0,1 0 1 0,-1-2-1 0,11 3 0 0,11-13 0 0,11-11 0 0,-1 23-1 0,23-11 1 0,-1 10 0 0,1 1 0 0,11-11-1 0,0-1 0 0,-11-21 1 0,-1 11 1 0,1-22-1 0,-11-11 0 0,-2-22 0 0,3 1 0 0,-1-12 1 0,-12-10-1 0,-10 0 0 0,12-1 0 0,-12 1 0 0,0 0 0 0,0 20 1 0,-12 3-1 0,2-3 0 0,-12 24 0 0,-1-23 0 0,-19 11 0 0,9 11 0 0,1 1 0 0,-34 0 2 0,34 20-1 0,-1 33-1 0,0 22 0 0,1 1 1 0,-1 21-2 0,22-22 1 0,11-12-3 0,0-8 2 0,33-25-10 0</inkml:trace>
  <inkml:trace contextRef="#ctx0" brushRef="#br0" timeOffset="31">17179 6981 8 0,'0'0'0'0,"0"-22"0"0,0 11 0 0,0 0 0 0,0 11 0 0,0-11 0 0,-10 11 0 0,-12-11 0 0,11 11 0 0,-22 11 1 0,12 0 2 0,-12 11-2 0,10 0 0 0,-9 21 0 0,11-10-1 0,-1 10 1 0,11-9-1 0,-1 8-1 0,12-9 1 0,0 10 0 0,0-21 0 0,23 22 0 0,-13-23-1 0,23 12 0 0,-1 0 0 0,-9-22 1 0,10-11 0 0,-1 9 1 0,11-18-1 0,-11-2 0 0,2-11 0 0,-1-22 1 0,-1 0 0 0,-11-9-1 0,12-2 0 0,-11 2 0 0,0 8 0 0,-11 2 0 0,-11-1 0 0,0 12 0 0,-23-1 1 0,-9 11-1 0,11 12 1 0,-23-1 0 0,1 11 1 0,10 11-2 0,1 10 0 0,-13-10-1 0,12 22 0 0,-9 10 0 0,-2-10 1 0,0 10 1 0,1-10-1 0,11 10 0 0,9-9 0 0,2-3 0 0,21 3 0 0,0-3-2 0,21 3 1 0,24-3-1 0,-2-8-1 0,22-12 0 0,10-11 3 0,-30 0-7 0</inkml:trace>
  <inkml:trace contextRef="#ctx0" brushRef="#br0" timeOffset="32">20572 7350 6 0,'0'0'0'0,"0"0"4"0,-12 0-1 0,12 0-1 0,-10 0 0 0,10 10 1 0,0 2-1 0,0 21 0 0,0-1 2 0,0 12 2 0,0 10-3 0,0 11-2 0,0 12-1 0,10-12 0 0,-10-11 0 0,12 1-1 0,-1-23-1 0,-1-10-2 0,1 0-4 0,0-22-3 0,-11 0 4 0,0-22 2 0</inkml:trace>
  <inkml:trace contextRef="#ctx0" brushRef="#br0" timeOffset="33">20528 7425 7 0,'0'0'1'0,"-11"0"7"0,1 0-4 0,10 0-2 0,10 0-1 0,12 0-1 0,-1 0 0 0,23 0 1 0,0 0-1 0,10 0 0 0,12 0 1 0,86 0-1 0,-66-9 0 0,12 9 0 0,0-11 0 0,11 0-1 0,-1 0 1 0,22-12 0 0,-9 13 1 0,9 10-1 0,12-11-1 0,-1 1 1 0,11-1-1 0,1 0-2 0,10-11-1 0,-11 11-1 0,-11-11 1 0,0 0 2 0,-21 12 2 0,-11-1 0 0,-11 11 0 0,-22 0-1 0,-1 0 1 0,-19 11 0 0,-2-11 0 0,-1 0 0 0,-8 10 0 0,-3-10-4 0</inkml:trace>
  <inkml:trace contextRef="#ctx0" brushRef="#br0" timeOffset="34">21202 7981 5 0,'0'0'0'0,"-10"0"0"0,-23 11 0 0,0 1 0 0,11-12 0 0,1 10 0 0,9-10 0 0,2 10 0 0,-1-10 0 0,-1 0 0 0,3 0 0 0,-14 0 0 0,2 0 0 0,-12-10 0 0,22 10 0 0,-21 0 0 0,9 0 0 0,2 0 0 0,0 0 0 0,10 0 0 0,-22 0 0 0,21 0 0 0,-8 10 0 0,-13-10 0 0,11 11 1 0,-1 0 3 0,3 0 1 0,-2-11 1 0,11 12-1 0,11-12-2 0,0 0 1 0,0 0 0 0,21 0-3 0,-9 0 1 0,31 0-1 0,0-12 0 0,22 12-1 0,0-11 1 0,22 11 1 0,11-11-1 0,-10 0-1 0,10 1 0 0,11 10-1 0,-1 0 1 0,0 0 0 0,2-10 1 0,20 10-1 0,1-12 0 0,9 1-2 0,13-11 1 0,0 11 0 0,-1-10-1 0,-11-1-1 0,1 11-1 0,-12 0 3 0,-10 0-1 0,-12 0 2 0,0-10-1 0,-10 21 0 0,-10-11 0 0,-1 11 1 0,-11 0 0 0,-12-11 0 0,1 11 0 0,-9 0 0 0,-2-11 0 0,0 11-5 0,-10-11-4 0,0 0 2 0,-12 0 5 0,-10 1-2 0</inkml:trace>
  <inkml:trace contextRef="#ctx0" brushRef="#br0" timeOffset="35">23932 7285 9 0,'0'0'15'0,"-11"-11"-3"0,11 1-7 0,11-2-4 0,-1 2-1 0,1 10 0 0,0 0 0 0,-1 10 1 0,2 23 1 0,-1 11-1 0,-1 21-3 0,2 0-4 0,-12 0-4 0,0 1-2 0,0-1 1 0,0-11 10 0,-12-32-3 0</inkml:trace>
  <inkml:trace contextRef="#ctx0" brushRef="#br0" timeOffset="36">21409 7405 5 0,'0'0'0'0,"-11"-11"2"0,11 11 3 0,0 0-2 0,0-11-1 0,11 11 0 0,-11 11 3 0,0 0 1 0,0 21-1 0,0 12 1 0,-11 10-1 0,11 11-3 0,0 1-1 0,11 10-1 0,11-11-3 0,-11 0-8 0,10-10-8 0,12-12 8 0,-12-9 6 0</inkml:trace>
  <inkml:trace contextRef="#ctx0" brushRef="#br0" timeOffset="37">23094 7318 18 0,'0'0'0'0,"-10"0"8"0,10 0 7 0,0 0-8 0,0 11-7 0,0-1-2 0,10 11 2 0,-10 13 2 0,11 20 4 0,-11-10 7 0,-11-1 1 0,11 1-6 0,0 10-6 0,0-10-4 0,11-1-8 0,-1-10-18 0,-10-1-8 0,0 1 21 0</inkml:trace>
  <inkml:trace contextRef="#ctx0" brushRef="#br0" timeOffset="38">21963 7731 5 0,'0'0'0'0,"0"0"2"0,-10-11 1 0,-1 0-1 0,11 0-2 0,0 11 1 0,-12 0 0 0,2-11 4 0,-1 11 5 0,0 0-1 0,1 0-1 0,-1 11-3 0,-1 0-2 0,12 0-2 0,-10 11 0 0,10-11-1 0,-11 10 0 0,11 1 0 0,11 0 0 0,-1-11 0 0,2 0-1 0,-1-11 0 0,-1 0 0 0,1 0 1 0,-11-11 0 0,11-11-2 0,-11 0 1 0,10-21-1 0,-10-1 1 0,0 1 1 0,0-1 0 0,0 1 1 0,-10 10-1 0,-1 11 1 0,11-10-1 0,0 21 0 0,-11 0 1 0,11 0-2 0,-10 11 1 0,10-11 0 0,0 11 0 0,0 11 0 0,0 22-2 0,0 10-1 0,10 23-4 0,-10-1-1 0,11 0 0 0,0-11 1 0,-1-21 2 0,2 0 3 0,-1-22 0 0,11-1 2 0,-12-10-5 0</inkml:trace>
  <inkml:trace contextRef="#ctx0" brushRef="#br0" timeOffset="39">22170 7622 5 0,'0'0'2'0,"-12"-11"3"0,2 11-5 0,0-11 0 0,-2 11 0 0,2 0 0 0,-1 0 4 0,-1 22 5 0,2-11 1 0,-1 11-4 0,0-11-3 0,11 10-3 0,0 12-1 0,0-22-1 0,0 11 1 0,11-11-1 0,0-11 1 0,-1 10 0 0,2-10-1 0,-1-10 1 0,11-1 0 0,-12-11 0 0,0 0 0 0,2 0-1 0,-1-10-1 0,-1 10 1 0,2 0 0 0,-12 1 2 0,0 10 0 0,0 11 1 0,0 0 0 0,0 0 0 0,0 11 0 0,0 10-1 0,0 1 1 0,11 0-2 0,-11 0 1 0,11 10-1 0,-1-21-4 0,11 0-5 0,2-11 6 0,-1 0-1 0</inkml:trace>
  <inkml:trace contextRef="#ctx0" brushRef="#br0" timeOffset="40">22388 7339 11 0,'0'0'5'0,"-12"11"10"0,12-1-13 0,0 13-2 0,12 10-1 0,-1 10-2 0,-2-10 1 0,14-1 1 0,-13 12 1 0,2-22 0 0,9 10 1 0,-9-21-2 0,-2 11-7 0,0-22-3 0,-10 11 9 0,0-11-3 0</inkml:trace>
  <inkml:trace contextRef="#ctx0" brushRef="#br0" timeOffset="41">22256 7557 8 0,'0'0'5'0,"0"0"-1"0,12 0-5 0,21-11-2 0,-1 0-2 0,1 0 2 0,0-10-2 0</inkml:trace>
  <inkml:trace contextRef="#ctx0" brushRef="#br0" timeOffset="42">22562 7503 7 0,'0'0'0'0,"-11"0"14"0,11 0-2 0,-12 0-8 0,12 10-3 0,0-10-2 0,0 22-1 0,0-11 0 0,0 0 1 0,0 11 0 0,-10-11 1 0,10-11 0 0,10 0-1 0,-10 0 0 0,12 0 1 0,-1-11-1 0,-11-11 0 0,10 11 0 0,1 0 0 0,0-11 1 0,-11 12 0 0,10-1 1 0,-10 11 2 0,0 11 16 0,12-1-12 0,-12 12-3 0,11 11-3 0,-1-11-2 0,2-1-3 0,8-10-15 0,-8 0-8 0,-1-11 18 0</inkml:trace>
  <inkml:trace contextRef="#ctx0" brushRef="#br0" timeOffset="43">20768 7633 5 0,'0'0'0'0,"0"-11"0"0,-12 11 0 0,12-11 1 0,12 0 1 0,-12 1-1 0,10-1 0 0,0 11-1 0,-10-11 3 0,0 11 2 0,0 0 7 0,12 11-7 0,-1 10-3 0,-11 12-2 0,10 0 0 0,2-12 0 0,-12 23 0 0,11-22 0 0,0-11 2 0,-1-1-1 0,-10 1 2 0,0-11-1 0,11 0-1 0,-1 0 0 0,-10-11-1 0,12 1-2 0,-1-12 0 0,-11 0-2 0,11 0 1 0,0 1 2 0,-1-1 0 0,1 11 2 0,-11 0-1 0,11 0 4 0,-11 11 3 0,0 11-1 0,10 0-2 0,-10 11 0 0,0 10-3 0,12 1-1 0,9 0-2 0,2-12-2 0,9 1-23 0,1-22 5 0,-33 0 16 0</inkml:trace>
  <inkml:trace contextRef="#ctx0" brushRef="#br0" timeOffset="44">23365 7481 5 0,'0'-11'-1'0,"0"0"1"0,12 0 0 0,-12 0 0 0,11-10 0 0,-11 21 0 0,10-11 2 0,-10 0 6 0,-10 11-1 0,10 0-5 0,-23 11 1 0,13 0-1 0,0-2 1 0,-12 3 3 0,11 10 0 0,-1-11-1 0,2 22-4 0,-1-12-2 0,11-10 0 0,0 11-2 0,11-11-4 0,-1-11-6 0,13 0 2 0,-1-11 3 0,-2-11 7 0,3 11-3 0</inkml:trace>
  <inkml:trace contextRef="#ctx0" brushRef="#br0" timeOffset="45">23410 7394 5 0,'0'0'0'0,"11"0"3"0,-11 11-3 0,10 0 0 0,1 10-1 0,0-10 1 0,-11 0 0 0,10 11 2 0,-10-11 2 0,12 10 1 0,-12-21 0 0,0 11-2 0,11-11-2 0,-11 0-1 0,-11 0 3 0,11-11-3 0,0 1 0 0,-12-12 0 0,12 11 0 0,0-11-2 0,12-10-2 0,-1 10-3 0,-11 0-1 0,10 10 3 0,-10 2 5 0,0 10-4 0</inkml:trace>
  <inkml:trace contextRef="#ctx0" brushRef="#br0" timeOffset="46">23616 7459 4 0,'0'0'0'0,"10"-11"0"0,2 0 0 0,-1-10 0 0,-11-1 0 0,11 11 0 0,-11-12 1 0,0 13 11 0,-11 10 2 0,0 0-8 0,11 0-4 0,0 10-2 0,-12 2-2 0,12-1 1 0,0 0 0 0,0 11 2 0,0-13 1 0,-10-9 1 0,10 12-1 0,10-1-2 0,-10-11 0 0,12 11 0 0,-1 0-1 0,0-11-6 0,0 0-13 0,21 0 9 0,-32 0 7 0</inkml:trace>
  <inkml:trace contextRef="#ctx0" brushRef="#br0" timeOffset="47">23986 7264 4 0,'0'0'0'0,"0"0"0"0,0 0 0 0,0-12-4 0</inkml:trace>
  <inkml:trace contextRef="#ctx0" brushRef="#br0" timeOffset="48">23997 7209 4 0,'0'0'0'0,"0"-10"0"0,0 10 0 0,10 0-1 0</inkml:trace>
  <inkml:trace contextRef="#ctx0" brushRef="#br0" timeOffset="49">24019 7176 4 0,'0'0'0'0,"0"0"0"0,-12-11 0 0,12 11 0 0,-10-10 0 0,10 10 0 0,-11 0 0 0,-1-11 0 0,2 11 0 0,-1-10 0 0,0-2 1 0,1 12 1 0,-13-11-2 0,13 0 1 0,-13 0-1 0,13 1 0 0,-12 0-1 0,1 10 1 0,-1-12 0 0,-1 1 0 0,-9 11 1 0,11-11-1 0,-12 11 0 0,1 0 0 0,-2 0 0 0,3 0 0 0,-3 0 0 0,1 11 0 0,-9-11 0 0,9 11 1 0,-10 1-1 0,10-12 1 0,1 10 1 0,-1 0-2 0,0 1-1 0,12 0 0 0,-2 0-1 0,2 11 0 0,10-11 1 0,-12 10 0 0,3 2 1 0,9 8 0 0,-11 3 0 0,0-13 0 0,11 12 0 0,1 9 0 0,-1-8 0 0,0 9 1 0,11 1-2 0,0 10 2 0,11-10-2 0,21 10 1 0,-10 0 0 0,21 1 0 0,22-23 0 0,23 12 0 0,-1-33 0 0,87 11-1 0,-120-22-2 0</inkml:trace>
  <inkml:trace contextRef="#ctx0" brushRef="#br0" timeOffset="50">21376 7230 5 0,'0'0'0'0,"0"0"0"0,0 12 0 0,0-12 0 0,-10 0 0 0,10 10 0 0,0-10 0 0,0 0 2 0,0 12 0 0,0-24 8 0,0 12-7 0,0 0 0 0,-12 0-1 0,12 0 0 0,-10 0-2 0,10-10 1 0,0 10-1 0,-11-12 1 0,11 12-1 0,0-10 0 0,11 10-1 0,-11-11 1 0,10 1 0 0,2-2-1 0,-2 12 1 0,12-11-1 0,-1 0 1 0,2 1-1 0,9-1 0 0,-10 11 0 0,11-10 1 0,-1-2-1 0,-11 1 1 0,12 11 0 0,-1-11 0 0,1 11 0 0,1 0 0 0,-3-11 1 0,14 11-2 0,-2 0 1 0,-21 0 0 0,11 0 0 0,-1 0 0 0,1 0 1 0,-11 0-1 0,21 0 0 0,-21 0 0 0,21-10 0 0,0 10-1 0,1 0 1 0,-11 0 0 0,10 0-1 0,-10 10 1 0,10-10 0 0,-10-10 0 0,0 0 0 0,-1 10 0 0,-11-12 1 0,12 1-1 0,-11 0 0 0,-12 0-1 0,13-11-4 0,-23 12 1 0,0-1 2 0,0-11 2 0,0 22 1 0,-11-11 0 0,-11 11-1 0,12 0 1 0,-2 0 0 0,2 11 0 0,-13 0 0 0,13-11 0 0,10 11 0 0,0-11-2 0,0 0 1 0,10 11-1 0,-10-11 1 0,12 10 0 0,9-10 0 0,-9 11 0 0,8-11 0 0,-8 11 0 0,21-11 0 0,-12 0 0 0,11 11 0 0,1-11 0 0,-1 0 0 0,2 0 0 0,-1 11 0 0,-12-11 0 0,11 0 0 0,1 0 0 0,-11 0-1 0,11-11 1 0,-11 11 0 0,-2-11 0 0,-8 11 1 0,9-11-2 0,-9 11 1 0,9-11 0 0,-21 1 0 0,12 10 0 0,-2 0 0 0,0 0-1 0,2 0 0 0,-12 0 1 0,0 0 0 0,11 0 0 0,-11 0-1 0,0 0 2 0,0 10-1 0,0-10-1 0,10 0 1 0,-10 11 0 0,12-11 0 0,-12 11 0 0,11 0 0 0,-11 11 1 0,0-10 0 0,11 8 0 0,-11 2-1 0,0 11 1 0,10-22-2 0,-10 10 2 0,0-10-2 0,11 1 2 0,-1-12-1 0,-10 10 1 0,12-10-1 0,-12 0 1 0,0 0-5 0,0 0-3 0,-12-10 2 0,2 10 1 0</inkml:trace>
  <inkml:trace contextRef="#ctx0" brushRef="#br0" timeOffset="51">21366 7230 5 0,'0'0'0'0,"0"0"3"0,0-10 1 0,-12-1-2 0,12 11 0 0,0 0-2 0,0 0 0 0,0 0 0 0,0 0 4 0,0 0 0 0,0 0-1 0,12 0-1 0,-2 21-1 0,-10-9-1 0,11 10 0 0,-11-12-1 0,0 11 2 0,0 2-1 0,0-12 1 0,0-1 1 0,0 1-1 0,-11-11 1 0,1 0-2 0,10 0-1 0,0-11 0 0,0 11-1 0,0-10-1 0,0-1 0 0,10-12-3 0,-10 13-3 0,0-1 3 0,0-11 1 0</inkml:trace>
  <inkml:trace contextRef="#ctx0" brushRef="#br0" timeOffset="52">21452 9090 2 0,'0'0'4'0,"0"10"3"0,0 2-4 0,0-1 2 0,11 31 2 0,0-8-1 0,-11 20 2 0,10 1-1 0,2-1-1 0,-1 11 1 0,-11 0-2 0,0 1-1 0,10-1-1 0,-10-11-2 0,0-10 0 0,12-12-1 0,-12-21 0 0,11 11 0 0,-11-11 0 0,9-11-5 0,-9-11-13 0,12-11-6 0,-12-21 2 0,11-1 18 0,-11 33 1 0</inkml:trace>
  <inkml:trace contextRef="#ctx0" brushRef="#br0" timeOffset="53">21529 9090 13 0,'0'0'23'0,"-12"-11"-13"0,12 11-10 0,12 0 0 0,8 0 0 0,3 0 0 0,10 0 0 0,9 0 0 0,14 0 0 0,20 0 1 0,0-10-2 0,11-2 2 0,-1 2-2 0,2-2 1 0,-1 2-1 0,0-1 1 0,-1 11 0 0,2-10-2 0,-1-2 0 0,-11 1-2 0,0 11 2 0,-11-21 1 0,1 21 0 0,-13-11 1 0,57-22 1 0,-57 23-1 0,-9 10-2 0,0-12 0 0,-2 1 0 0,-19 11 1 0,-1 0 1 0,0 0 0 0,-1 11 1 0,-10-11-1 0,-11 0 1 0,0 0 0 0,11 12 1 0,-11-12-1 0,10 10 0 0,-10-10 0 0,12 0 0 0,-12 11 0 0,11-11 1 0,-1 10-1 0,2 2 0 0,-2-12-1 0,0 11 0 0,2 0 0 0,9 10 0 0,-9 1-1 0,-1-1 2 0,-1 13 0 0,12-3 0 0,-12 3-1 0,2 20 0 0,9-12 0 0,2 3-1 0,-14 9 1 0,14 1-1 0,-1 21 0 0,-11-33 0 0,11 22 0 0,10-21 1 0,-21-10 0 0,0 8 0 0,0-19 0 0,10 8 0 0,-10-9 0 0,-11 0 0 0,10-11 0 0,-10-1 1 0,0 2 0 0,0-2 0 0,-10-10 0 0,-1 0 0 0,-10 12-2 0,-12-12-1 0,-10 0-1 0,-1 10 1 0,-11 1 1 0,1-11-4 0,-23 0 0 0,-20 0-1 0,-22 0 3 0,-23 0 0 0,-31 10 3 0,-12 13 4 0,0-12 5 0,0 10-1 0,22 1-2 0,10 0 0 0,12-11 1 0,11 0 8 0,53-2-8 0,23-9-5 0,10-9-3 0,34-2-4 0,-1 0-4 0,11 0-14 0,21-12-4 0,23 13 19 0,-44 10 5 0</inkml:trace>
  <inkml:trace contextRef="#ctx0" brushRef="#br0" timeOffset="54">22093 9384 4 0,'0'0'0'0,"12"-11"0"0,-1 0 2 0,-11 11 3 0,10-11 2 0,-10 0-2 0,12 11 0 0,-12 0 0 0,0 0 4 0,0 22-6 0,0 0 0 0,-12 10-1 0,2 1 1 0,-13 0 1 0,13-1-2 0,-1 1 0 0,0-1-1 0,11-10 0 0,0-11 1 0,11 11-2 0,0-22 2 0,11 12-1 0,11-12 0 0,10-12 0 0,-10-10-1 0,-1 11 1 0,1 0-1 0,-22 0 0 0,0 0-2 0,-1 11-3 0,-10 0-5 0,11-10-4 0,-11-1-11 0,11 11 13 0,-11-11 9 0</inkml:trace>
  <inkml:trace contextRef="#ctx0" brushRef="#br0" timeOffset="55">22408 9340 10 0,'0'0'7'0,"0"-11"11"0,0 11-18 0,0 0 0 0,23 0 0 0,-1 0 3 0,-1 0 3 0,1-11 0 0,11 11 0 0,0 0-3 0,9-10-2 0,-9 10 0 0,-21-11 0 0,8 11-1 0,-8 0 0 0,-12 0 0 0,11 0 1 0,-11 0 1 0,0 11 1 0,0-1-1 0,-11 12 0 0,11 0-1 0,0 0-1 0,0 10 0 0,11-10 0 0,0-11-1 0,0 11 0 0,11 10 0 0,-1-10 1 0,-10 0-1 0,0-1-1 0,-11 1-4 0,10 0-5 0,-10-11-3 0,-10-11-2 0,-1 0 1 0,0 0 13 0,11-11-1 0</inkml:trace>
  <inkml:trace contextRef="#ctx0" brushRef="#br0" timeOffset="56">22572 9536 16 0,'0'0'0'0,"0"0"30"0,22-11-27 0,11 0-3 0,0 0 0 0,-1 11-3 0,0-11-8 0,1 11-8 0,-11 0 6 0,-22 0 10 0</inkml:trace>
  <inkml:trace contextRef="#ctx0" brushRef="#br0" timeOffset="57">23932 9155 4 0,'0'0'1'0,"0"0"6"0,0-11-2 0,10 11 1 0,-10 0 0 0,0 0-1 0,11 0 1 0,-11 11-1 0,11 11-1 0,-11 0 0 0,10 21-1 0,2-21 0 0,-12 11-1 0,11-1 2 0,-1-10-2 0,2 0 0 0,-12-11-1 0,11 0 1 0,-11-11-1 0,0 10-1 0,0-10 1 0,0 0-14 0,-11-10-5 0,-1-1-3 0,12-22 4 0,0 11 15 0,0 22-1 0</inkml:trace>
  <inkml:trace contextRef="#ctx0" brushRef="#br0" timeOffset="58">23942 9134 5 0,'0'0'6'0,"0"0"3"0,0 0-6 0,11 0-1 0,0 0 1 0,11-11 1 0,-1 11 0 0,2 0 0 0,20-11-2 0,1 11-1 0,10-12-1 0,-1 12-1 0,-8-10 1 0,8 10 0 0,3-11 0 0,-14 11 0 0,3 0 0 0,-2-10 0 0,-1 10-1 0,-8-12 1 0,-13 12 0 0,2 0 0 0,-13 0 0 0,1 0 0 0,-11 0-1 0,0 0 1 0,0 0 0 0,0 0 0 0,0 12 0 0,11-12 0 0,-11 10 0 0,10 11 0 0,2 2 0 0,-1-2 0 0,-1 0 0 0,2 2 0 0,8 10-1 0,-8-1 1 0,9-10 0 0,2 11 0 0,-13-12 0 0,12 1 0 0,0-11 0 0,-22 11 0 0,11-11 0 0,-1-1-1 0,-10-10 1 0,0 11 0 0,0-11 0 0,0 0 1 0,-10 0-1 0,-13 0 0 0,-9 11 0 0,11-11 0 0,-24 11 1 0,-8 0-1 0,-12 11 0 0,-2-11 0 0,-8-1 1 0,-13 1-1 0,13 11 0 0,-1-11 1 0,22 0-1 0,21 0 0 0,1-11 0 0,-1 10 1 0,22 1-1 0,0-11 0 0,11 11 4 0,0-11-11 0,11 0-7 0,10 0-3 0,23-11 10 0,-33 11 5 0</inkml:trace>
  <inkml:trace contextRef="#ctx0" brushRef="#br0" timeOffset="59">24224 9329 3 0,'12'-11'0'0,"-12"11"1"0,0-10 3 0,0 10 2 0,-12 0-2 0,12-11-1 0,-10 11-1 0,10 0 1 0,-10 0-1 0,-2 0 2 0,2 11 0 0,-1-1 1 0,-1 1-2 0,2 0-2 0,-1 11-1 0,11-11 0 0,0 0 0 0,0 0-1 0,11-1 1 0,11 1 0 0,-11-11 1 0,-1 0-1 0,2 0 1 0,-2-11 0 0,0 1 1 0,-10-12 0 0,0 0-1 0,0-11 1 0,0 1 0 0,-10-12-1 0,0 12 0 0,-2-13 0 0,12 24-1 0,-10-11 0 0,10 20 0 0,-11 2-1 0,11 10-3 0,11 0-16 0,-1 10 4 0,-10 2 3 0,12 20 11 0,-12-32-1 0</inkml:trace>
  <inkml:trace contextRef="#ctx0" brushRef="#br0" timeOffset="60">24290 9308 3 0,'0'-11'1'0,"0"0"1"0,11 11 0 0,-11-11 1 0,0 0 0 0,11 0 2 0,-11 0 2 0,0-1-2 0,0 12-2 0,-11 0 0 0,0 12 1 0,-10-1-1 0,9 0 1 0,2 22-3 0,-1-12-1 0,11 1 0 0,0-11 0 0,0 0 0 0,11 0 0 0,-1 0-1 0,13-11 2 0,-13 0-2 0,12-11 1 0,-12 0-1 0,-10-11 1 0,12 11 1 0,-12-10-1 0,0 21 0 0,0-11 0 0,-12 0 0 0,12 11-1 0,0 0 1 0,-10 0 0 0,10 11 0 0,0 10 1 0,10-10-1 0,2 0-1 0,-1 0 1 0,-1 0-1 0,2 0-5 0,-1-11-3 0,-2 0 2 0,3 0 7 0,-1 0-1 0,-11-11 1 0,0 0-1 0,0 11 1 0</inkml:trace>
  <inkml:trace contextRef="#ctx0" brushRef="#br0" timeOffset="61">24410 9123 5 0,'0'0'3'0,"0"0"19"0,0 0-8 0,10 11-10 0,-10 10 2 0,12 1-1 0,-12 11-1 0,11-1-3 0,0 1 0 0,-11 0-1 0,11-12-1 0,-1 1-2 0,0-11-5 0,-10 0-6 0,0 0-3 0,0-11 1 0,0 0 13 0,-10 0 0 0</inkml:trace>
  <inkml:trace contextRef="#ctx0" brushRef="#br0" timeOffset="62">24387 9297 5 0,'0'0'9'0,"0"0"1"0,0 0 0 0,12 0-7 0,-12 0-3 0,21-11 1 0,2 11-1 0,-1-11 0 0,-2 11 0 0,14-11-1 0,-13 11 0 0,1 0 0 0</inkml:trace>
  <inkml:trace contextRef="#ctx0" brushRef="#br0" timeOffset="63">24562 9253 4 0,'0'0'3'0,"0"0"8"0,-12 0-3 0,12 11-3 0,0-11-3 0,0 11-2 0,12 0 1 0,-1 0-2 0,0-11 2 0,0 11-1 0,11-11 0 0,-11-11-2 0,-1 11-1 0,1-22-3 0,0 11 1 0,-1-11 3 0,-10 10 2 0,0 3 2 0,0-2 5 0,0 11 3 0,0 11 8 0,0-2-14 0,0 25-1 0,0-12-3 0,0 0-2 0,12-1-20 0,-12 1-7 0,0-11 22 0</inkml:trace>
  <inkml:trace contextRef="#ctx0" brushRef="#br0" timeOffset="64">22539 10188 2 0,'0'0'0'0,"12"-11"0"0,-12 1 0 0,11 10 0 0,-11 0 0 0,0-11 0 0,10 11-2 0</inkml:trace>
  <inkml:trace contextRef="#ctx0" brushRef="#br0" timeOffset="65">22627 10134 2 0,'0'-11'0'0,"0"0"2"0,0-11 2 0,0 12 3 0,10-1 1 0,-10 11 1 0,0-11 0 0,12 11-2 0,-12 0-2 0,11 0-2 0,-11 11-1 0,9 10 1 0,3 12 0 0,-12 11 1 0,11-12 0 0,0 1-2 0,-11-1-1 0,11-10-1 0,-11 11 1 0,0-22-1 0,0-1-1 0,0 1-2 0,0 0-12 0,0-11-11 0,0 0 3 0</inkml:trace>
  <inkml:trace contextRef="#ctx0" brushRef="#br0" timeOffset="66">22604 10395 1 0,'0'-11'0'0,"0"11"3"0,12-11 3 0,-12 11 1 0,0-11 0 0,0 11-3 0,11 0 0 0,-1 0-2 0,2 11 0 0,-1 0-1 0,10 11 0 0,-21 10 0 0,22-10-1 0,-11-11 1 0,-1 11 0 0,2-11 1 0,-12-1 0 0,0 1 0 0,11-11 0 0,-11-11 3 0,0 1-2 0,0-11-2 0,10 9 0 0,-10-21 0 0,11 13 0 0,0-3-1 0,11 1 0 0,-11 11 0 0,-1-11-3 0,2 12 0 0,-2 10-4 0,-10-11-2 0,0 11-2 0,0 11 10 0,0-11 1 0,0 10 2 0,0 1 0 0,0-11-1 0,0 11-1 0,0-11 1 0,0 0 0 0,0 0 1 0,0-11 2 0,10 11 0 0,-10 0 1 0,0 0-2 0,0-11 1 0,-10 11-2 0,0 0 0 0,-12 11-1 0,-11-11-1 0,-10 22 0 0,-1-11 0 0,1 0 0 0,-2-11-2 0,24 11-12 0,10-11-19 0,1 0 21 0</inkml:trace>
  <inkml:trace contextRef="#ctx0" brushRef="#br0" timeOffset="67">21745 10819 2 0,'0'0'0'0,"12"-12"0"0,-12 12 3 0,0-10 1 0,0 10-1 0,11 0 4 0,-11 10-2 0,11 13-1 0,0 9 1 0,-1 12-2 0,0 10 1 0,-10 1-1 0,12 10-1 0,-1 11 0 0,-11 0-1 0,11-11-1 0,-11 11 1 0,0-10-2 0,11-1 1 0,-11-21 0 0,0-1 1 0,0-32-1 0,10 0 1 0,-10 0-5 0,0-11-11 0,0-22-4 0,12-1 8 0,-12 2 10 0</inkml:trace>
  <inkml:trace contextRef="#ctx0" brushRef="#br0" timeOffset="68">21844 10895 4 0,'0'0'7'0,"0"0"2"0,0 11-6 0,11 0-1 0,-1-11-1 0,13 22 2 0,-2-22 1 0,33 10 0 0,1-10-1 0,32-10-3 0,-1-1-1 0,13-22 1 0,42 10-2 0,-21 3 1 0,-2 9 1 0,-8 0 0 0,-2 0 0 0,-10-1 2 0,-21-9-1 0,10 11 1 0,-11-12-2 0,-11 0 0 0,-22 1-3 0,34-2-3 0,-24 12 4 0,-8 1 2 0,-2-1 0 0,-21 1 0 0,0 10-1 0,-11 0 1 0,-11 0-1 0,0 0 2 0,-11 0-1 0,0 0 0 0,11 10 0 0,-11-10 0 0,-1 0 0 0,12 0 0 0,0 0 0 0,0 0 0 0,0 0 0 0,12 0 0 0,-1 0 0 0,-11 0 1 0,11 0-1 0,0 0 3 0,-1 0 0 0,-10 0-1 0,0 0 1 0,10 11-1 0,-10 10-1 0,0 2-1 0,12-2 1 0,-12 12-1 0,11-1 1 0,-11 12 2 0,11-1-1 0,0 12 0 0,-11 10-1 0,10 0 0 0,1-11-3 0,0 12 1 0,-1-23 0 0,2 11 0 0,-12-21 1 0,11 11-1 0,-1-12 1 0,-10 1 0 0,0-1 0 0,12 12-1 0,-12-34 1 0,11 2 1 0,-11-12-3 0,9 0 2 0,-9 0-1 0,12 0 1 0,-24 0 0 0,3 0 0 0,-2 11 0 0,-1-11 0 0,12 0 0 0,-10 0 0 0,-13 0 0 0,2 0 0 0,-11 11 0 0,-2-11 2 0,3 10-1 0,-24 1 1 0,-10-1 0 0,-12 13 1 0,-9-12-2 0,-12 0-2 0,-11 9-1 0,11 3 2 0,-10-12 0 0,-2 11-1 0,2-11 2 0,-1 10 5 0,1-11 1 0,10 13-3 0,22-12-2 0,11 0-5 0,10 0-3 0,11-2-7 0,23-9-6 0,9 0-3 0,2-9 13 0,10-2 8 0</inkml:trace>
  <inkml:trace contextRef="#ctx0" brushRef="#br0" timeOffset="69">22181 11156 0 0,'0'0'0'0,"0"0"0"0,0 0 1 0,0 0 15 0,-11 0-10 0,-1 0-1 0,2 11 1 0,0 11-1 0,-23 10 0 0,11 1-1 0,11 10-1 0,-10 1-3 0,21-22 0 0,0 10 0 0,10 1-1 0,12-22 0 0,0-1 0 0,11 1 1 0,-1-11 0 0,-11-21-1 0,13 21 1 0,-24-21 1 0,1 9 0 0,-11 12 0 0,-11-11 1 0,1 0-3 0,-12 11-1 0,0 0-3 0,-1 0-6 0,13 0-5 0,10 0 2 0,-10 11 11 0,10-11 3 0</inkml:trace>
  <inkml:trace contextRef="#ctx0" brushRef="#br0" timeOffset="70">22388 11178 0 0,'0'0'0'0,"0"0"0"0,0-11 0 0</inkml:trace>
  <inkml:trace contextRef="#ctx0" brushRef="#br0" timeOffset="71">22040 11199 1 0,'0'-10'1'0,"0"10"3"0,0-11-2 0,11 0 3 0,-1 11 4 0,-10 0 1 0,0 0-2 0,0 22-1 0,0-1-2 0,0 1 0 0,-10 11-1 0,-13-1 0 0,2 12 1 0,9-1-1 0,-8-9 0 0,8-3-2 0,12-9-1 0,-10 0 0 0,20-11-1 0,-10-11 0 0,22 10-1 0,11-20 0 0,10-1-1 0,1 1 0 0,-1-2 1 0,0 1-2 0,-9-10 2 0,-13 21-5 0,-11-11-8 0,-10 1-2 0,0 10-12 0,-10 0 21 0,-11 0 7 0,10 10 0 0</inkml:trace>
  <inkml:trace contextRef="#ctx0" brushRef="#br0" timeOffset="72">22453 11069 2 0,'0'0'0'0,"0"-11"17"0,-12 11-10 0,12 11-2 0,-21 0 0 0,0 22-2 0,-2 10 1 0,2-10-1 0,9 10-3 0,12 1-1 0,0-12 0 0,23 1 0 0,-13-11 0 0,22-12 0 0,-9 1 1 0,10-11-1 0,-11 0 1 0,-2-11 0 0,-8 1 1 0,-1-12 0 0,-11 11 1 0,-11-11-1 0,-21 11 0 0,10 0 0 0,-11 11-1 0,1 0-4 0,21 11-6 0,-11 0-2 0,11 11 1 0,11-11 3 0,0 11 6 0,0-12 2 0</inkml:trace>
  <inkml:trace contextRef="#ctx0" brushRef="#br0" timeOffset="73">22616 11319 1 0,'0'0'1'0,"-12"0"10"0,12 0-4 0,12 0-1 0,-1-11-3 0,22 11 0 0,-1-11-3 0,0 0 1 0,1 1-2 0,-11 10-11 0,0 0-6 0,-11 0 16 0</inkml:trace>
  <inkml:trace contextRef="#ctx0" brushRef="#br0" timeOffset="74">22942 11102 0 0,'0'0'3'0,"0"0"2"0,0 0-2 0,0 11 4 0,0-1-2 0,0 23-2 0,-11-11-1 0,-1 10-1 0,-8-10 1 0,8 11-1 0,2-12 0 0,-1 1 1 0,11-11 1 0,0 0-3 0,11 0 2 0,-11 1-1 0,22-12 0 0,-11 0 1 0,10 0-1 0,33-23 2 0,-32 12-3 0,-12 0-7 0,13 0-3 0,-13 0-4 0,-10 11 0 0,0 0 11 0</inkml:trace>
  <inkml:trace contextRef="#ctx0" brushRef="#br0" timeOffset="75">23138 11091 0 0,'0'0'0'0,"0"-11"0"0,11 11 0 0,-11-11 0 0,11 11 3 0,-11-11 1 0,0 22 8 0,0 0-8 0,-11 11 0 0,0 10-2 0,-12 1 0 0,13-1 0 0,-11-10 0 0,10 0 0 0,0 0-1 0,11-11 0 0,0-1-1 0,0 1 0 0,22-11 0 0,-1-11-1 0,1 1 0 0,11-1 0 0,-23 0 0 0,23 0-1 0,-33 0-3 0,11 0-4 0,-11 0-4 0,0 11 7 0,0 0 6 0</inkml:trace>
  <inkml:trace contextRef="#ctx0" brushRef="#br0" timeOffset="76">23180 11058 8 0,'0'0'8'0,"-10"11"22"0,10 0-17 0,-10 22-10 0,10 10-2 0,-11-10-1 0,0-1-1 0,11 12-5 0,0-12-20 0,11-10 0 0,0 0 22 0</inkml:trace>
  <inkml:trace contextRef="#ctx0" brushRef="#br0" timeOffset="77">23746 10971 0 0,'0'0'0'0,"0"0"0"0,0-11 1 0,0 0 1 0,0 1 1 0,12 10 3 0,-12-11 1 0,11 0 0 0,-11 11 0 0,0 0 1 0,0 0-1 0,0 0 7 0,0 11-11 0,0 10-1 0,0 12-1 0,0 0 0 0,0-1-1 0,9 1 1 0,-9-11 1 0,0-11-1 0,0 10-2 0,0-21 2 0,0 11 0 0,12-11-2 0,-12-11-25 0,0 11 4 0,0-21 3 0,11-1 13 0,-11 11 6 0</inkml:trace>
  <inkml:trace contextRef="#ctx0" brushRef="#br0" timeOffset="78">23746 10895 1 0,'0'0'0'0,"-10"0"2"0,10 0 3 0,0 11 2 0,0-11-2 0,0 0 8 0,10 0-6 0,13-11-3 0,-14 0-1 0,24-1-1 0,0-8-1 0,-1 9 0 0,1 0 3 0,0 0 0 0,-11-1-3 0,0 12 0 0,11 0-1 0,-22-10 1 0,10 10-1 0,1 0 0 0,-1 0 0 0,-9-11 0 0,9 11-1 0,-21 0-3 0,0 0-2 0,0 0-4 0,-10 0-5 0,-1 11-2 0,-11-11 10 0,11 10 6 0,11 2 0 0</inkml:trace>
  <inkml:trace contextRef="#ctx0" brushRef="#br0" timeOffset="79">24062 10830 1 0,'0'0'0'0,"0"0"0"0,0 0 6 0,0-11 4 0,11 11 2 0,-11 0-3 0,0 0-4 0,0 0 2 0,0 11-4 0,0 0-2 0,0 10-1 0,11 23 1 0,-11-11 2 0,10-1-1 0,2 1 0 0,-12-1-1 0,0-21-1 0,11 11 2 0,-11-11-3 0,0-11 1 0,0 0-4 0,0 0-44 0,-11 0 37 0,11 0 10 0,-12 0 1 0</inkml:trace>
  <inkml:trace contextRef="#ctx0" brushRef="#br0" timeOffset="80">23703 11199 0 0,'0'0'1'0,"0"0"1"0,10-10 2 0,2 10 1 0,-12-11-1 0,11 11-1 0,11 0 0 0,-2-11-1 0,13 11 0 0,-10-11-2 0,19 11 1 0,3 0 0 0,8-11 0 0,3 0 0 0,-13 11-1 0,-10-11-3 0,-12 11-9 0,-10-10 0 0,0 10 9 0,-1 0 3 0</inkml:trace>
  <inkml:trace contextRef="#ctx0" brushRef="#br0" timeOffset="81">24030 10807 1 0,'0'0'1'0,"9"0"3"0,-9 0-2 0,12 0-1 0,-1 0 0 0,0 0 0 0,0-10 1 0,11 10 1 0,-1-11 0 0,1 11 0 0,11 0 0 0,-11-10-2 0,21 10 0 0,0 0-1 0,1 0 0 0,9-11 0 0,3 0 0 0,-14 11 0 0,13 0 0 0,-11-12 0 0,-11 2 0 0,10 10 0 0,-21 0-1 0,-1-11 1 0,-9 11 0 0,-2 0 0 0,-10 0 0 0,0 0 0 0,-10 0-1 0,10 0 0 0,-12 11 1 0,2-11-1 0</inkml:trace>
  <inkml:trace contextRef="#ctx0" brushRef="#br0" timeOffset="82">24735 10699 3 0,'0'0'2'0,"0"0"8"0,0 0-3 0,0 0 0 0,12 0 1 0,-12 0-2 0,0 0 1 0,0 0-1 0,11 12-2 0,-11-2-2 0,0 11 0 0,10 13 0 0,2-3 2 0,-1 3 0 0,-11-3-1 0,10 3-1 0,1-1-2 0,0-1 1 0,-1-10 0 0,2 0 0 0,9 10 0 0,-9-21 1 0,-12-11 0 0,11 0-2 0,-11 0 1 0,0 0-1 0,0 0 0 0,-11 0-1 0,11 0 0 0,0 0-1 0,0 0-4 0,0 0-7 0,0-11 13 0,-12 11-1 0,12 0 0 0,0 0 0 0,0 0-1 0,0 0 1 0</inkml:trace>
  <inkml:trace contextRef="#ctx0" brushRef="#br0" timeOffset="83">24889 11069 7 0,'0'0'13'0,"0"0"-6"0,0-11-5 0,0 11 6 0,0 11-2 0,-23-11 2 0,13 11-2 0,-1 0-3 0,-1-11-2 0,-9 11 0 0,0-11 1 0,-12 11-2 0,0-1 0 0,-32 1 0 0,0 0-1 0,-22 0 0 0,11 0-1 0,-1 0 0 0,2 0 1 0,-1-1-1 0,31-10 1 0,-8 11 0 0,20-11 0 0,-1 0 0 0,25 11-3 0,9-11-9 0,0-11-7 0,21 0 7 0,12 1 12 0</inkml:trace>
  <inkml:trace contextRef="#ctx0" brushRef="#br0" timeOffset="84">24301 10928 1 0,'0'0'0'0,"0"0"6"0,0 0 0 0,0 0 23 0,0 0-23 0,0 11-2 0,-11-1 0 0,1 12-1 0,-13 0 2 0,23 0-3 0,-21-1 1 0,21 1 0 0,-12-11-2 0,12 0-1 0,0-11 1 0,12 11-2 0,-1-11 1 0,11-11-2 0,-11 11 2 0,10-11 0 0,0 0 0 0,2 0 0 0,-1 0 0 0,-22 11 0 0,11-10-5 0,-2 10-21 0,-9 0 8 0,0 0 6 0,0-11 3 0,0 11 9 0</inkml:trace>
  <inkml:trace contextRef="#ctx0" brushRef="#br0" timeOffset="85">24465 10906 1 0,'-11'0'4'0,"11"-11"3"0,0 11 2 0,0 0 3 0,0 0 0 0,0 0-11 0,0 0 0 0,11-11-1 0,-1 11 0 0,0 0 0 0,2-12 1 0,-1 12-1 0,0-10 0 0,0 10 1 0,-11 0-1 0,10 0 0 0,-10 0 0 0,-10 10 1 0,10-10 3 0,0 23 0 0,0-1 0 0,0 0-1 0,0-1-1 0,0 1 1 0,0-11-3 0,0 11 1 0,10-11 0 0,-10-1-1 0,0-10 1 0,10 11-2 0,-10-11 0 0,0 11-3 0,0-11 3 0,0 0 1 0,-10 0-2 0,10 0 0 0,-10 0 1 0,-1 0 0 0</inkml:trace>
  <inkml:trace contextRef="#ctx0" brushRef="#br0" timeOffset="86">24420 11015 2 0,'0'0'11'0,"0"-11"3"0,0 11-5 0,12 0-2 0,10-11 1 0,-1 11-2 0,1 0-2 0,-11-11-4 0,11 11-2 0,-22 0-22 0,10 0-7 0</inkml:trace>
  <inkml:trace contextRef="#ctx0" brushRef="#br0" timeOffset="87">23921 9210 4 0,'0'0'0'0,"11"0"0"0,-11 0 0 0,0 0 1 0,0 0 12 0,0 0-6 0,0 0-5 0,-11 0 2 0,11 0-1 0,-22 0-1 0,11 11 1 0,-11-11 1 0,12 0-3 0,-2 9 0 0,12-9-1 0,0 0 0 0,0 0 1 0,12 0-2 0,-2 0 2 0,-10 0-1 0,10 0 0 0,-10 0 0 0,0 0 0 0,0 0 1 0,0 0-1 0,0 12 1 0,-10-12 0 0,10 0-1 0,0 11 0 0,0-11 0 0,0 11 0 0,0 0 0 0,0 0 0 0,10 11 0 0,-10-1 0 0,0 1 0 0,0 0 0 0,12 10 1 0,-12-10 0 0,0 0 0 0,11 0 1 0,-11-1 0 0,0 1-1 0,0 0 0 0,0 0 0 0,0-12 0 0,0 1 0 0,0 0-1 0,0 0 0 0,10-11 1 0,-10 0-1 0,12 0 1 0,-12 0-1 0,11 0 0 0,-1 0 0 0,-10 0 0 0,11 0 0 0,-22 0 1 0,11 0-1 0,0 0 0 0,-10 0 0 0,10 0 0 0,0 0 0 0,0 0 0 0,-11 0 0 0,22 0 0 0,10 0 0 0,-10 0-1 0,-1 0 1 0,2 0 0 0,9 0 0 0,-21 0-1 0,12 0 0 0,-12 0-3 0,0 0 0 0,0 0-2 0,0-11 3 0,0 11-3 0,0 0 1 0,0 0-4 0,-12 0-2 0,12 11 3 0,-10-11 6 0,10 0-1 0</inkml:trace>
  <inkml:trace contextRef="#ctx0" brushRef="#br0" timeOffset="88">23932 9165 4 0,'0'0'0'0,"0"0"0"0,10 0 0 0,-10-10 2 0,0 10 0 0,0 0 1 0,0 0 1 0,0-11 0 0,0 11-1 0,-10 0 0 0,10 0 1 0,0 0 5 0,10 0-3 0,-10 0-4 0,11 0 1 0,-11 11-1 0,0-1 1 0,11 13 0 0,-11-1-2 0,10-2 0 0,-10 14 0 0,12-1 0 0,-12-1 1 0,11 1 0 0,-11 0-1 0,10 10 0 0,2-10-1 0,-12-1 0 0,11-10 1 0,-2 11 0 0,3-12 0 0,-1-10-1 0,0 0 0 0,0 0 0 0,-11-11 0 0,0 11-2 0,0-11-4 0,0-11-30 0,0 0 16 0,0 0 17 0,10 11 0 0</inkml:trace>
  <inkml:trace contextRef="#ctx0" brushRef="#br0" timeOffset="89">23899 9165 4 0,'0'0'0'0,"0"-10"0"0,0 10 0 0,0 0 0 0,-11 0 0 0,11 0 0 0,0 0 0 0,0-11 1 0,0 11 0 0,11 0 0 0,-11 0 1 0,10 0 0 0,-10 0 0 0,12 0-1 0,-12-10 2 0,11 10 0 0,-11-11 2 0,0 11 0 0,10 0 1 0,-10 0 9 0,-10 0-10 0,10 11 1 0,-11-11-2 0,-1 10 0 0,2-10-2 0,-13 11 1 0,3-11-1 0,-2 10-1 0,-1-10 0 0,13 0-1 0,-13 12 0 0,23-12-1 0,-9 0-1 0,9 0-2 0,9 0-6 0,3 11-5 0,9-11-7 0,2 0 2 0,9 0 15 0</inkml:trace>
  <inkml:trace contextRef="#ctx0" brushRef="#br0" timeOffset="90">23823 9165 5 0,'0'0'0'0,"0"0"-1"0,11 0 14 0,-11 0-10 0,0 12 1 0,10 10-1 0,-10 9 0 0,12 14 2 0,-2-2-1 0,-10 1-2 0,10-1-1 0,35 44-16 0,-34-54-7 0,-1-11 17 0</inkml:trace>
  <inkml:trace contextRef="#ctx0" brushRef="#br0" timeOffset="91">24768 10699 4 0,'0'0'0'0,"0"0"0"0,0-11 0 0,0 11 0 0,0 0 0 0,0 0 0 0,0 0 2 0,-10 0 0 0,10 0 4 0,0 0-2 0,0 0-1 0,0 0-1 0,0 0 0 0,10 11 0 0,-10-11-1 0,12-11 0 0,9 11 0 0,1-11-1 0,-12 11 0 0,23 0 0 0,-21-10 0 0,-1 10 0 0,10 0 0 0,0 0 0 0,-9 0 0 0,-1 0 0 0,-11 0 0 0,0 0 0 0,0 0 0 0,0 0 0 0,0 0 0 0,0 0 0 0,0 0 0 0,-11 0 0 0,11 0 0 0,0 0 1 0,0 0-2 0,0 0 1 0,11 0-1 0,-11-11 1 0,0 11 0 0,11 0 0 0,-11 0 1 0,0 0-2 0,0 0 2 0,0 0-2 0,11 0 2 0,-11 0-2 0,0 0 1 0,10 11 0 0,-10-1 0 0,10 1 0 0,-10 0 0 0,12 1 0 0,-12 19 0 0,11-19-1 0,0 20 2 0,0-11-1 0,-1 2 0 0,-10-1 0 0,12-2 1 0,-2 3-1 0,-10-12 1 0,0 11 1 0,10-11-1 0,-10 21 2 0,0-10-1 0,0 0 0 0,0-1 0 0,0-10-2 0,0 0 1 0,0-11-1 0,0 0 0 0,0 0-1 0,0 0 0 0,0-11 1 0,12 11 0 0,-12-11 0 0,0 11 1 0,0 0-1 0,0 0 1 0,0 0 0 0,-12 0-1 0,-20 22 1 0,11-11-1 0,-1 0 2 0,-21 0-2 0,9-11 1 0,1 11-2 0,13-11 0 0,8-11-6 0,12 11-13 0,0 0 4 0,0 0 12 0</inkml:trace>
  <inkml:trace contextRef="#ctx0" brushRef="#br0" timeOffset="92">23692 10688 2 0,'0'0'0'0,"-11"0"0"0,11 11 0 0,0-11 0 0,0 0 0 0,0 0 0 0,0-11 0 0,0 11 0 0,0-11 1 0,11 1 0 0,-11 10-1 0,11-11 1 0,11 1-1 0,-11-24 1 0,22 23-1 0,-24-9 0 0,14 8 0 0,-1 1 0 0,-11 0 1 0,11 0-1 0,-2 11 1 0,-8-11-1 0,21 11 0 0,-22 0 0 0,21 0 1 0,-10 0-1 0,-1 0 1 0,11 0 0 0,-20 11 1 0,10 0 0 0,-11 0-1 0,11 0 0 0,-11 1-1 0,10-12 1 0,0 0-1 0,2 0 0 0,-1-12 0 0,10-10 1 0,1 0-1 0,-12 1-1 0,1 0 2 0,11 9-1 0,-11-10 1 0,-11 22-1 0,-2 0 0 0,14 0 0 0,10 11 0 0,-11-11 0 0,-2 11 0 0,25-11 0 0,-13 0 0 0,1 0 0 0,10 0 0 0,-11 0 0 0,-9 0 0 0,-1 0 0 0,-2 12 0 0,3-12 1 0,-1 10-1 0,-1-10 0 0,1 0 0 0,0 0 0 0,-1-10 0 0,23-24 0 0,-11 12 0 0,0 1 0 0,-13 10 0 0,3 0 0 0,-1 11-1 0,-22 0 1 0,0 11 0 0,0 0-1 0</inkml:trace>
  <inkml:trace contextRef="#ctx0" brushRef="#br0" timeOffset="93">24322 10177 2 0,'0'-10'1'0,"0"10"0"0,0 0-1 0,0 0 5 0,0 0-3 0,0 10 1 0,0 1 0 0,0 0-1 0,0 11 0 0,-10-11-1 0,-1 0 1 0,0 10 0 0,11-10-2 0,0 0 1 0,0 0-1 0,0 0-1 0,0 0 1 0,11-11 0 0,0 0 1 0,11 0-1 0,-1 0 0 0,2-11 1 0,-2 11-1 0,-10 0 0 0,-11 0 0 0,10 0-1 0,-10 0 1 0,0 0-1 0,0 11 0 0,0-11 1 0</inkml:trace>
  <inkml:trace contextRef="#ctx0" brushRef="#br0" timeOffset="94">24508 10156 2 0,'0'0'1'0,"0"0"-1"0,-11 0-1 0,11 11 2 0,-12-1-1 0,2 1 2 0,0 0 1 0,10 11 1 0,-11-11-2 0,0 0 0 0,11 10 0 0,-11-21-1 0,11 11 0 0,0-11-1 0,11 0 0 0,0 0-1 0,0 0 1 0,9-11 0 0,-8 1 0 0,10-1 1 0,-1 0-2 0,-11 0 0 0,-10 11-1 0,12 0-3 0,-12 0-2 0,-12 11 5 0,2-11 0 0</inkml:trace>
  <inkml:trace contextRef="#ctx0" brushRef="#br0" timeOffset="95">24550 10134 5 0,'0'0'4'0,"-10"0"-3"0,0 11-2 0,10 11 1 0,-11-12 1 0,11 23 2 0,0 0-1 0,0-1-1 0,11 1-1 0,-11-11-2 0,10-1-7 0,0-10 4 0</inkml:trace>
  <inkml:trace contextRef="#ctx0" brushRef="#br0" timeOffset="96">23758 9047 5 0,'0'-12'0'0,"0"12"0"0,0 0 0 0,0 0 0 0,-12 12 1 0,12-12 1 0,0 10 1 0,0 2-2 0,0-12 1 0,0 0-1 0,12 0-1 0,-1-12 0 0,10-10 0 0,0-9-2 0,12 8 0 0,-11-9 0 0,0-1 1 0,11 23 0 0,-22-2 0 0,-1 12 1 0,-10 0 0 0,0 12 0 0,0-2 1 0,0 11 1 0,0 2-1 0,11-2 0 0,-11 2 0 0,11-13 0 0,-1 1-1 0,13-1 0 0,-1-10 0 0,-2-10 0 0,14-11 0 0,-1 9-1 0,-12-9 0 0,11-1 0 0,1-11 0 0,-11 23 1 0,0-13 0 0,-11 12 0 0,-1 1 0 0,2 10 0 0,9-11 0 0,-10 11 0 0,10 0 0 0,2 0 0 0,-1 0 0 0,-2 11 0 0,-8-1 0 0,21 1 0 0,-22 0 0 0,11-11 0 0,-12 12 0 0,0-12 0 0,13 0 0 0,-12 0 0 0,10-12 0 0,-11 1 0 0,24 0 0 0,-23-10 0 0,22-1 0 0,-12 0 0 0,0 22 0 0,-9 0 0 0,-1 0 0 0,-1 11 0 0,2 0 0 0,-2 11 0 0,0-11 0 0,13 10 0 0,-1-10 0 0,10-11 0 0,-21 0 0 0,22-11-1 0,-11 0 1 0</inkml:trace>
  <inkml:trace contextRef="#ctx0" brushRef="#br0" timeOffset="97">24159 8459 6 0,'0'0'0'0,"0"-10"0"0,0-1 0 0,12 0 0 0,-1 11 0 0,-11 0 2 0,0 0 2 0,0 11 0 0,0 10 0 0,0-10 0 0,-11 11-1 0,11 0 1 0,-22 10 2 0,11-10-2 0,0 11-2 0,1-11-1 0,10-12 0 0,0 12-1 0,0-22 0 0,10 0 0 0,1 0 0 0,10 0 0 0,12 0-1 0,-1-11 1 0,-9 0 0 0,-1 11-1 0,-1-10-4 0,-21 10-5 0,11 0-5 0,-22 0 2 0</inkml:trace>
  <inkml:trace contextRef="#ctx0" brushRef="#br0" timeOffset="98">24334 8438 4 0,'-12'0'3'0,"2"0"5"0,-12 0-7 0,22 11 0 0,0-11-1 0,0 10 0 0,11-10 1 0,10 0-1 0,12 0 0 0,-1-10 0 0,-9-1 0 0,10 0 0 0,-22 0 0 0,10 0 0 0,-21 11 0 0,0 0 0 0,0 0 0 0,-10 11 0 0,-1 0 0 0,0 21 0 0,-12 1 0 0,23-11 1 0,0 10-1 0,0-10 1 0,12 11-1 0,-1-22 0 0,-11 0 0 0,0 10 1 0,11-10-2 0,-11 0 1 0,-11-11-1 0</inkml:trace>
  <inkml:trace contextRef="#ctx0" brushRef="#br0" timeOffset="99">24345 8590 41 0,'0'0'14'0,"-11"0"-1"0,32 0-16 0,11 0 1 0,13-11 2 0,-2-11 0 0,1 11 0 0,-1 1-2 0,-21 10 1 0</inkml:trace>
  <inkml:trace contextRef="#ctx0" brushRef="#br0" timeOffset="100">27183 17147 255 0,'0'0'0'0,"-11"0"0"0</inkml:trace>
  <inkml:trace contextRef="#ctx0" brushRef="#br0" timeOffset="101">22844 11885 0 0,'0'0'0'0,"0"0"0"0,-10 0 0 0,10 0 1 0,0-11 2 0,-12 11 0 0,12-11 3 0,12 0-2 0,-12 0 2 0,10 0 0 0,-10 11-1 0,0 0-4 0,0 11 2 0,0 11-1 0,0 21 2 0,-10 1-2 0,10-1 0 0,0 1 0 0,0 10 0 0,0-21-1 0,0-1 1 0,0-10-1 0,0 0 0 0,-12-11-1 0,12 1 0 0,12-3-2 0,-12-9-6 0,0 0-12 0,10 0 4 0,-10-9 6 0,0-14 9 0,10 23 1 0</inkml:trace>
  <inkml:trace contextRef="#ctx0" brushRef="#br0" timeOffset="102">22724 12232 0 0,'0'0'0'0,"0"0"0"0,0-9 1 0,0 9 1 0,0 0 0 0,12-12 1 0,-12 12 0 0,11 0 0 0,-1 12-2 0,-10-3 1 0,11 13 0 0,0 0-1 0,-11 0 0 0,0 10 1 0,10-21-1 0,-10 11 0 0,0-22 1 0,12 0 0 0,-1 0 2 0,-1-10-1 0,2-2-1 0,-2-20-1 0,12-1-1 0,-11 0 0 0,-1 1 0 0,2 21 0 0,-1-11 0 0,-11 22-1 0,9-11-5 0,-9 11-11 0,12 11 3 0,-12-11 13 0</inkml:trace>
  <inkml:trace contextRef="#ctx0" brushRef="#br0" timeOffset="103">27237 17680 255 0</inkml:trace>
  <inkml:trace contextRef="#ctx0" brushRef="#br0" timeOffset="104">22093 12570 2 0,'0'0'0'0,"-10"-11"0"0,10 11 1 0,0-11 3 0,0 0 1 0,0 0 0 0,0 11-1 0,10 0 0 0,2 11 1 0,-1 22-2 0,-11-1 1 0,10 23-1 0,2-1 0 0,-12 0 0 0,0 11 0 0,-12-10-1 0,12 10-1 0,-10-20-1 0,10-14 1 0,0-20-1 0,0 12-1 0,10-13-4 0,-10-10-10 0,0 0-6 0,12 0 13 0,-12-22 5 0</inkml:trace>
  <inkml:trace contextRef="#ctx0" brushRef="#br0" timeOffset="105">22093 12559 2 0,'0'0'0'0,"0"0"1"0,0 0 2 0,12 0 2 0,9 11-2 0,1-2-1 0,11-9 0 0,11 0 1 0,10 0 3 0,0-9 1 0,21-13 1 0,3 11-1 0,-13 0-3 0,0-11-2 0,0 22-3 0,11-21 2 0,1-1-3 0,-1 0 4 0,-1 1 0 0,13-13-1 0,-1 13 0 0,-12 11-3 0,-20-13-4 0,0 23 1 0,-35-11 4 0,13 11-1 0,-21 11 0 0,-1-11 1 0,-1 11 0 0,-10-11 0 0,11 0-2 0,-11 0-5 0,0 12 0 0,0-12 0 0,-11 0 0 0,1 10 7 0,10 1-1 0</inkml:trace>
  <inkml:trace contextRef="#ctx0" brushRef="#br0" timeOffset="106">23528 12243 2 0,'-9'-11'1'0,"9"2"2"0,0-3-1 0,0-10 1 0,9 22 1 0,-9-11 2 0,0 11 0 0,0 11 0 0,0 23-1 0,0 8-2 0,0 12-1 0,0 11 1 0,0 0 0 0,0 23 2 0,12-23-2 0,-12-10-1 0,0-34-1 0,21 66 1 0,-21-43-1 0,12-1-1 0,-1-10 1 0,-11-1 0 0,0-21 1 0,0 0 0 0,0 0 1 0,-11-11-2 0,11 0 0 0,0 0-1 0,0 0-2 0,0-11-5 0,0 0-14 0,0 0-10 0,0-10 18 0</inkml:trace>
  <inkml:trace contextRef="#ctx0" brushRef="#br0" timeOffset="107">22083 13244 5 0,'0'0'0'0,"-11"-11"4"0,22 11-2 0,11 0-1 0,11-10 1 0,20-2 4 0,12-9 2 0,22 9 0 0,11-20 2 0,0 11 0 0,12-13-3 0,-12 13-3 0,-1 11-1 0,1-13 1 0,0 12-2 0,-11 0-1 0,0 0 0 0,-1 2-2 0,2-3 0 0,-13 1-1 0,-10-11-5 0,2 11-6 0,-24 11-4 0,-21-11-2 0,-1 11 5 0,-21 11 10 0</inkml:trace>
  <inkml:trace contextRef="#ctx0" brushRef="#br0" timeOffset="108">22681 12711 2 0,'0'0'0'0,"0"-11"0"0,11 0 0 0,0 0 3 0,-11 0 2 0,11 1 1 0,-11 10-1 0,0 10 5 0,0 1-6 0,0 11 0 0,-11 11 0 0,0 10 1 0,-12 1 0 0,-9-12-1 0,22 1-1 0,-1-11-2 0,-1-1 0 0,12-10-1 0,12 0 0 0,-1-11 2 0,-1 0 0 0,22 0 0 0,-9 0 0 0,9-11-1 0,1 0 1 0,-11 0-2 0,-12 1 0 0,2 10 0 0,-1 0-4 0,-11 0-17 0,0 0-25 0</inkml:trace>
  <inkml:trace contextRef="#ctx0" brushRef="#br0" timeOffset="109">22919 12667 1 0,'0'0'0'0,"0"-10"0"0,0 10 0 0,12 0 0 0,-12 0 1 0,0-11 1 0,0 11 0 0,11 11 8 0,-11-11-5 0,0 10 1 0,0-10-3 0,0 0-2 0,-11 11 2 0,11 0-1 0,-12 0-1 0,12 0-1 0,0 0 0 0,0-11 0 0,0 11 1 0,0-11-1 0,0 0 2 0,0 0 0 0,-9 10 1 0,9 1-2 0,-11 0 0 0,11 11 0 0,0 0 0 0,-12 10 0 0,12-10 1 0,0 0 0 0,-10 0-1 0,10-1 1 0,0-10-1 0,0 0-1 0,10-11 1 0,-10 11 1 0,12-11-1 0,-1-11 0 0,-11 0 0 0,0 11-1 0,9 0 0 0,-18 0 2 0,9 0-2 0,0 0 0 0,-11 0 0 0,11 0-1 0,0 0-2 0,-12 0-16 0,12 0-12 0,0 0 19 0</inkml:trace>
  <inkml:trace contextRef="#ctx0" brushRef="#br0" timeOffset="110">22844 12657 2 0,'0'0'0'0,"0"0"0"0,0 0 0 0,0 0 2 0,0 0 2 0,-10 0 2 0,10-11 1 0,10 11 1 0,-10-11-1 0,10 0-1 0,-10 11-3 0,12-11 2 0,9 0-3 0,2 11 0 0,-14 0-1 0,3 0 0 0,-1 0 0 0,-1 0 1 0,-10 11 1 0,0 0 3 0,0 11 0 0,-21-1-3 0,0 23-1 0,-12-22-1 0,22-1 0 0,-1-10 0 0,2 0-2 0,10-11 0 0,10 11 1 0,2-11-1 0,-1 0 0 0,22 0 1 0,-24-11 1 0,24 11-1 0,-21 11 1 0,-1 0-1 0,-1 0 1 0,-10 10 0 0,0 1 1 0,-10 11 0 0,-1-22 1 0,-11 10 1 0,11 1 2 0,-10-11 0 0,-2 11 2 0,2-22 0 0,9 0-3 0,2 0-3 0,0 0-2 0,10-11-2 0,0 0-2 0,10 0-10 0,0 0-34 0,13 11-5 0,-13 0 46 0</inkml:trace>
  <inkml:trace contextRef="#ctx0" brushRef="#br0" timeOffset="111">24030 12298 2 0,'0'0'0'0,"-11"-10"0"0,11-2-1 0,0 1 2 0,11 11 0 0,-11-11 2 0,0 11 0 0,0 0 3 0,9 22-3 0,-9 11 1 0,0 11-1 0,0 9 1 0,0-10-2 0,0 12 1 0,0-22-1 0,0 21-1 0,12-21 0 0,-12 0-1 0,0-1 1 0,0-10-1 0,0-11 0 0,0 10-1 0,0-21-3 0,0 11-3 0,0-11-5 0,11-11 0 0,-11 1 9 0</inkml:trace>
  <inkml:trace contextRef="#ctx0" brushRef="#br0" timeOffset="112">24051 12243 1 0,'0'0'0'0,"0"0"1"0,0-11 10 0,66 22-2 0,-24 0-8 0,3-11 1 0,8-11-2 0,12 0 1 0,12 2 1 0,-1-14 0 0,-11 12-1 0,-10 0 0 0,10 0-1 0,-22 0 1 0,1 11-1 0,0 0-1 0,-2 0-2 0,3-11-2 0,20 11-2 0,-32-10-1 0,-13 10 3 0,3 0 5 0,-23 0 0 0,0 10-4 0</inkml:trace>
  <inkml:trace contextRef="#ctx0" brushRef="#br0" timeOffset="113">24898 12102 4 0,'0'0'0'0,"-9"0"2"0,9-11 0 0,0 11 3 0,9 0 0 0,-9 0 3 0,0 0 1 0,0 22 0 0,12 0-3 0,-12 21-3 0,0 11-1 0,0-10-1 0,0 10 1 0,11 0 1 0,-11 1-2 0,10-11-1 0,2-1 0 0,-1-10 0 0,11-13-2 0,-22 3-6 0,10-1-7 0,-10-22-2 0,0 11 5 0,-10 0 9 0,-1-11-2 0</inkml:trace>
  <inkml:trace contextRef="#ctx0" brushRef="#br0" timeOffset="114">23964 12863 3 0,'10'-11'0'0,"13"0"2"0,-13 11 3 0,22-11 0 0,2 1 0 0,10 10 1 0,-2-11 2 0,13 11 1 0,11-11-2 0,9 0-2 0,13 0-2 0,19-22-1 0,-19 12-1 0,-33 10-2 0,32 0-8 0,-44 0-12 0,0 0 1 0,-11 11 15 0,-9 0 0 0</inkml:trace>
  <inkml:trace contextRef="#ctx0" brushRef="#br0" timeOffset="115">24257 12472 2 0,'0'0'0'0,"0"-11"0"0,0-1 0 0,12 12 4 0,-12-10 0 0,11-1 3 0,-11 1-1 0,10 10 0 0,-10 0 1 0,0 0 8 0,-10 10-11 0,-1 11-1 0,-11 2 0 0,11 9-1 0,-11 12-1 0,0-13 1 0,12-8-1 0,-1 10-1 0,-1-22 0 0,12 10 0 0,12-21 0 0,-12 0 0 0,21 0 1 0,1 0-1 0,0-10 1 0,-1-1-1 0,2 0 0 0,9 0 0 0,-22 11 0 0,2 0 0 0,-12-11-2 0,11 11-6 0,-11 0-13 0,0 0-2 0,10 11 12 0,-10-11 9 0,0 0 0 0</inkml:trace>
  <inkml:trace contextRef="#ctx0" brushRef="#br0" timeOffset="116">24465 12449 3 0,'0'0'0'0,"0"0"2"0,0 0 2 0,-11 0 0 0,0 23 0 0,-12-12-1 0,2 20 1 0,9-19-3 0,-8 21 1 0,8-22-2 0,12-2 0 0,0 3 0 0,0-1-1 0,23-11 2 0,-2-11-1 0,0-1 0 0,24 3 0 0,-25-13 0 0,3 11-1 0,-1 0-5 0,-12 11-4 0,0-12 3 0,-10 12 7 0,0-10-3 0</inkml:trace>
  <inkml:trace contextRef="#ctx0" brushRef="#br0" timeOffset="117">24508 12406 4 0,'0'0'3'0,"0"0"8"0,0 0-5 0,11 33-1 0,0-11-1 0,-1 21-1 0,0-10-2 0,2 9-1 0,-1-19 0 0,0 10-11 0,0-11-9 0,-1-1 14 0</inkml:trace>
  <inkml:trace contextRef="#ctx0" brushRef="#br0" timeOffset="118">23921 12298 1 0,'0'0'0'0,"0"0"0"0,0-10 0 0,11 10 1 0,-11 0 0 0,0 0 2 0,0-12 1 0,10 12 2 0,-10 0 1 0,0 0 2 0,-10 0-7 0,-1 0 0 0,-11 12-1 0,11-12 0 0,-11 0 0 0,0 10-1 0,-11 1 1 0,0-1-1 0,13 1 1 0,-2-11-1 0,-1 11 0 0,23-11 0 0,-10 0 0 0,10 0-1 0,0 12 1 0,10-12 0 0,-10 0 1 0,12-12 1 0,-1 12-1 0,-11 0-1 0,0 0 1 0,10 0-1 0,-10 0 0 0,0 0 1 0,0 12-1 0,0-2 1 0,0 1 0 0,0-1-1 0,0 12-1 0,0 0 2 0,0-1-1 0,0 23 0 0,0 0 1 0,0-2 0 0,0 14 0 0,0-2-1 0,0 0 1 0,12 1 0 0,-1-12-1 0,-2-10 0 0,24-22 0 0,-21 0 1 0,9 0-1 0,1-11 0 0,-12 0 0 0,2 0 0 0,-1 0 1 0,-1 0-1 0,-10 0 1 0,0 0-1 0,12 0 0 0,-12 0 0 0,11 0 0 0,-1-11 0 0,12 11-4 0,-12-11-14 0,23 0-8 0,-10 11 21 0,-2-11 2 0</inkml:trace>
  <inkml:trace contextRef="#ctx0" brushRef="#br0" timeOffset="119">25019 12124 4 0,'0'0'0'0,"-11"0"0"0,-1 0 0 0,12 0 3 0,-10 0 2 0,10 0 4 0,0 0 8 0,10 0-12 0,13 0-2 0,-1 0-2 0,0 0-1 0,10-11 1 0,1 0 0 0,-12 11-1 0,-10 0 1 0,0-11-1 0,-1 11 0 0,-10-11 0 0,-10 22-1 0,10-11 1 0,-11 11 0 0,0 0 0 0,11-11 0 0,0 0 0 0,0 11 0 0,0-11 0 0,0 11-1 0,11-11 1 0,-11 10 1 0,11 1 0 0,-1 0 0 0,2 11-1 0,-1 0 0 0,-11-1 1 0,10 23-1 0,-10-22 0 0,12 10 1 0,-12 1-1 0,11 10 0 0,-11-10 1 0,0 11 0 0,0-13 0 0,0 3-1 0,9-12-1 0,3-1 2 0,-12 1-1 0,11-11 0 0,-1-11-1 0,-10 11 1 0,12-11 0 0,-12 0 1 0,0 0-1 0,-12 0 0 0,12 0 0 0,-10 0 1 0,10 11-2 0,-11-11 2 0,-1 0-1 0,3 11 1 0,-2-1-1 0,-22 1 1 0,11 0 0 0,-21 0 0 0,10 0-1 0,1 0 1 0,10-11 0 0,-11 11-1 0,-10-11 0 0,9 0 0 0,13 0-1 0,9 0-5 0,3 0-15 0,18-11-10 0,-9 11 27 0</inkml:trace>
  <inkml:trace contextRef="#ctx0" brushRef="#br0" timeOffset="120">23660 12048 0 0,'0'0'0'0,"0"0"0"0,0 0 0 0,-11 10 0 0,11-10 0 0,0 0 0 0,0 0 0 0,0 11 0 0,0-11 0 0,0-11 3 0,0 11 0 0,-11 0 0 0,11 0 2 0,0 0-3 0,11 0-2 0,-11 0 0 0,0 0 0 0,11-10 0 0,0 10 0 0,10-11-1 0,0 0 1 0,-9 0 0 0,9 0 0 0,2 0 0 0,-2 11 0 0,-10-11 0 0,11 11-1 0,-11 0 2 0,-1 11-1 0,2 0 0 0,-2 0 0 0,12 0 1 0,-1 0-1 0,2 0 0 0,9-11 1 0,-22 0-1 0,13 0 0 0,-1-11 0 0,10 0 0 0,-21 0 0 0,11 0 0 0,0 0-1 0,-11 11 1 0,-1-11 0 0,1 0 0 0,0 11 0 0,-11 0 0 0,10 0 1 0,-10 11-1 0,0-11 1 0,12 11 0 0,9-11-1 0,1 0 0 0,-12 11 1 0,13-11 0 0,-1 0 0 0,-11 0-1 0,10 0 1 0,-10 0-2 0,22-11 2 0,-11 0-2 0,-2 0 0 0,13 1 0 0,-21-12 1 0,-1 11 0 0,0 11 0 0,0 0 1 0,-11 0-1 0,10 0 0 0,-10 0 1 0,10 0-1 0,2 11 0 0,-1-11 1 0,11 0-1 0,-12 0 0 0,23 0 0 0,-22 0 1 0,22 0-1 0,-22 0 1 0,10 0-1 0,-10 0 0 0,-1 0 1 0,2 0-1 0,-1 0-1 0,-11 0 2 0,10 0-1 0,-10 0 0 0,0 0 0 0,12 0 0 0,-2 0 1 0,-10 0 0 0,10 0 0 0,-10 0 0 0,12 0 1 0,-12 0-1 0,0 0 2 0,11 11-1 0,-1-11 0 0,13 0 0 0,-2 0-1 0,0 0 0 0,2 0 0 0,10-11-1 0,9 0 1 0,-8 0-1 0,9 0-1 0,-10 0-4 0,9 1-3 0,-9-1 1 0,-21 11 3 0,9 0 1 0,1 0-3 0,-12 0 0 0,13 0 5 0,-13 0 0 0,2 0-3 0</inkml:trace>
  <inkml:trace contextRef="#ctx0" brushRef="#br0" timeOffset="121">24301 11656 0 0,'0'0'0'0,"11"0"1"0,-1 0 2 0,-10 0 1 0,0 0 1 0,0 22 0 0,-10-11-1 0,-1 11 2 0,0 9-2 0,-10-8-1 0,9-1 1 0,2-11-1 0,-1 10-1 0,11-21-2 0,0 11 0 0,11-11 0 0,-1 0 0 0,13-11 1 0,-2 11 0 0,0-12 0 0,12 12 0 0,-10-9 0 0,-2 9 0 0,-10 0-1 0,-1 0-1 0,2 0-6 0,-1 0-10 0,0-11-1 0,10 11 12 0,-11 0 5 0</inkml:trace>
  <inkml:trace contextRef="#ctx0" brushRef="#br0" timeOffset="122">24530 11634 1 0,'0'0'0'0,"0"0"0"0,0-10 0 0,10-1 2 0,-10 11 2 0,10-11 0 0,2 0-1 0,-1-1-1 0,11 2-1 0,0 10 0 0,10 0 0 0,-32 0 0 0,21 0 1 0,-21 10-1 0,12 2 1 0,-12-12 0 0,0 11-1 0,0 0 0 0,0-11-1 0,-12 11 1 0,12-1-1 0,0-10 0 0,0 10-1 0,0 2 2 0,12-12-2 0,-1 11 1 0,-1-11 0 0,2 11 0 0,-12 0 0 0,0 0 1 0,10 0 0 0,-20-1 2 0,-2 11 2 0,-9-9 2 0,-1-1 1 0,11 0-1 0,-10 0-3 0,21 0-1 0,-11-11-3 0,11 0-1 0,0-11-7 0,0 0-14 0,0 0-9 0,11 11 25 0</inkml:trace>
  <inkml:trace contextRef="#ctx0" brushRef="#br0" timeOffset="123">22844 13244 3 0,'0'-11'0'0,"0"11"0"0,0-10 1 0,0-2 1 0,10 1 2 0,2 1 2 0,-12-2 2 0,11 12 2 0,-11-10 1 0,0 20 4 0,0 35-11 0,0-3-2 0,0 2 0 0,0 10-1 0,0-10 0 0,0-2 0 0,0-8-1 0,0-3 1 0,0 3-1 0,10-12 0 0,-10-11-3 0,0 10-5 0,12-10-10 0,-12 0-3 0,-12 0 6 0,12 0 12 0,-10-11-1 0</inkml:trace>
  <inkml:trace contextRef="#ctx0" brushRef="#br0" timeOffset="124">22789 13592 5 0,'0'0'0'0,"0"-11"0"0,12 0 3 0,-12 0 5 0,0 11 3 0,0-11 0 0,0 22 1 0,0 0-8 0,0 11-3 0,0-1 0 0,0 12 0 0,11 0 1 0,-11-1 0 0,10-10 0 0,2-11 0 0,-2 0 1 0,-10 0 2 0,0-11-1 0,10 0 0 0,-10 0 0 0,12-11-2 0,-1-11-1 0,-1 0-1 0,2 0 1 0,-1-10 0 0,-2-1-1 0,3 1-2 0,-12 21 1 0,0-11-3 0,11 11-7 0,-11 11-11 0,0 0-1 0,10 0 5 0,-10 0 13 0,0 0 1 0</inkml:trace>
  <inkml:trace contextRef="#ctx0" brushRef="#br0" timeOffset="125">22203 14037 6 0,'0'0'0'0,"0"-11"0"0,0 22 6 0,-12 0-1 0,12 22 0 0,0 11-1 0,12-1-2 0,-1 10 1 0,0 3 0 0,32 96-1 0,-43-141-2 0,0 0-4 0,11-11-9 0,-11-11 1 0,11-11 11 0,-11 11-5 0</inkml:trace>
  <inkml:trace contextRef="#ctx0" brushRef="#br0" timeOffset="126">22214 14037 6 0,'0'0'0'0,"11"0"3"0,-1 0-1 0,11 0 2 0,13 0 1 0,-13 0-2 0,34 0 2 0,-1 0 1 0,22-11-1 0,0 1-1 0,1-11-2 0,10 9-2 0,-1-21-2 0,2 13 2 0,-13-3-2 0,2 12-2 0,-1-22-3 0,-22 23 1 0,-32 10 4 0,43-22-2 0,-11 11 2 0,1 0 2 0,-33 0 0 0,10 11 0 0,-32 0 2 0,11 0 1 0,-11 0 1 0,0 11-1 0,-11-11-1 0,11 0 0 0,0 0 2 0,0 0 1 0,-11 0-1 0,11 0 0 0,0 0 0 0,0 0-1 0,11 0-2 0,0 0-1 0,-11 0 0 0,10 11 1 0,2 0-1 0,-12 11 1 0,11-1-1 0,-1 12 0 0,2 0 0 0,-1-1 1 0,-2 12-1 0,14 0 1 0,-13 10-1 0,2 11 0 0,-1-11 0 0,-11 11-2 0,11-10 1 0,-11-12 0 0,0-21 2 0,0 0-1 0,11-11 0 0,-11-11 0 0,0 10 0 0,0-10 1 0,10 0-1 0,-10 0 0 0,0-10 1 0,10 10 1 0,-10-11-1 0,0 0 2 0,0 11-1 0,-10 0 3 0,10 0-2 0,-10 0-1 0,10 0 0 0,-11 0 1 0,-23 0 1 0,13 11 0 0,-23-11-1 0,1 11-1 0,-12-11-1 0,-20 21 0 0,-13-10-1 0,-20 0 0 0,-2 0 0 0,-8 11-1 0,-2-11 2 0,22-1 0 0,-11 1-3 0,23-11 1 0,-1 11 0 0,21-11 1 0,1 11 0 0,11 0 0 0,21 0-2 0,10-11-4 0,13 11-18 0,10-11-13 0,10 0 17 0,2 0 14 0</inkml:trace>
  <inkml:trace contextRef="#ctx0" brushRef="#br0" timeOffset="127">22604 14190 6 0,'0'-11'0'0,"0"11"0"0,0-11 0 0,0 11 3 0,0 0 1 0,0-12 1 0,12 12 0 0,-12 0 3 0,0 0 4 0,0 0 2 0,0 0-1 0,0 12-5 0,-12 10-4 0,2-1-3 0,-1 12 0 0,-10 0 0 0,-12-1-1 0,22 1 0 0,-11-1 1 0,12-10-1 0,10-11-1 0,10 0 1 0,0 0-1 0,13-11 1 0,-1 0 1 0,10 0-1 0,12 0 0 0,-22-11 1 0,-2 0-1 0,3 0-1 0,-12 0-6 0,-11 11-14 0,11 0-7 0,-11 0 9 0,10 0 15 0,-10-11-2 0</inkml:trace>
  <inkml:trace contextRef="#ctx0" brushRef="#br0" timeOffset="128">22877 14146 5 0,'10'0'1'0,"-10"0"1"0,0 0-3 0,12-11 2 0,8 11 1 0,-8 0 4 0,9-10 1 0,2 10 1 0,-13 0-1 0,2 10-3 0,-12 11 2 0,10 2 0 0,-20-1 0 0,-12 21 2 0,-1-10-1 0,2-1-3 0,9-10 0 0,12-11 0 0,0 0-1 0,0 0 0 0,23-11 1 0,-1 0-3 0,-1 0 1 0,1 0-2 0,11-11 0 0,-11 0-6 0,-11 11-23 0,10-11-18 0,-10 11 29 0</inkml:trace>
  <inkml:trace contextRef="#ctx0" brushRef="#br0" timeOffset="129">24073 13950 4 0,'0'0'0'0,"0"-10"1"0,-11 0-1 0,11-2 0 0,0 1 1 0,0 0 3 0,0 11 4 0,0-11 1 0,0 11 0 0,0 0 8 0,0 11-13 0,11 11 0 0,-11 10-2 0,0 13 0 0,0-14-1 0,0 13 0 0,0 0-1 0,0-12 0 0,0 1 0 0,0-11 0 0,0-12-1 0,0 12-2 0,11-22-6 0,-11 0-11 0,10 11 0 0,2-22 11 0,-1-11 4 0</inkml:trace>
  <inkml:trace contextRef="#ctx0" brushRef="#br0" timeOffset="130">24094 13744 7 0,'-10'-11'6'0,"-1"11"1"0,11 0-6 0,11 0-1 0,-1 0 3 0,13 11-2 0,-2-11-1 0,12 0 0 0,10 0-1 0,12 0 1 0,-2 0-1 0,3-11 1 0,-14 11 1 0,13-11-1 0,-11 11 0 0,-1 0 0 0,12-11-1 0,-2 0-1 0,-20 0 0 0,-1 11 2 0,-9-10-2 0,-1-1 1 0,-1 11 1 0,-10 0 0 0,0-11 0 0,-11 11 2 0,10 0-1 0,-10 0 2 0,0 0-2 0,0 0 0 0,0 11 1 0,-10-11 1 0,10 11 0 0,0-1-2 0,0-10 0 0,0 11 1 0,0 0-2 0,10 0 1 0,-10 0 0 0,12 11-1 0,-1-1 0 0,-1 12 2 0,2-11 2 0,-1 10 0 0,-2 12 0 0,-9-11-2 0,12 10 0 0,-12-10-1 0,0-1 0 0,11-10 1 0,-11-1 3 0,10-9-1 0,-10-1-1 0,0 0-2 0,0-1 0 0,12-10-1 0,-12 0 1 0,0 11-1 0,0-11 1 0,0 0-1 0,0 0 2 0,-12 10-2 0,2-10 1 0,-1 0-1 0,-1 12 1 0,-20-1 1 0,-11 0-1 0,0 0 0 0,-34-1 0 0,-31 0-2 0,-2-10 2 0,-8 12 0 0,8-1 1 0,12 0-1 0,23 0 0 0,-2 0-2 0,23-11 1 0,10 0-2 0,23 0-3 0,9 0-11 0,12 0-8 0,33 0 5 0,11-11 4 0,10 0 12 0,-42 0-2 0</inkml:trace>
  <inkml:trace contextRef="#ctx0" brushRef="#br0" timeOffset="131">24334 13930 4 0,'0'0'0'0,"0"0"0"0,0-12 1 0,11 12 3 0,-11-11 5 0,0 11 1 0,0 0 2 0,0 0-1 0,0 23-2 0,-11-13-2 0,-1 22-1 0,2 1 1 0,-1-1 0 0,-10 1-2 0,10 0-2 0,11-11-2 0,-12-12-1 0,24 1 1 0,-12-1-2 0,11-10 1 0,21-10 0 0,-10-1 0 0,-1 1 1 0,2-12-2 0,-2 10-6 0,0 2-6 0,-9-1-7 0,-1 11-5 0,0 0 3 0,0-10 17 0,-1 10 1 0</inkml:trace>
  <inkml:trace contextRef="#ctx0" brushRef="#br0" timeOffset="132">24485 13885 5 0,'0'0'0'0,"0"0"7"0,0 0 1 0,0 0 0 0,12-11-1 0,-1 11-2 0,0 0 0 0,10-11 0 0,-11 11 0 0,13-10-1 0,-12 10 0 0,0 0-1 0,-11 10 0 0,-11 1 0 0,0 0-2 0,-12 11 1 0,3 1-2 0,9-3 0 0,0-9-1 0,11 0-2 0,0 0-1 0,0-11-1 0,22 12 1 0,-2-12 2 0,3 0 2 0,9 0 0 0,-20 21 1 0,-1-21 2 0,-11 10 7 0,-11 1 4 0,-11 12 1 0,0-13-2 0,-11 1-8 0,1-1-5 0,21 2-8 0,-1-12-39 0,2 0-7 0,10-12 46 0</inkml:trace>
  <inkml:trace contextRef="#ctx0" brushRef="#br0" timeOffset="133">23997 13831 4 0,'-11'0'0'0,"-1"0"0"0,2 0 0 0,-1 0 0 0,11 0 0 0,0-11 0 0,0 0 1 0,11 11 0 0,-11-11 2 0,10 0 3 0,-10 11 2 0,0-11 0 0,0 11 20 0,-10 11-22 0,-1-11-4 0,-10 11 0 0,-2 0-1 0,-10 0 0 0,1 0 0 0,-1-11 1 0,0 0 0 0,1 0 0 0,11 0-1 0,21 0 0 0,0 0-1 0,-12 0 1 0,12 0-1 0,0 0 0 0,0-11 0 0,12 11 1 0,-1 0-1 0,-1 0 0 0,2 11 1 0,-1-11-1 0,-11 0 0 0,9 11 0 0,-9 0 0 0,0 10 1 0,0-10-1 0,0 11 2 0,0 11-1 0,0-1-1 0,-9 1 1 0,9-1 0 0,0 12-1 0,-11 10 0 0,11-10 0 0,0-2 0 0,0 3 1 0,11-13 0 0,-2-10-1 0,3 0 2 0,-12-11-1 0,11 0 1 0,-1-11 1 0,2 10 0 0,-1-10-1 0,-1-10-1 0,12-1 1 0,0 0 2 0,-1-11-2 0,2 11 0 0,-13 0-1 0,1 1-1 0,0 10 1 0,-1 0-1 0,2 10 0 0,-1 1 0 0,-1 0 0 0,13-11-3 0,-14 11-21 0,25-22-39 0,-13 0 36 0</inkml:trace>
  <inkml:trace contextRef="#ctx0" brushRef="#br0" timeOffset="134">24965 13668 4 0,'0'0'0'0,"-11"0"4"0,0 0 1 0,11 11 0 0,0-11 2 0,0 0 4 0,0 0-8 0,22 0-2 0,-1-11-1 0,1 0 0 0,11 0-1 0,-11 0 1 0,-12 11 1 0,0 0 0 0,2-11-1 0,-1 11 1 0,-11 11-1 0,10-11 0 0,-10 0 0 0,12 11 0 0,-1-11 0 0,-11 11 0 0,10 0 0 0,-10 0 0 0,11-1 0 0,-11 1 1 0,0 0-1 0,0 0 1 0,0 11 1 0,11-11-1 0,-11 0-1 0,10-1 1 0,-10 1-1 0,0-11 1 0,12 11 1 0,-12-11 2 0,0 11 1 0,0-11 0 0,-12 11-3 0,12 0-1 0,0 0 0 0,-10-11-1 0,10 11 1 0,0-11-1 0,0 10 1 0,0 1 0 0,0 0 0 0,0 0-1 0,0 0 1 0,0 0-1 0,0 11 0 0,0-1 2 0,0 13-2 0,10-13 1 0,-10 11 0 0,0-10-1 0,0-1 1 0,0-9 0 0,-10 10 1 0,10-12 1 0,-11-10-1 0,11 0 1 0,0 11-1 0,0-11-1 0,0-11 0 0,0 11-1 0,0 0 0 0,0 0 0 0,0 0 0 0,0 0 0 0,-11 0 1 0,11 0-1 0,-43 0 2 0,0 0 0 0,-1 0 1 0,11 11-1 0,1-11-2 0,-1 10-6 0,33-10-33 0,0 0-10 0,10 12 39 0</inkml:trace>
  <inkml:trace contextRef="#ctx0" brushRef="#br0" timeOffset="135">23692 13613 4 0,'0'11'0'0,"0"-11"1"0,0 0 4 0,-11 11 0 0,11-11 0 0,22 0 0 0,-12-11-4 0,13-11-1 0,10 1 0 0,-12-1 0 0,12 0 1 0,-12-10 1 0,11 10 1 0,1 11 0 0,-10 0 0 0,-13 11-1 0,1 0-1 0,0 22 0 0,-1 0 0 0,2-1 0 0,9 1-1 0,-9 0 1 0,20-11-1 0,-10 0 0 0,11-11 0 0,-1-11 1 0,-11 11-1 0,12-11 0 0,-11 0 0 0,0 0 0 0,11-11-1 0,-12 10 0 0,11 3-1 0,-9-2 2 0,10 11 1 0,-24-11-1 0,3 11 0 0,9 0 0 0,-9 11 0 0,10 0-1 0,-1-11 0 0,-21 9-1 0,22-9 1 0,0 12 0 0,-1-12 1 0,-11 0 0 0,24 11 0 0,-13-22 0 0,12-1 0 0,22 3 0 0,-23-2-1 0,-10 0-1 0,11 0-1 0,-1 0 0 0,1 11 3 0,-12 11-1 0,11-11 1 0,-9 11 0 0,10-11-1 0,-11 11-12 0,-2-11 4 0,-20 11 5 0</inkml:trace>
  <inkml:trace contextRef="#ctx0" brushRef="#br0" timeOffset="136">24182 13233 3 0,'10'-22'0'0,"2"1"0"0,-2-1 1 0,0 10 3 0,2 2 3 0,-12 10 1 0,11 0 0 0,-11 10-2 0,0 24-1 0,0-1-2 0,0 9-1 0,0-9-1 0,0 11 0 0,0-12 0 0,0-10-1 0,0 11 0 0,0-13-2 0,0-8-8 0,0-12-8 0,0 11 3 0,-11-11 13 0,11 0-1 0</inkml:trace>
  <inkml:trace contextRef="#ctx0" brushRef="#br0" timeOffset="137">24269 13331 3 0,'0'0'0'0,"0"-12"1"0,0 2 4 0,0 10 3 0,-12 0-1 0,2 0-2 0,-13 10-1 0,3 13-2 0,-2-12-3 0,11 10 0 0,-1-11-9 0,12 2-4 0,12-1 8 0,-1-11 6 0,-11 11-3 0</inkml:trace>
  <inkml:trace contextRef="#ctx0" brushRef="#br0" timeOffset="138">24280 13384 3 0,'-11'-10'1'0,"-1"10"-1"0,2-11 1 0,10 11 1 0,0-10 2 0,0-1 0 0,0 11-1 0,10-11 2 0,-10 11-1 0,12 0-1 0,-1 11-1 0,-1 0 0 0,1-1 0 0,-11 11 0 0,0-9 0 0,11 10-1 0,-22-11 1 0,11-1 0 0,0-10 0 0,0 0 0 0,-11 0-1 0,11 0 0 0,0-10-1 0,11-12-1 0,0-11-2 0,-1 22-3 0,2-10-1 0,-1 10-3 0,-1-1 0 0,-10 12 1 0,0 0 7 0,12 0-1 0</inkml:trace>
  <inkml:trace contextRef="#ctx0" brushRef="#br0" timeOffset="139">24420 13331 4 0,'0'-12'0'0,"0"12"2"0,-10-10 2 0,10 10 3 0,-11 0 0 0,11 0 0 0,-12 0-4 0,3 10-1 0,9 2-2 0,-11 20 0 0,11-11 0 0,0 2 0 0,0-1 0 0,11-12 1 0,-2 0-2 0,3-10 1 0,-1 0-1 0,-1 0 0 0,2-10 1 0,-1 0-1 0,0-1 1 0,-11 0 0 0,0-12-1 0,0 13 0 0,0-1 1 0,0 11 0 0,-11 0 0 0,11 0 0 0,0 0 0 0,0 11 1 0,0-1-1 0,0 2 0 0,11-1 0 0,0 0-1 0,9 0-6 0,-8-1-6 0,-1-10 6 0,11 0 7 0,-22 0-4 0</inkml:trace>
  <inkml:trace contextRef="#ctx0" brushRef="#br0" timeOffset="140">24550 13319 4 0,'0'0'1'0,"0"0"3"0,0 0-2 0,0 0 5 0,12 12-1 0,-12-1 0 0,0 0-2 0,0-1-3 0,11 1 0 0,-11-1-1 0,0 2 1 0,0-1-2 0,0-11 1 0,0 0 0 0,11-11-2 0,0-1 1 0,-11-9-1 0,22 11-1 0,-11-12 1 0,-1 10 2 0,-10 2 0 0,0 10 1 0,0 0 0 0,0 10 3 0,0 2 0 0,-10-1 0 0,10 0 0 0,0-1-2 0,0-10 0 0,0 11 0 0,0-11-2 0,10 0 2 0,-10 0-1 0,11 0-1 0,0-11 0 0,-1 1 0 0,2 10-2 0,-1-11-1 0,-1 0 1 0,-10-1 1 0,0 12 1 0,0 0 0 0,12 0 0 0,-12 0 0 0,10 0-1 0,0 0 1 0,2 0 0 0,-12 0 0 0,11 0 0 0,-22 0 1 0,11 12 0 0,-12-12 0 0,12 0 0 0,-10 11-1 0,10-11 0 0,0 0 0 0,10 0-1 0,2 0 1 0,9 11 0 0,2-11 0 0,-13 0 0 0,1 10 0 0,10-10 0 0,-9 0 0 0,9 11-1 0,2-11-1 0,-14-11 0 0,14 1 0 0,10-12-1 0,-11 0 0 0,-2-11 1 0,-20 22 1 0,12-21 0 0,-12 22 1 0,-12-2 1 0,12 12 3 0,-10 0 0 0,0 0 1 0,-1 12 1 0,0 19 0 0,11-9 0 0,11 0-2 0,65 22-6 0,-22-33-31 0,0-11 2 0</inkml:trace>
  <inkml:trace contextRef="#ctx0" brushRef="#br0" timeOffset="141">25030 13961 11 0,'0'-11'0'0,"21"11"0"0,1 0 0 0,-12-10 0 0,2 0 0 0,-12 10 1 0,0 0 2 0,-12-12-1 0,2 12 0 0,-12 12-2 0,-10-2 0 0,21 0-3 0,-11 1-13 0</inkml:trace>
  <inkml:trace contextRef="#ctx0" brushRef="#br0" timeOffset="142">23746 14255 12 0,'12'0'1'0,"-1"0"-1"0,-11 0-13 0</inkml:trace>
  <inkml:trace contextRef="#ctx0" brushRef="#br0" timeOffset="143">21517 5339 7 0,'0'0'0'0,"0"0"0"0,0-11 0 0,12 11 0 0,-12 0 1 0,-12 0 37 0,12 0-24 0,-10 0-1 0,10 11-3 0,-11-11 0 0,11 0-3 0,-12 11-2 0,2 1 1 0,10-3-1 0,-11 2 1 0,0-11-1 0,1 11 3 0,-13-11-1 0,-20-11-3 0,-11 0-1 0,-1 2-1 0,-10-14 0 0,-1 1-1 0,1-11-1 0,12-21-1 0,-2-11 0 0,12-11 1 0,9-11 0 0,24-11-2 0,-1-11-1 0,11 1 2 0,21 20-1 0,2 12 1 0,9 11 0 0,12 22 2 0,0-1-3 0,10 22 0 0,-21 1 1 0,-1 10-2 0,-11 11-6 0,2 0-7 0,-13 0-1 0,-10 0 1 0,0-11-11 0,0 11-23 0</inkml:trace>
  <inkml:trace contextRef="#ctx0" brushRef="#br0" timeOffset="144">21148 4121 8 0,'-22'0'12'0,"22"0"-2"0,0 0 2 0,0 0 11 0,10-11-15 0,2 11-1 0,9 0-1 0,2 0 0 0,-2 0-5 0,0 0 0 0,-9 0-1 0,-1 0 0 0,-1 11 1 0,-10 0 1 0,0 11 2 0,0-1 2 0,-10 12-1 0,-1 0-1 0,-1-1 0 0,2-10-2 0,10 0-2 0,0-1 1 0,0-21-2 0,0 11-4 0,10-11-25 0,-10 0-33 0,0-11 39 0</inkml:trace>
  <inkml:trace contextRef="#ctx0" brushRef="#br0" timeOffset="145">20855 7187 6 0,'-11'0'1'0,"-33"0"6"0,-10 0-5 0,-2 12-2 0,14-2-1 0,-2 23 1 0,12-1-1 0,-1 1 0 0,11-1 1 0,0 1 1 0,1 20 0 0,-1 3-1 0,10 9 0 0,2 0 0 0,10 11 0 0,-10-10-1 0,20-1 2 0,12 0-1 0,0 0-1 0,21 1 1 0,12-1-2 0,10-10-1 0,11-1 0 0,-1-22 1 0,2-10 2 0,-1-11 0 0,1-11 0 0,-1-23 0 0,-11-8 1 0,-11-13-2 0,-10-32 1 0,-11 1 0 0,-24-24 0 0,-9 45-4 0</inkml:trace>
  <inkml:trace contextRef="#ctx0" brushRef="#br0" timeOffset="146">21224 7448 5 0,'-32'-65'0'0,"-34"0"2"0,1-1 1 0,-33 23 0 0,11 21-1 0,-1 22 0 0,2 12 5 0,9 41-1 0,24 24-6 0,-2 42-4 0,33 33-3 0,12 12-5 0,20 11 5 0</inkml:trace>
  <inkml:trace contextRef="#ctx0" brushRef="#br0" timeOffset="147">23638 6948 3 0,'-12'0'0'0,"2"-11"0"0,-11 0 0 0,10 11 0 0,-12 0 0 0,-10 0 0 0,13 11 1 0,-13 0-1 0,0-11 1 0,1 22 1 0,-1-11 1 0,11 0 0 0,-10-11 0 0,-1 21-1 0,11-10 2 0,1 11-2 0,-1 11-1 0,0 10 0 0,11 11-2 0,11 0 0 0,-12 11 0 0,12 12 0 0,0-12 1 0,23-10 0 0,-1 10 0 0,21-11 0 0,1 1 0 0,9-12-1 0,13 1 1 0,22-12-1 0,-1-10 0 0,10-11-1 0,-22 0-1 0,3-11-1 0,-25-22 1 0,2-11 0 0,-12-21 2 0,-20-22 1 0,-2-22 0 0,1-11 0 0,-22-10 0 0,-22-12 1 0,-22 33-1 0,-21 33 1 0,-11 22 1 0,-21 32-1 0,-23 22-2 0,-10 43-1 0,-1 11 1 0,1 22 4 0,10 0 4 0,32 33-4 0,23-1-3 0,22 1-4 0,43-11-3 0,0-77 6 0,10 77-4 0</inkml:trace>
  <inkml:trace contextRef="#ctx0" brushRef="#br0" timeOffset="148">22322 7590 10 0,'0'0'18'0,"0"-11"-8"0,-11 11-7 0,1 0-4 0,10 0-2 0,0 11 0 0,10-11-2 0,12 0-9 0,-12-11 4 0,2 11 5 0</inkml:trace>
  <inkml:trace contextRef="#ctx0" brushRef="#br0" timeOffset="149">13798 3773 6 0,'-23'-22'6'0,"13"22"-6"0,10 0-2 0,0 0-4 0,10 0 6 0,-10 0-4 0</inkml:trace>
  <inkml:trace contextRef="#ctx0" brushRef="#br0" timeOffset="150">17299 4653 13 0,'0'0'11'0,"-22"0"-22"0,11 0 4 0,-11 12 5 0,12-1-2 0</inkml:trace>
  <inkml:trace contextRef="#ctx0" brushRef="#br0" timeOffset="151">17266 6883 81 0,'0'0'30'0,"-22"0"-23"0,1 11-42 0,-1-11-18 0,10 11 27 0,12-11 22 0</inkml:trace>
  <inkml:trace contextRef="#ctx0" brushRef="#br0" timeOffset="152">17419 7111 12 0,'-12'0'2'0,"2"0"-2"0,-1 0-5 0,22 0 1 0,-1-11-1 0</inkml:trace>
  <inkml:trace contextRef="#ctx0" brushRef="#br0" timeOffset="153">13199 2773 12 0,'0'0'0'0,"-10"0"5"0,-23 21-5 0,-10 1-1 0,-1 12-2 0,12-3 3 0,-12 3 4 0,12-13-4 0,-1 1-1 0,11 0 1 0,11-1 0 0,-1 12 1 0,12 9-1 0,12-8-1 0,9 9 2 0,12-10-1 0,-1 10 0 0,24-10 0 0,-14 0 0 0,3-1-1 0,9 1 1 0,0-1 0 0,1-10 0 0,10-11-1 0,-11-11 0 0,22-11 1 0,-10-11 1 0,10-10-1 0,65-33 0 0,-76 21 0 0,-22 1 0 0,12-1 0 0,-33 12 0 0,-11-1 0 0,11 0 0 0,-22 12 0 0,0-34 0 0,-12 11 1 0,2 13-1 0,-1-24 0 0,-11 11 0 0,-10 13 0 0,-12-3 1 0,-10 1-1 0,-11 1 0 0,-13 21 0 0,3 0-1 0,-13 11 1 0,13 22 1 0,-13 21-1 0,23 33 0 0,33-43-17 0</inkml:trace>
  <inkml:trace contextRef="#ctx0" brushRef="#br0" timeOffset="154">23681 7448 115 0,'0'0'0'0,"-32"-11"68"0,21-1-69 0,-1 3-38 0,12 9-65 0,-10 9 65 0</inkml:trace>
  <inkml:trace contextRef="#ctx0" brushRef="#br0" timeOffset="155">20833 7753 44 0,'0'0'0'0,"-12"-33"34"0,12 11-31 0,12 11-7 0,-12 11-15 0,22-10-17 0,-1 20 14 0</inkml:trace>
  <inkml:trace contextRef="#ctx0" brushRef="#br0" timeOffset="156">17059 4828 17 0,'0'0'0'0,"0"0"0"0,-10 0 0 0,10 0 0 0,0 11 0 0,0-11 0 0,0 11 0 0,0-1 0 0,0 1-17 0</inkml:trace>
  <inkml:trace contextRef="#ctx0" brushRef="#br0" timeOffset="157">17103 7274 14 0,'0'-10'0'0,"0"10"-1"0,0-12 1 0,0 12 0 0,0-10 0 0,0-2 0 0,11 2 0 0,-11-1 0 0,10 1 0 0,-10 10-13 0</inkml:trace>
  <inkml:trace contextRef="#ctx0" brushRef="#br0" timeOffset="158">17103 7220 14 0,'-12'0'0'0,"12"-11"0"0,0 11 0 0,0 0 0 0,0 0 0 0,0-10 0 0,0-2 0 0,12 12 0 0,-12-11 0 0,11 0-1 0,-11 11-12 0</inkml:trace>
  <inkml:trace contextRef="#ctx0" brushRef="#br0" timeOffset="159">14862 3360 18 0,'-9'0'0'0,"-14"-11"1"0,2 0 0 0,-12 0-1 0,12 11 1 0,-2 0-1 0,2 0 0 0,-1 22 0 0,-10 0 1 0,-1 10-1 0,-10 12 0 0,-1 10 0 0,11 2 0 0,1 8-1 0,-1-10 1 0,22 1 0 0,-10 0 0 0,10-2 0 0,11-10 0 0,0 12 0 0,11 10 0 0,10 10 0 0,23-8 0 0,-2-2 0 0,3 0 0 0,9-21-1 0,12 10 1 0,-1 0-1 0,-12-10 0 0,12-11 0 0,2-12 0 0,9-10 2 0,-1-11-1 0,13-22 0 0,-1-10 0 0,-1-23 1 0,1 1-1 0,-10 0 0 0,9-12-1 0,-21 23 0 0,-9-11 2 0,-2 32-1 0,-33-11 1 0,11 1-1 0,-20-24 1 0,-12 14 0 0,0-12-1 0,-22-11 1 0,-10 10-1 0,-1-10 0 0,-10-1 0 0,-23 1 1 0,1 11 1 0,-22-1 0 0,0 1 0 0,-1 0-2 0,-10 10 0 0,-9 1 0 0,19 10 0 0,13 0 0 0,-3 12-1 0,25 21 3 0,-1 10-3 0,10 56-4 0,0 32-18 0</inkml:trace>
  <inkml:trace contextRef="#ctx0" brushRef="#br0" timeOffset="160">15396 6056 14 0,'-11'-10'0'0,"-1"-1"0"0,3-11 0 0,-14 0 0 0,13 0 0 0,-13-10 0 0,-9-1 1 0,11 11-1 0,-12-10 0 0,-11-1 1 0,-10 11 1 0,-11 1 1 0,0-1 0 0,21 11-2 0,-21 0 1 0,10 11 0 0,1 11 0 0,0 0-2 0,11 11 0 0,-2 32 0 0,3 11-2 0,19-21 2 0,2-12 0 0,-23 45-1 0,1-1 1 0,10 11-1 0,1-11 1 0,10-11 0 0,11 22 0 0,-1-11-1 0,24 11 0 0,21 0 0 0,-1 0 1 0,23 0 0 0,-1-11-1 0,22 0 0 0,0-20 0 0,11-25 0 0,-1 3-1 0,12-24 3 0,1 1-2 0,10-22 1 0,-11-33 0 0,-11-21 0 0,11-33 1 0,-23-11 0 0,2 12-1 0,-1-23 2 0,-22 22-1 0,-21 12 0 0,-12-2 0 0,-10 13-1 0,-11-13 1 0,-21 12 0 0,-23-11 0 0,-10 11-2 0,-11-11 3 0,-23 22-1 0,-20 10-1 0,-23 33-2 0,-32 22 2 0,-11 44-1 0,0 32 2 0,32 11 1 0,22 11-2 0,34-11-3 0,42 12-6 0,44-1-9 0</inkml:trace>
  <inkml:trace contextRef="#ctx0" brushRef="#br0" timeOffset="161">15308 3980 19 0,'0'0'0'0,"0"0"0"0,0-11-19 0</inkml:trace>
  <inkml:trace contextRef="#ctx0" brushRef="#br0" timeOffset="162">14972 6665 15 0,'0'0'0'0,"11"-12"0"0,0 3-1 0,0 9 1 0,-11 0 0 0,10 0 0 0,-10 9 1 0,10 3-1 0,-10-1-1 0,12 0-13 0</inkml:trace>
  <inkml:trace contextRef="#ctx0" brushRef="#br0" timeOffset="163">15308 3881 20 0,'-10'0'0'0,"-1"12"0"0,11 10 0 0,-11 9-5 0,11-19-10 0</inkml:trace>
  <inkml:trace contextRef="#ctx0" brushRef="#br0" timeOffset="164">15864 4099 10 0,'0'0'0'0,"0"0"0"0,0 11 0 0,0 0 0 0,-11 11 0 0,0-1 0 0,0 1 1 0,11-11-1 0,-12 11 0 0,12-11 0 0,0-11 0 0,0 11 0 0,0-11-1 0,12 0-9 0</inkml:trace>
  <inkml:trace contextRef="#ctx0" brushRef="#br0" timeOffset="165">15733 3827 9 0,'0'0'1'0,"0"-11"-1"0,0 11 0 0,0 0 0 0,0-10 0 0,-12 10 0 0,12 10 0 0,-9 1 0 0,-2 0 0 0,11 11 0 0,-22-1 2 0,-1 23-1 0,2 0 2 0,10 21-1 0,1-11 0 0,-13 1-2 0,23 10 0 0,0-22 0 0,12-10 0 0,-1 0-1 0,21-22 1 0,-10-1-1 0,11 1-1 0,-1 0-4 0,1-22-4 0</inkml:trace>
  <inkml:trace contextRef="#ctx0" brushRef="#br0" timeOffset="166">15864 4132 11 0,'0'-11'0'0,"0"11"-1"0,10-11 1 0,-10 11 0 0,0 0 0 0,10 0 1 0,-20 0-1 0,10 0 0 0,-21 22 0 0,10 0 1 0,-12 10 0 0,2 1-1 0,0-11 0 0,10 10 0 0,-1-10-1 0,12-11-1 0,12 0 0 0,-12-11-6 0</inkml:trace>
  <inkml:trace contextRef="#ctx0" brushRef="#br0" timeOffset="167">15951 4186 10 0,'0'0'0'0,"-12"0"0"0,-9 11 0 0,10-11 1 0,0 11-1 0,-1 0 0 0,2 11 0 0,10-1 1 0,-10 1-1 0,10-11 0 0,0 0 0 0,10-11 0 0,0 0 1 0,2-11-1 0,10 11 0 0,-1-22 0 0,2 0 0 0,-13 1 1 0,12-12-1 0,-12 0 1 0,13-10-1 0,-13-2 0 0,2 3 0 0,-2-2 0 0,-10-10 0 0,0 22 0 0,10-1-2 0,-10 22 0 0,12 11-9 0</inkml:trace>
  <inkml:trace contextRef="#ctx0" brushRef="#br0" timeOffset="168">16146 3816 11 0,'0'0'-1'0,"0"22"1"0,0 11 1 0,0 11-1 0,0-1 0 0,11 10 0 0,-11 12 0 0,22-9 0 0,-11-13-1 0,-11 1 1 0,10-22 0 0,-10 10 0 0,0 1 0 0,-10-11-10 0</inkml:trace>
  <inkml:trace contextRef="#ctx0" brushRef="#br0" timeOffset="169">13917 11069 4 0,'-11'0'2'0,"-32"-33"-1"0,20 23-1 0,13-1 0 0,0-11 0 0,-12 11 0 0,11-22 0 0,-11 12 0 0,22-12 0 0,-11 10-2 0,22 3 2 0,11 9-5 0</inkml:trace>
  <inkml:trace contextRef="#ctx0" brushRef="#br0" timeOffset="170">15103 9851 9 0,'0'-22'-1'0,"-11"12"1"0,11-12 0 0,-12 11 0 0,12 1 1 0,-10-13-1 0,-1 12 0 0,-1 1 0 0,-10-11 0 0,2 21 0 0,-13-12 0 0,-10 12 0 0,-1 0 0 0,1 0 1 0,-12 12-1 0,0-12 0 0,12 10 1 0,0 1-1 0,21-1 0 0,-10 1 0 0,-1 12 0 0,11 8 0 0,-1-9 0 0,3 11 0 0,9-11 0 0,-11 21-1 0,22-10 1 0,11 9 0 0,0 3 0 0,10-2-1 0,23 1 1 0,0-1 0 0,31-10 0 0,2 11 0 0,-1-1 0 0,-11 0-1 0,0 12 1 0,-10-12-1 0,10 2 1 0,0-14-1 0,0 2 1 0,11-22 0 0,1 0-1 0,10-11 1 0,-1 0-1 0,12-11 0 0,-1-11 1 0,-31 11 0 0,0-10 0 0,-12 10 0 0,-10-22 0 0,-23 0 0 0,1-10 1 0,-22-1-1 0,-11-10 1 0,-21-11 0 0,-12-22 0 0,1 33-1 0,-34-33 1 0,11 31-1 0,1 3 1 0,-10 10-1 0,-13-1 0 0,-9 11 0 0,9 1 1 0,-10 21 0 0,12 11-1 0,9 11 0 0,2 21-1 0,-2 33 0 0,56-43-8 0</inkml:trace>
  <inkml:trace contextRef="#ctx0" brushRef="#br0" timeOffset="171">13144 9547 12 0,'0'0'0'0,"67"-11"0"0,-14 11 0 0,-8 0 0 0,8 0-1 0,24 0 1 0,-1 0 0 0,11 0 1 0,-12-11-1 0,13-11 0 0,-13 11 0 0,-19 1 0 0,-24-12 0 0,-10 22 0 0,-1-11 0 0,-21 0 0 0,-10 11 0 0,-13 0 0 0,2 11 0 0,-11 0 0 0,10 11-12 0</inkml:trace>
  <inkml:trace contextRef="#ctx0" brushRef="#br0" timeOffset="172">14895 9612 6 0,'-10'0'1'0,"-1"0"-1"0,11 0 0 0,0 0 0 0,0 11 0 0,0 0 0 0,11-11 0 0,-1 12 0 0,2 8 1 0,-1 2 1 0,0 11-1 0,10 10-1 0,-11 12 0 0,24 10 0 0,-13 0 0 0,11 0-1 0,-9 1 1 0,-1 10 0 0,-11-11 0 0,-2 0 1 0,3 0 0 0,-1-21 0 0,22-12-1 0,-11-10 0 0,21 0 0 0,0-22 0 0,1 0 0 0,-11 0-1 0,-13 0 0 0,-8-11-2 0,-1 11-1 0,-34-11 3 0,3 11-2 0</inkml:trace>
  <inkml:trace contextRef="#ctx0" brushRef="#br0" timeOffset="173">15548 9829 5 0,'0'0'0'0,"-22"-10"2"0,1 10 1 0,9 0-2 0,-9 10 0 0,-11 2-1 0,10-2 3 0,-11 11 1 0,-21 2-1 0,-22 19-1 0,-34 14-1 0,-20 31-1 0,-23 0-3 0,-10 21-6 0,23-10 2 0,42-33 1 0</inkml:trace>
  <inkml:trace contextRef="#ctx0" brushRef="#br0" timeOffset="174">13124 10014 12 0,'-11'-12'0'0,"0"3"0"0,11-2 0 0,-11 0 0 0,-1 0 0 0,12 11 0 0,0-11 0 0,-10 11 0 0,-1 0 0 0,0 0 0 0,1 0 0 0,-13 0 0 0,13 0 0 0,-23 11 0 0,11 0-1 0,1 0 1 0,-1 9 0 0,11-8 0 0,-10 21 0 0,10-22-11 0</inkml:trace>
  <inkml:trace contextRef="#ctx0" brushRef="#br0" timeOffset="175">14895 11624 7 0,'0'0'0'0,"-10"0"1"0,-13 0-1 0,-9 10 0 0,22 0 1 0,-13 2-1 0,13-1 0 0,-12 0 0 0,12 11 0 0,-1-11 1 0,-11 10-2 0,-1 1 2 0,13 0-1 0,0-11 0 0,-2 9 0 0,2 3 0 0,-1-12 1 0,11 11-1 0,-12-11 0 0,12 10 0 0,0 1 0 0,-10 0 0 0,10 0 0 0,0-1 0 0,0 12 1 0,10-22-1 0,-10 11 0 0,12-12 0 0,-1 12 0 0,11 11 0 0,-2-11 0 0,3-1 0 0,-1 1 0 0,21 11 0 0,-10-21-1 0,9 8 1 0,3 2 0 0,8 1 0 0,-8-13 0 0,-3 11 0 0,3 1 0 0,-2-10 0 0,12-2 0 0,-2 1-1 0,2-11 1 0,0 0 0 0,-12 0-1 0,12 0 1 0,-13 0-1 0,3 0 1 0,-13 0-1 0,1-11 1 0,-1 11-1 0,12-10 1 0,-22-13 0 0,-2 2-1 0,13 10 1 0,-21-22-1 0,-1 11 1 0,-11-10 0 0,0 10-1 0,-11-11 1 0,-1 1 0 0,2-1-1 0,-1 0 1 0,-1 1 0 0,3-12 0 0,-2 1-1 0,-1-1 1 0,-21 23 0 0,23-12 0 0,-22-1 0 0,9 14 0 0,-10-13 0 0,13 11 0 0,-13 11 0 0,11-21 1 0,11 32-3 0</inkml:trace>
  <inkml:trace contextRef="#ctx0" brushRef="#br0" timeOffset="176">14874 12243 9 0,'0'0'0'0,"44"22"3"0,-2-11-4 0,13 11 1 0,-11-11 0 0,0-1 0 0,-2 1 0 0,-9 12-1 0,-1-13 1 0,24 1 0 0,-14-11 0 0,3 0-1 0,8 0 1 0,2-11-1 0,-11-11 1 0,-11 11-1 0,10-10 0 0,-21 0 1 0,-1-2-1 0,1-10 1 0,0 1-1 0,-11-12 1 0,-1 1-1 0,2-1 0 0,-12 1 1 0,11-12-1 0,-11 12 1 0,0 0 0 0,0 32-1 0</inkml:trace>
  <inkml:trace contextRef="#ctx0" brushRef="#br0" timeOffset="177">14874 12406 12 0,'44'33'1'0,"21"-11"-1"0,11 0-1 0,10-12 1 0,2 1 0 0,10 11-1 0,-44-11-10 0</inkml:trace>
  <inkml:trace contextRef="#ctx0" brushRef="#br0" timeOffset="178">15418 11885 1 0,'0'0'0'0,"0"0"-1"0,0-11 2 0,0 11-2 0,0-11 1 0,10 11 1 0,-10-11-1 0,0 11 0 0,0 0 0 0,0-11 0 0,0 11 1 0,0-11-1 0,0 11 0 0,-10-11 0 0,10-1 1 0,0 3-1 0,-12-2 0 0,12 11 1 0,-10-11-1 0,-1 0 0 0,-1 0 1 0,-8-1-1 0,8 2 0 0,2-1 1 0,-13 1 1 0,2-1 0 0,10 0 0 0,-10 0-1 0,-1 0 0 0,-1 0 0 0,3 11-1 0,-13 0 1 0,0 0-1 0,12 0 1 0,-12 0-1 0,0 0 1 0,11 0-1 0,-10 0 1 0,9 0-1 0,-8 0 1 0,-3 0-1 0,13 0 1 0,0 0-1 0,-12 0 1 0,0 11-1 0,-10 11 0 0,10 10-1 0,1-11-2 0,-13 13-4 0,3 9 1 0,19-10 1 0</inkml:trace>
  <inkml:trace contextRef="#ctx0" brushRef="#br0" timeOffset="179">17103 11004 0 0,'0'0'0'0,"-12"-11"0"0,12 11 0 0,0-11 0 0,12 0 0 0,-12 0 0 0,0 11 0 0,0 0 0 0,0 0 0 0,0 0 0 0,0 11 0 0,11-11 0 0,-11 0 0 0,0 11 0 0,10-11 0 0,2 0 0 0,-12 0 0 0,0 0 0 0,0 0 0 0</inkml:trace>
  <inkml:trace contextRef="#ctx0" brushRef="#br0" timeOffset="180">13602 11863 11 0,'0'0'0'0,"0"-11"0"0,0 11 0 0,0-11 0 0,0 11 0 0,0 0 1 0,11-11-1 0,-11 11 0 0,0 0 0 0,0 11 0 0,0-11 0 0,-11 11 0 0,-11-11 0 0,11 11 0 0,-21 11 0 0,20-12 0 0,-9 1 0 0,9 0 0 0,12 0 0 0,-10-11 0 0,10 11 0 0,0-11 0 0,0 11 0 0,0-11 0 0,10 0 0 0,-10 11 0 0,0-11 0 0,0 0 0 0,0 0 0 0,12 0 0 0,-12 10 0 0,0-10 0 0,0 0 0 0,0 0 1 0,11 0-1 0,-1-10 0 0,2 10 1 0,-1 0-1 0,0-11 0 0,-1 11 0 0,1 0 0 0,-1 0 0 0,13-11 0 0,-12 11-1 0,20-11 2 0,-19 11-1 0,10-11-1 0,-11 11 1 0,-11 0 0 0,0 0 1 0,0 0-1 0,-11 0 0 0,11 0 0 0,0 11 0 0,-12-11 0 0,12 0 0 0,0-11 0 0,0 11 0 0,0 0 0 0,0 0 0 0,0-11 0 0,0 11 0 0,12-11 0 0,-12 11 0 0,-12-10 0 0,12-1 0 0,-10 11 0 0,10 0 0 0,0-11 0 0,-12 11 0 0,12 0 0 0,0-11 0 0,0 11 0 0,0 0 0 0,0 0 0 0,12 0 0 0,-12 0 0 0,0 0 0 0,0-11 0 0,0 11 0 0,0 0 0 0,0 0 0 0,0 0 0 0,-12 0 0 0,12 0 0 0,0 0 0 0,0 0 0 0,-10 0 0 0,10 0 0 0,-10 0 0 0,10 0 0 0,-11 11 0 0,11-11 0 0,-11 11 0 0,0-11 0 0,-1 0 0 0,2 11 0 0,-1 0 1 0,1-1-1 0,-1 12 0 0,0-11 0 0,-1 0 0 0,12-11 0 0,-10 11 0 0,-1 0 0 0,-1-1 0 0,2-10 0 0,0 11 0 0,-2-11 0 0,2 11 0 0,-1-11 0 0,11 0 0 0,0 11 0 0,0-11 0 0,0 0 0 0,0 0 0 0,11 0 0 0,-11 0 0 0,0 0 0 0,10 0 0 0,-20 0 0 0,10 0 0 0,0 0 0 0,0 0 1 0,0 0-2 0,0 0 2 0,0 0-1 0,10-11 0 0,12 11 0 0,0 0 0 0,-1-11 0 0,-9 11 0 0,-1-11 0 0,10 11 0 0,0 0 0 0,-9-10 0 0,-1 10 0 0,0 0 0 0,10 0 0 0,-11 0 0 0,2-11 0 0,-2 11 0 0,2 0 0 0,9-11 0 0,-9 11 0 0,-12-11 0 0,11 11 1 0,-11 0-1 0,-11-11 0 0,-1 11 0 0,2 0 0 0,-1 0 0 0,11 0 0 0,0 11 0 0,0-22 0 0,0 11 0 0,0 0 0 0,0 0 0 0,0-11 0 0,0 11 0 0,-12-11 0 0,12 11 0 0,0-10 0 0,-10 10 0 0,10-11 0 0,0 11 0 0,0-11 0 0,0 11 0 0,0-11 0 0,0 11 0 0,0 0 0 0,0 0 0 0,-12-11 0 0,12 11 0 0,0 0 0 0,0 0 0 0,-10 0 0 0,10 0 0 0,0 0 0 0,-10 0 0 0,10 0 0 0,0 0 0 0,0 0 0 0,0 0 0 0,0 0 0 0,0 11 0 0,0-11 0 0,0 0 0 0,0 11 0 0,-11 11 0 0,-11 21-5 0,10-21-7 0</inkml:trace>
  <inkml:trace contextRef="#ctx0" brushRef="#br0" timeOffset="181">15558 11243 0 0,'0'-11'0'0,"-10"0"0"0,10 11 0 0,10 11 0 0,13 0 0 0,-13 0 0 0,-10-11 0 0,0 0 0 0,0 0 0 0,0 0 0 0,0 0 0 0,0 0 0 0,12 0 0 0,-12 0 0 0,11 11 0 0</inkml:trace>
  <inkml:trace contextRef="#ctx0" brushRef="#br0" timeOffset="182">15353 12276 3 0,'0'0'0'0,"0"-11"1"0,-12 11-1 0,12 0 0 0,0 11 0 0,12-11-1 0,-12 12 1 0,0-12 1 0,0 0-2 0,0 0 1 0,0 0 0 0,0 0 0 0,0 10-3 0</inkml:trace>
  <inkml:trace contextRef="#ctx0" brushRef="#br0" timeOffset="183">15353 12265 4 0,'-12'-11'0'0,"12"11"-1"0,0 0 1 0,12 11 0 0,-1-11 0 0,-2 0 0 0,-9 0 0 0,0-11 0 0</inkml:trace>
  <inkml:trace contextRef="#ctx0" brushRef="#br0" timeOffset="184">15396 12298 4 0,'-11'-33'2'0,"11"33"-1"0,-12 0-1 0,35 0-2 0,-13 11 0 0,2 1 2 0,-12-12-3 0</inkml:trace>
  <inkml:trace contextRef="#ctx0" brushRef="#br0" timeOffset="185">15364 11123 1 0,'0'0'0'0,"-11"-10"0"0,11-1 0 0,0 0 0 0,0 11 0 0,11 0 0 0,-11 0 0 0,0 0 0 0,9 0 0 0,-18 22 0 0,-2 10-1 0</inkml:trace>
  <inkml:trace contextRef="#ctx0" brushRef="#br0" timeOffset="186">15603 11145 0 0,'0'0'0'0,"0"-32"0"0,0 10 0 0,11 22 0 0,-1-11 0 0,-10 0 0 0,22 0 0 0,-12 0 0 0,2 0 0 0,-1 1 0 0,-11-1 0 0,10 11 0 0,2 0 0 0,-1 11 0 0,-2-1 0 0,3 1 0 0</inkml:trace>
  <inkml:trace contextRef="#ctx0" brushRef="#br0" timeOffset="187">15558 12178 3 0,'0'0'0'0,"0"-33"-1"0,0 12 1 0,0 21 0 0,12 11 0 0,-1-11 0 0,11 10 0 0,-11-10 0 0,-11 11 0 0,0 0-2 0</inkml:trace>
  <inkml:trace contextRef="#ctx0" brushRef="#br0" timeOffset="188">13613 12211 10 0,'0'0'0'0,"-11"0"0"0,11 0 0 0,-12-11 0 0,2 11 0 0,10 0 0 0,0 0 0 0,0 0 1 0,-11 0 2 0,11 0 2 0,0 0 0 0,0 0 2 0,0 0-4 0,0 0 0 0,-10 0-1 0,10 11 0 0,0-11 1 0,10 12 0 0,11-3-1 0,13-9 0 0,-3 11-2 0,14 11 1 0,-3-11-1 0,14 11 0 0,-2-1 0 0,-10 13 0 0,10-13 0 0,-10 11-1 0,10 1 1 0,11 0 0 0,0-12 1 0,10 12-2 0,-9 0 2 0,11 10-2 0,-12-10 1 0,11 10 0 0,0 1-1 0,0-12 1 0,0 1-1 0,1 0 0 0,-1-1 1 0,-11-10 0 0,-1 0 1 0,-8 10-1 0,-2-21 0 0,-11 22 1 0,12-1-1 0,31 1 0 0,-31 11 0 0,10-23 1 0,0 12-1 0,0-12 0 0,0 1 1 0,0-10 0 0,-9 9-1 0,9 1 1 0,-11-1-2 0,12 1 2 0,9 0-2 0,-10-1 2 0,0 2-2 0,12 9 2 0,-11-10-2 0,-1 0 2 0,0-1 0 0,0 12-1 0,0-11 0 0,1-2 0 0,-1 3 0 0,0-1 1 0,-10 0-2 0,-1-1 2 0,-1-10-2 0,-8 0 2 0,-2 11-2 0,-10-22 1 0,-11 11 1 0,10-11-1 0,-11 11 0 0,24 0 0 0,-25-11 1 0,3 10-1 0,-12-10 0 0,0 11-1 0,-33-22-36 0,-11 11 18 0</inkml:trace>
  <inkml:trace contextRef="#ctx0" brushRef="#br0" timeOffset="189">16994 13537 9 0,'0'0'0'0,"11"11"-1"0,10-11 1 0,12 22 1 0,-10-11-1 0,9 0 3 0,-22-1 3 0,13 1 1 0,-13 0-1 0,12 0 0 0,-22 0 0 0,0 0 1 0,0 0-1 0,-10 0 1 0,-2-1-2 0,-63 1 6 0,31 0-6 0,-10-11-2 0,10 0-2 0,12 11 0 0,10 0-1 0,11 11-5 0,11-1-40 0,11 1 6 0</inkml:trace>
  <inkml:trace contextRef="#ctx0" brushRef="#br0" timeOffset="190">14732 12472 4 0,'0'0'0'0,"0"-11"1"0,0 11-1 0,0 0 0 0,0 0 0 0,0-12 0 0,-10 12 0 0,10 0 0 0,10 0 0 0,-10 0 0 0,0-10 0 0,0-1 0 0,0 1 0 0,-10 10 0 0,10-12 0 0,0 12 0 0,0-10 0 0,0 10 0 0,0 0 1 0,0-12 0 0,10 12 2 0,2-10 0 0,-1-1 2 0,-1 1 0 0,1 10 0 0,0 0-1 0,-11 0-1 0,10 0-1 0,-10 0-1 0,0 10 1 0,-10 11 0 0,-12 13 0 0,1-3-1 0,-1 3 0 0,-1 9 1 0,3-10-2 0,8-13 1 0,2 3-1 0,-1-1 0 0,-1-22 0 0,2 11-3 0,-1 0-13 0,11-11 1 0,0-11 6 0,11-11 9 0,-11 11-6 0</inkml:trace>
  <inkml:trace contextRef="#ctx0" brushRef="#br0" timeOffset="191">14667 12504 5 0,'0'0'0'0,"22"0"0"0,-12-11 0 0,13 1 0 0,-1 10 0 0,-1-11 0 0,-10 11 4 0,-11 0 4 0,0 0 7 0,-32 0-9 0,-1 11-2 0,-11-1-2 0,11 1-2 0,1-1 1 0,-1 2-3 0,12 10-6 0,10-11-12 0,11 9 11 0,0-20 3 0</inkml:trace>
  <inkml:trace contextRef="#ctx0" brushRef="#br0" timeOffset="192">14744 12526 5 0,'0'0'0'0,"0"0"0"0,11 0 0 0,-1-12 1 0,1 12 2 0,0 0-1 0,-1 12 1 0,-10-1-1 0,12 0 0 0,-12 20-1 0,-12-19 1 0,2-1-1 0,-1 11 1 0,0-11 0 0,1 0-1 0,-1-11 0 0,11 0 1 0,0 0 2 0,11-11-3 0,10-11 1 0,0 0-3 0,12 10 1 0,-21-8-2 0,-1 9-3 0,-2 11-7 0,-9 0 0 0,0 0 11 0</inkml:trace>
  <inkml:trace contextRef="#ctx0" brushRef="#br0" timeOffset="193">14960 12579 5 0,'0'0'0'0,"0"-9"1"0,-10 9 2 0,10 0 1 0,-10 0-1 0,-12 0-1 0,-11 9-1 0,22 25 0 0,-1-23-1 0,3 11 1 0,9-1-1 0,0-10 0 0,21 0 0 0,-21 0 0 0,21-11 0 0,-9-11 0 0,10-11-1 0,-1 12 1 0,1-23-1 0,-11 22 0 0,0-23 0 0,0 25 0 0,-1-2 1 0,-10 11 0 0,0 0 1 0,-10 0-1 0,-1 11 1 0,0-2-1 0,11 14 1 0,-11-1 0 0,11-11-1 0,0 11 1 0,0-12-1 0,11 12 0 0,-11-22 0 0,11 11 0 0,0-11-2 0,-1 0-3 0,0 0-2 0,2-11 5 0,-2-11 1 0,-10 12-3 0</inkml:trace>
  <inkml:trace contextRef="#ctx0" brushRef="#br0" timeOffset="194">15070 12591 5 0,'0'0'0'0,"0"11"0"0,0 11 8 0,0-11-4 0,10 0 0 0,-10 0 0 0,0 10-2 0,0-10-1 0,-10-11-1 0,10 0 0 0,0 0 1 0,10 0-1 0,2-11 0 0,8 0-1 0,-8-10-1 0,-1 10 1 0,-1 0 0 0,2 0 0 0,-1 11 0 0,-11 0 1 0,0 0 0 0,0 11 1 0,0 11 0 0,-11-11 0 0,11 10 0 0,0 1 1 0,0-11 0 0,0 0 0 0,11 0 0 0,-11-11 0 0,10 0-1 0,2 0 0 0,-12 0-1 0,10-11 0 0,0 0-1 0,-10 0 0 0,12 0-2 0,-12 0 0 0,11 0 1 0,-1 1 0 0,-10 10 1 0,0-11 1 0,0 22 0 0,0-11 1 0,0 10-1 0,0 1 0 0,0 0 0 0,0 0 1 0,0 0-1 0,0 11 1 0,0-12-1 0,12 12 1 0,-12-11 0 0,11 11-1 0,10-11 0 0,0-11 0 0,2 11 1 0,-1-11-2 0,10 0 1 0,-21-11 0 0,21-11 0 0,-32 11-1 0,12-11 1 0,-12 1 0 0,-12 10-1 0,-10 0 0 0,-11 0 1 0,1 0 1 0,22 11-1 0,-13 11 1 0,13 0-1 0,10 11 1 0,22-1-1 0,-1 12 1 0,11 0-1 0,13-12 0 0,-12 12-4 0,-1-22-9 0,1 11 3 0,-33-12 6 0</inkml:trace>
  <inkml:trace contextRef="#ctx0" brushRef="#br0" timeOffset="195">15656 12787 4 0,'0'0'0'0,"0"0"0"0,12-11 0 0,-12 11 0 0,11-11 3 0,-1 11 1 0,2 0 1 0,-1 0 0 0,-2 0 0 0,14 11 1 0,-1 0-1 0,-11 0 0 0,10 0 0 0,-21 0-2 0,0-11 0 0,-11 10 0 0,1 1 0 0,-13-11 0 0,-10 11 2 0,13-11 0 0,8 0-1 0,12 11-1 0,0 0 1 0,12 0-1 0,-1 0-1 0,21 0-3 0,-10-1-1 0,-1 1-22 0,11 11-24 0,-20-11 35 0</inkml:trace>
  <inkml:trace contextRef="#ctx0" brushRef="#br0" timeOffset="196">16114 13244 6 0,'0'0'0'0,"0"0"0"0,11-11 0 0,-11 11 2 0,10-10 2 0,1 10 0 0,-11 0-1 0,11 0 0 0,-11-12 0 0,0 12 0 0,0 0 0 0,10 12 3 0,-10-12-4 0,0 0 0 0,12 10 0 0,-12 1 2 0,0-1-1 0,0 1 0 0,0 0 0 0,0 11-1 0,11-1 0 0,-11 2 0 0,10-2 0 0,2 12-1 0,-1-11 2 0,-2 9-1 0,-9 3 1 0,12-12-1 0,-1-1 1 0,-11 1-2 0,10 11 2 0,2-22-2 0,-1 10 0 0,0-10 0 0,0 0 0 0,-11-11 0 0,0 0-1 0,0 0 0 0,0 0-3 0,0 0-6 0,-11-11-5 0,11 11-5 0,-11-11-2 0,11 11 7 0,-11-11 7 0</inkml:trace>
  <inkml:trace contextRef="#ctx0" brushRef="#br0" timeOffset="197">16417 13298 6 0,'0'0'0'0,"0"-10"0"0,0 10 1 0,12 0 0 0,-12 0 2 0,0 0 2 0,11 0-1 0,-22 0 0 0,11 0-2 0,-12 0 0 0,12 0 0 0,-10 10 0 0,-12 1 1 0,1-1-1 0,-13 2 1 0,14-1 0 0,-13 10 1 0,0 0 1 0,-11 2 0 0,23-1-3 0,9-22-1 0,-20 20 2 0,-1 3 1 0,0-12 0 0,1 0-1 0,-1 9 0 0,1-8 0 0,-1-1-1 0,23 0-1 0,-12 0-1 0,11 0-1 0,11 0-13 0,0 10-30 0,0-10 20 0</inkml:trace>
  <inkml:trace contextRef="#ctx0" brushRef="#br0" timeOffset="198">17234 12852 3 0,'0'0'0'0,"-11"-11"0"0,11 11 0 0,0 0 0 0,-11-11 0 0,11 11 0 0,0 0 0 0,0-10 0 0,11 10 0 0,-11-11 0 0,0 11 0 0,11-11 0 0,-11 11 1 0,10 0-1 0,-10-11 0 0,-10 11 1 0,10 0 0 0,0 0 0 0,0 0 0 0,0 0-1 0,0 0 1 0,-11 0-1 0,11 0 0 0,-11 11 0 0,11 0 1 0,0-11-1 0,0 11 0 0,0-1 0 0,0 1 0 0,11-11 1 0,-11 11-1 0,11 0 0 0,-1-11 1 0,2 0-1 0,-2 0 1 0,1 0 1 0,0 0 0 0,-11-11 0 0,0 0 1 0,11 11 0 0,-11-11-1 0,0 1-1 0,-11-1 0 0,11 11-1 0,-11-11 0 0,-10 11 0 0,9 0 0 0,2 0-1 0,-12 11 1 0,22 0 0 0,-11-1 0 0,11 1 0 0,0-11 0 0,0 11 0 0,0 0 1 0,11-11-1 0,11 11 1 0,-12-11-1 0,12 0 1 0,-11-11 0 0,0 0 1 0,0 0 0 0,-11-10 0 0,0 10-1 0,0 0 0 0,0 0-1 0,-11 0 0 0,-11 11 0 0,12-11 0 0,-12 11 0 0,11 11 0 0,0 0-1 0,0 0 1 0,11 0 0 0,0 0 0 0,-12-1 0 0,24 1 0 0,-1-11 0 0,0 11 1 0,0-11-1 0,-1 0 0 0,2-11 1 0,-12 11-1 0,10-11 1 0,-10 1 0 0,0-1-1 0,0 0 0 0,-10 11 0 0,-2-11 0 0,2 11 0 0,-1 0 0 0,0 11-1 0,0-11 2 0,-1 11-1 0,12-11-1 0,0 11 2 0,0-11-1 0,12 10 0 0,-12 1 0 0,11-11 0 0,0 11 1 0,10-11-1 0,-9 0 0 0,-2 0 0 0,1 0 0 0,0-11 1 0,0 0 0 0,-11 1-1 0,0-1 1 0,-11 11 0 0,11-11 0 0,-11 0-1 0,0 11 0 0,-11 0 0 0,12 11 0 0,-1 0-1 0,0 0 2 0,11 10-1 0,-11-21 0 0,11 11-1 0,11 0 1 0,-11 0 1 0,11-11-1 0,0 0 0 0,11 0 1 0,-12 0-1 0,1 0 0 0,0 0 0 0,-11-11 0 0,0 0 0 0,11-11 0 0,-11 12 0 0,0-1 0 0,-11-11 1 0,11 22-2 0,-11-11 1 0,0 11-1 0,-11 0 1 0,1 11 0 0,10 0 0 0,0 0 0 0,11 0 0 0,0-1 0 0,0 1 0 0,0 0 0 0,0-11 1 0,22 11-2 0,-11-11 2 0,-1-11-1 0,2 11 1 0,-2-11-1 0,-10 0 2 0,0 1 0 0,0-1 3 0,0 0-2 0,0 11-3 0,0 0 1 0,0 0-1 0,-10 0-1 0,10 0 0 0,-12 11-5 0,12 0-10 0,-10 10-9 0,-12 1 13 0,22-22 9 0</inkml:trace>
  <inkml:trace contextRef="#ctx0" brushRef="#br0" timeOffset="199">13548 13722 5 0,'0'0'0'0,"0"0"1"0,11 0-1 0,-1-11 1 0,-10 11 1 0,0 0 1 0,0-11 1 0,0 11 0 0,0 0-1 0,0 0 1 0,-10-11 0 0,10 11 0 0,0 0 1 0,0 0-2 0,-11 0 0 0,11 0-1 0,-11 11 1 0,-11-11-1 0,11 11 1 0,-1 0-1 0,-8 0-1 0,8 0 0 0,2 11 0 0,-1-12-1 0,11 1 0 0,0 0 0 0,0 0 1 0,0 11-1 0,11-22 2 0,-1 11 2 0,2-11 0 0,8 0 1 0,-8 11-3 0,9-11 1 0,-9 0-1 0,-1 0 0 0,-11-11 0 0,11 0 1 0,-1 11 2 0,-10-11-1 0,0-11-1 0,0 11-2 0,0 0 1 0,0-10-2 0,-10 21 1 0,10-11-1 0,-11 0-1 0,0 11 1 0,-1 0 0 0,2 0-1 0,-1 11 1 0,-11-11 0 0,12 11 0 0,-2-11-1 0,2 11 2 0,10-1-2 0,-11-10 1 0,11 11 0 0,0 0 0 0,0 0 0 0,0 0-1 0,0 0 2 0,11 0-1 0,-1 0-1 0,-10-11 2 0,22 10-1 0,-22-10 0 0,10-10 1 0,13 10-1 0,-13 0 1 0,2-11-1 0,-12 0 1 0,11 0 0 0,-11 0-1 0,0 0 1 0,0 0 0 0,0 0-1 0,0 1 0 0,-11 10 0 0,-1-11 0 0,2 11 0 0,-1 0 0 0,-11 11 0 0,12-1 0 0,-12-10-1 0,11 11 1 0,11 11-1 0,-12-11 2 0,12 0-2 0,0 0 1 0,0-11 0 0,12 11 0 0,-12-11 1 0,11 10-1 0,11-10 0 0,-12 0 0 0,0-10 1 0,2 10-1 0,-1 0 1 0,-1-11 0 0,-10 0 0 0,0 0 1 0,0 0 0 0,0 0 0 0,0 0-1 0,-10 11-1 0,-1 0 0 0,-11 0-1 0,12 0 1 0,-12 11 0 0,-1 0-2 0,13 0 2 0,10 0-1 0,-11 0 2 0,11 0-1 0,0-11-1 0,11 10 1 0,-1 1 0 0,2-11 0 0,-1 0 0 0,11 0 1 0,-22-11-1 0,10 1 0 0,0 10 1 0,-10-11 0 0,0 0-1 0,0 0 0 0,0 0 0 0,0 11 0 0,-10-11 0 0,10 0 0 0,-10 11-1 0,-2 11 1 0,2-11-1 0,10 11 1 0,-11 0-1 0,11 0 1 0,0 0 0 0,0 0 0 0,0-11 0 0,11 10 0 0,-11-10 0 0,10 0 1 0,12 0-1 0,-22-10 0 0,10 10 1 0,2-11-1 0,-12 0 0 0,0 11 1 0,0-11 0 0,0 0-1 0,0 0 0 0,0 11 0 0,-12 0-1 0,2 0 1 0,0 0-1 0,-2 11 0 0,2 0 1 0,10 0-1 0,-11 0 1 0,11 0-1 0,0-11 2 0,11 0-2 0,-1 10 1 0,2-10 0 0,-2-10 0 0,0 10 1 0,2-11-1 0,-12 0 0 0,0 11 1 0,0-11-1 0,0 0 0 0,0 11 1 0,0 0-1 0,-12 0-1 0,12 0 1 0,0 11-2 0,0 0-14 0,0 21-47 0,-10 1 27 0</inkml:trace>
  <inkml:trace contextRef="#ctx0" brushRef="#br0" timeOffset="200">13492 13853 8 0,'0'0'0'0,"0"0"0"0,0-11 1 0,0 11 2 0,0 0 1 0,12-11 2 0,-12 0 2 0,11 11 3 0,-11-11 0 0,0 11 0 0,10 0 3 0,-20 0-12 0,10 11-4 0,0 0-2 0,0 0-3 0,0 0-7 0,0-1-9 0,0 1 2 0,0-11 13 0</inkml:trace>
  <inkml:trace contextRef="#ctx0" brushRef="#br0" timeOffset="201">13635 13798 6 0,'0'0'0'0,"0"0"0"0,10 0 0 0,-10 0 0 0,10 0 0 0,-10 0 0 0,12 0 0 0,-24 0 0 0,12 0-1 0,0 0-4 0</inkml:trace>
  <inkml:trace contextRef="#ctx0" brushRef="#br0" timeOffset="202">13482 13831 4 0,'0'0'2'0,"0"-11"3"0,10 11 1 0,-10 0 0 0,12 0 1 0,-12 0-5 0,11 0-1 0,-11 11-3 0,0 0-11 0,0-11-3 0</inkml:trace>
  <inkml:trace contextRef="#ctx0" brushRef="#br0" timeOffset="203">14862 12787 11 0,'0'0'0'0,"0"0"0"0,0 0 0 0,0 0 1 0,0 0-1 0,0 0 0 0,0 0 0 0,0 11 0 0,0 0-2 0,-9-11-8 0</inkml:trace>
  <inkml:trace contextRef="#ctx0" brushRef="#br0" timeOffset="204">14972 12809 11 0,'0'0'0'0,"0"-11"0"0,0 22-1 0,0 0-9 0</inkml:trace>
  <inkml:trace contextRef="#ctx0" brushRef="#br0" timeOffset="205">14940 12852 11 0,'0'-11'0'0,"0"22"-1"0,0-11-4 0</inkml:trace>
  <inkml:trace contextRef="#ctx0" brushRef="#br0" timeOffset="206">15015 12961 11 0,'-10'-11'0'0,"-1"11"-11"0</inkml:trace>
  <inkml:trace contextRef="#ctx0" brushRef="#br0" timeOffset="207">15145 13015 13 0,'0'-20'5'0,"0"8"-3"0,0 12-7 0,12 12-10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4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24062 6437 3 0,'0'0'1'0,"0"-10"0"0,-11-2-3 0,-1 1 2 0,12 0-3 0</inkml:trace>
  <inkml:trace contextRef="#ctx0" brushRef="#br0" timeOffset="1">5067 5774 5 0,'9'-22'3'0,"24"-32"9"0,-10 9-10 0,-13 3-2 0,-10-12 0 0,0-1 0 0,-10-20 0 0,-1 10 0 0,-1-23 0 0,-9 1 0 0,0 10 0 0,-2 1 0 0,-20 11 1 0,0 22-1 0,-12-2 0 0,-10 24 0 0,0-11-1 0,0 20 1 0,-1 2 1 0,12 10 0 0,-1 0 0 0,12 0 0 0,0 10-1 0,9 2 0 0,-8 10 1 0,9 9-1 0,-10 24 0 0,10 0 0 0,-12 21 0 0,13 0 0 0,-1-11 0 0,12-10 0 0,0-1 0 0,10-9 0 0,11 8-1 0,-12 12 1 0,12-10 0 0,12-12 0 0,9 1-1 0,11-1 1 0,1-10 0 0,11-1 0 0,10 1 0 0,-10-1-1 0,0 1 1 0,10-11 0 0,-11-11-1 0,12 10 1 0,-1-10-1 0,-10 0 0 0,10-22 1 0,-1-10 0 0,3-12 0 0,9-32 1 0,0-1-1 0,0-20 0 0,-10 21 1 0,-1 0-2 0,-21 10 1 0,-12 0 0 0,1 12 0 0,-12-12 0 0,2-10 0 0,-1-22 0 0,-1 0 0 0,-10-12 0 0,0 3 0 0,0 9 0 0,-10 0 0 0,-23 33 0 0,-10 10 1 0,-2 23-1 0,-8-2 0 0,-12 12 0 0,-11 11 0 0,0 11 0 0,-2 12-1 0,3 8 0 0,-1 13 4 0,11-11-2 0,-22 20 0 0,33 12-1 0,-12 23 0 0,1 21 1 0,0 43-2 0,10 33 0 0,34-98-22 0</inkml:trace>
  <inkml:trace contextRef="#ctx0" brushRef="#br0" timeOffset="2">21920 4991 4 0,'0'0'1'0,"-11"-11"-1"0,0 0 0 0,1 0 0 0,-13 11 0 0,13-12 0 0,-12 2 0 0,-1 10 0 0,13-10 0 0,-22-12 0 0,9 11 1 0,2-1-1 0,-11 2 0 0,10-1 1 0,-11 11-1 0,1 0 0 0,-12 0 0 0,0 0 0 0,1 11 0 0,-12-1 0 0,2 2 0 0,-2 10 1 0,11-1 0 0,1 1-1 0,11 0 0 0,-1 0 0 0,0 10 0 0,1 12 0 0,9-12 0 0,-19 12 0 0,19-1 0 0,-10 12-1 0,12-1 1 0,0 2 0 0,10-3 0 0,0 1-1 0,0 0 1 0,-1-20 0 0,12-3 0 0,0 3 0 0,0-13 0 0,12 23 1 0,-1-13 0 0,0 14 1 0,10-2-2 0,11 12 0 0,-9-12 0 0,10 1 0 0,-1-1 0 0,11 1 0 0,1-12 0 0,10-10 0 0,-10 0 0 0,9 1-1 0,2-23 1 0,10 9 0 0,0-18-1 0,0-3 1 0,1-21-1 0,-1 0 1 0,12-10 0 0,-24-1 0 0,-8 12 1 0,-12-1-1 0,-1-10 1 0,-10 21-1 0,-1-11 0 0,1-10 0 0,0-2-1 0,-1 3 1 0,-9-2 0 0,-1-10-1 0,-1-11 1 0,-10-11 0 0,0 21 0 0,0-21 1 0,0 11-1 0,0 11 2 0,-10-1-1 0,-1 1 1 0,-22-1-1 0,1 12-1 0,-13 9 0 0,-8 14 0 0,-14-2 0 0,-8 11 0 0,-1 11 0 0,-1 0-1 0,12 11-1 0,22 11-2 0,0 10 1 0,21 1-2 0</inkml:trace>
  <inkml:trace contextRef="#ctx0" brushRef="#br0" timeOffset="3">6534 5306 14 0,'0'0'6'0,"0"0"-6"0,10 0-1 0,-10 11-18 0</inkml:trace>
  <inkml:trace contextRef="#ctx0" brushRef="#br0" timeOffset="4">8339 5143 12 0,'-11'11'3'0,"-10"0"-2"0,9 21-2 0,-9 23 2 0,9-1 0 0,-8 11-1 0,8 1 0 0,12 10 0 0,0-22 0 0,22 1 0 0,-12-12-1 0,13 10-1 0,10 3-12 0</inkml:trace>
  <inkml:trace contextRef="#ctx0" brushRef="#br0" timeOffset="5">9144 5502 15 0,'0'0'0'0,"-11"-75"0"0,-11-13 0 0,0 1 0 0,-10 11-1 0,-1 10 2 0,-10 12 0 0,-11 0-1 0,-12 21 1 0,1 0-1 0,0 23 0 0,0-1 0 0,-11 32 0 0,9 23-1 0,-8 21-15 0</inkml:trace>
  <inkml:trace contextRef="#ctx0" brushRef="#br0" timeOffset="6">10775 5404 11 0,'0'-11'3'0,"0"-20"-3"0,-11 19 0 0,-1 1 1 0,12 0-1 0,-10 0 0 0,10 11 0 0,0 0 0 0,10 11 0 0,-10 11 0 0,0 10 0 0,0 1 0 0,12 10 0 0,-12 1 0 0,11-11-1 0,-1-11-13 0</inkml:trace>
  <inkml:trace contextRef="#ctx0" brushRef="#br0" timeOffset="7">13167 5176 9 0,'0'0'0'0,"-11"-11"0"0,-1 11 0 0,2-11 0 0,0 0 0 0,-12 11 1 0,11 0-1 0,-1 0-1 0,-20 0 2 0,22 0-1 0,-13 0-1 0,2 11 1 0,-1-11 0 0,-10 11 0 0,21-11 0 0,-11 11 0 0,-10-11 0 0,21 0 0 0,-11 11 0 0,-1-11 0 0,13 0 0 0,-12 0 0 0,1 10 0 0,9 1 0 0,2 0 0 0,-12 0 0 0,1 0 0 0,-1 0 0 0,0 0 0 0,-1 0 0 0,-9-1 0 0,11 12 0 0,-1-11 0 0,-10 11 0 0,9 1 1 0,2-3-1 0,-11 13 0 0,-1-11 0 0,11 10 0 0,-10 1 0 0,9-12 0 0,2 13 0 0,-1-13 0 0,11 1 0 0,0 0 0 0,1-1 0 0,-1 1 0 0,11 0 0 0,0-1 0 0,0 1 0 0,0 0 0 0,11 11 0 0,-1-12 0 0,12 12 0 0,0 0 0 0,-1-1-1 0,-9 1 1 0,8-11 0 0,3 10 0 0,-1-10 0 0,11 0 0 0,-13-11 0 0,13 10 0 0,0-10 0 0,-1 0 0 0,1 0-1 0,-1 0 1 0,13 0 0 0,-2-11 0 0,-21 0 0 0,21-11 1 0,-21 0-1 0,11-11 0 0,9 0 0 0,-19 1 0 0,10-1 0 0,9-11 0 0,-9 12 0 0,0-1 0 0,-1-11 0 0,-9 11 0 0,9-10 0 0,1 10 0 0,-22 0 0 0,10 1 0 0,2-12 0 0,-2 22 0 0,0-12 0 0,-9 3 0 0,-1-13 0 0,-1 11-1 0,2-10 1 0,8-1 0 0,-8 0 0 0,-1 11 0 0,-1-9 0 0,-10 19 0 0,0-10 0 0,0 12 0 0,0-1 0 0,0-11 0 0,0 11 0 0,0-11 1 0,12 11-2 0,-12 2 1 0,11-14 1 0,-11 12-1 0,9-11 0 0,-9 11-1 0,12 0 1 0,-12 1 0 0,-12-1 0 0,12 0 0 0,0 11 0 0,-9-11 0 0,-2 11 0 0,-1-11 0 0,2 11-8 0</inkml:trace>
  <inkml:trace contextRef="#ctx0" brushRef="#br0" timeOffset="8">14960 4752 9 0,'0'0'0'0,"-10"-11"-1"0,10 0 2 0,-10 11-1 0,10 0-1 0,0 0 1 0,0 0 0 0,0 0 0 0,0 0 0 0,10 22 0 0,-10 9 0 0,0 2 0 0,0 1 0 0,0-3 0 0,0 3 0 0,10-13 0 0,2-11 0 0,-12 13 0 0,11-12 0 0,-11-11-8 0</inkml:trace>
  <inkml:trace contextRef="#ctx0" brushRef="#br0" timeOffset="9">14907 4806 8 0,'-12'0'0'0,"2"-11"1"0,-1-1-1 0,-1 2 0 0,3 0 0 0,9-1 0 0,0 11 0 0,9-11 0 0,14 0 0 0,10-1 0 0,-11 2 0 0,10-1 0 0,-10 11 0 0,-11 0 0 0,-1 0 0 0,-10 11 0 0,0 11 0 0,0-11 0 0,-10 11 0 0,-1-12 0 0,0 0 0 0,0 2 0 0,-1-1 0 0,2-11 0 0,10 10 0 0,0-10 0 0,0 12-1 0,0-12-7 0</inkml:trace>
  <inkml:trace contextRef="#ctx0" brushRef="#br0" timeOffset="10">15112 4773 8 0,'0'0'0'0,"-20"-10"0"0,20 10 0 0,-12 0 0 0,12-11 0 0,0 11 0 0,0 0 0 0,0-11 0 0,12 11 0 0,-12 0 0 0,0 0 0 0,11 0 0 0,-11 0 0 0,0 0 0 0,0 11 0 0,0 10 0 0,0 22 0 0,-11 1 0 0,11 0 0 0,-12-2 0 0,12-8 0 0,0-12 0 0,0 10 0 0,0-10 0 0,0-11 0 0,12 0 0 0,-12 0-8 0</inkml:trace>
  <inkml:trace contextRef="#ctx0" brushRef="#br0" timeOffset="11">15168 4653 8 0,'-11'0'0'0,"-1"0"0"0,12 0 0 0,-10 12 1 0,10 10-2 0,0 21 2 0,0 10-2 0,0 3 1 0,10-2 0 0,-10-11 0 0,12 1 0 0,-12-11-8 0</inkml:trace>
  <inkml:trace contextRef="#ctx0" brushRef="#br0" timeOffset="12">15037 4969 8 0,'0'0'0'0,"0"0"0"0,10-11 0 0,13 11 0 0,-13-12-8 0</inkml:trace>
  <inkml:trace contextRef="#ctx0" brushRef="#br0" timeOffset="13">15406 4850 8 0,'0'0'0'0,"0"-11"0"0,0 11 0 0,-10 21 0 0,10 0 0 0,-11-9 0 0,11 10 0 0,-12-1 0 0,12 1 0 0,0-11 0 0,12 0 0 0,-1 0 0 0,11-11-8 0</inkml:trace>
  <inkml:trace contextRef="#ctx0" brushRef="#br0" timeOffset="14">15983 7220 10 0,'0'0'0'0,"0"0"0"0,-11 0 0 0,11 0 0 0,0 0 0 0,11 0 0 0,-11 0 0 0,11 0 0 0,-11 0 0 0,10 0 0 0,-10 0 0 0,12 0 0 0,-12 0 0 0,11 0 0 0,-11 0 0 0,10 0-10 0</inkml:trace>
  <inkml:trace contextRef="#ctx0" brushRef="#br0" timeOffset="15">16059 7220 10 0,'0'0'0'0,"-22"0"0"0,12 0 0 0,-1 0 1 0,-1 10-1 0,2-10 0 0,10 0 0 0,0 0 0 0,0 12 0 0,0-12-1 0,0 0 1 0,10 0 0 0,-10 0-10 0</inkml:trace>
  <inkml:trace contextRef="#ctx0" brushRef="#br0" timeOffset="16">15994 7252 10 0,'-11'0'0'0,"0"0"0"0,11 0 1 0,-10 0-1 0,10 0 1 0,0 0-1 0,0 0 0 0,10 12 0 0,1-12 0 0,0 0 0 0,-1 0-1 0,-10 0 0 0,12 10 0 0,-1-10-8 0</inkml:trace>
  <inkml:trace contextRef="#ctx0" brushRef="#br0" timeOffset="17">16157 7242 10 0,'0'0'-1'0,"10"10"2"0,2-10-1 0,-1 0 0 0,-1 0 0 0,13 0 0 0,9 0 0 0,-10 0-1 0,0 0 1 0,9-10 0 0,-19 10 0 0,10-12 0 0,-11 12-9 0</inkml:trace>
  <inkml:trace contextRef="#ctx0" brushRef="#br0" timeOffset="18">5860 9384 22 0,'0'0'0'0,"0"0"2"0,0 0-2 0,0 11 0 0,0-1 0 0,0 1 0 0,11 0-1 0,0 11 1 0,-11 11 0 0,0-1 0 0,0 1 0 0,0-1 0 0,0 1 0 0,0-11 0 0,0 21 0 0,0-9 1 0,0-3-1 0,11 13-1 0,-11-11 1 0,10 20 1 0,2 12-2 0,-1 0 1 0,-11 2 0 0,10-2 0 0,1 11-1 0,0-11 1 0,-11 0 0 0,0 1 0 0,0-23 0 0,0 12 0 0,0-12 0 0,0 11 0 0,0-9 0 0,0-3 0 0,0-19 0 0,10-2-1 0,2-11 1 0,-1-10-21 0</inkml:trace>
  <inkml:trace contextRef="#ctx0" brushRef="#br0" timeOffset="19">10557 9253 15 0,'0'0'0'0,"0"44"1"0,11 21-2 0,-11 0 1 0,0 11 0 0,11 11 0 0,-11-11 0 0,10 11 0 0,-10 1 0 0,23 8 0 0,-13 14 0 0,13-12 0 0,-2 11 0 0,12-1 0 0,-33-75-15 0</inkml:trace>
  <inkml:trace contextRef="#ctx0" brushRef="#br0" timeOffset="20">10612 9872 16 0,'0'0'0'0,"0"34"-1"0,-11 20 1 0,22 98 0 0,-11-76 0 0,10 0 0 0,13 0 0 0,-2-10 0 0,-21-12 0 0,11 11 0 0,11-9 0 0,-11-3 0 0,-11 12-1 0,0-43-13 0</inkml:trace>
  <inkml:trace contextRef="#ctx0" brushRef="#br0" timeOffset="21">13580 9503 12 0,'0'0'0'0,"0"0"0"0,-11 0 0 0,11 0 0 0,0-11-1 0,0 1 1 0,0 10 0 0,0-11 0 0,0 11 0 0,0 0 1 0,0 0-1 0,11 0 0 0,-11 0 0 0,10 11 0 0,-10-11 0 0,0 21 0 0,12-10 0 0,-12 0 0 0,0 11 0 0,11-1 0 0,-11 12 0 0,0 0 0 0,11 10 0 0,-11 1 0 0,0 11 0 0,0-12 0 0,0 10 0 0,0 2 0 0,0 0 0 0,0-1 0 0,0-10 0 0,0-12-1 0,0 1 1 0,-11-1 0 0,11-21 0 0,0 11 0 0,-11-22-11 0</inkml:trace>
  <inkml:trace contextRef="#ctx0" brushRef="#br0" timeOffset="22">7566 10862 8 0,'0'-10'0'0,"0"-1"0"0,-9-11 0 0,-2 0 0 0,11 11 0 0,-12-10 0 0,2 21 0 0,10-11-8 0</inkml:trace>
  <inkml:trace contextRef="#ctx0" brushRef="#br0" timeOffset="23">7328 10765 10 0,'0'0'0'0,"-55"0"0"0,23 0 0 0,-11 0 0 0,-2 0 0 0,13 0 0 0,-11 0 0 0,0 11 0 0,-2-1 0 0,3 23 0 0,-14 0 0 0,14 10 0 0,-2 1 0 0,12-12 1 0,-2 12-1 0,1-12 0 0,1 1 1 0,11 0-1 0,-1 10 0 0,0 0 0 0,1 12 0 0,-1 10-1 0,11 22 1 0,-11-10 0 0,12-12 0 0,10 0 0 0,0 0 0 0,0-11-1 0,20-10 1 0,3 10 0 0,-1-10 0 0,21 10-1 0,-10 0 1 0,32 1-1 0,-21-12 0 0,9 1 1 0,12-12 0 0,-9 1-1 0,9-22 1 0,10-11 0 0,2 0 0 0,-1-33 0 0,-11 11 0 0,12-21 0 0,-1-11-1 0,-11 10 1 0,0-10 1 0,0-1-1 0,-10 12 0 0,-1-11 1 0,-1-2-2 0,-8 3 2 0,-12-2-1 0,-1 0 0 0,1 2 1 0,-22-13-1 0,21 12 0 0,-22 1 0 0,2-14 0 0,-1 13 0 0,-11-11 0 0,-11 11 1 0,-1-12-1 0,-20 1 0 0,-11 11 0 0,10-2 0 0,-43-9 0 0,22 23 1 0,-1-2-1 0,0 22 1 0,2 11-2 0,-12 11 0 0,-12 23 2 0,1 8-1 0,0 3 0 0,-11 20 0 0,0-12 0 0,11 25 0 0,11-2 0 0,11 0-10 0</inkml:trace>
  <inkml:trace contextRef="#ctx0" brushRef="#br0" timeOffset="24">10078 10776 8 0,'-32'0'0'0,"-11"0"1"0,-12 0-1 0,12 10-1 0,-1 1 1 0,1-1 0 0,0 13 0 0,-2-12 0 0,13 10 1 0,11 12-1 0,-12-11 0 0,1 32-1 0,10-10 1 0,-11 10 0 0,11 0 0 0,12 1 0 0,-12 10 0 0,11-11 0 0,11 22 0 0,0-10 0 0,11-12 0 0,11 1-1 0,-1-1 1 0,12 11 0 0,10-11 0 0,0-10-1 0,1 10 1 0,10-21 0 0,1 0 0 0,0-12 1 0,-1 1-1 0,11-11 0 0,0-11 0 0,12 0 0 0,-12-22 0 0,10 0 0 0,2 1 0 0,-1-12-1 0,-11-1 1 0,0 3 1 0,0-24-1 0,-21 23 0 0,-11-13 0 0,0 3 0 0,-13-2 1 0,-8 0-1 0,-1-10 0 0,-11-11 0 0,0 11 0 0,-11-11 0 0,-1-1 0 0,-20 1 0 0,-11 11 0 0,-12-11 0 0,1 10 0 0,-11 1 0 0,-11-1 0 0,0 12 0 0,11 21 1 0,-12 11-1 0,2 11-1 0,-2 0 1 0,1 21-1 0,11 24 1 0,42-45-7 0</inkml:trace>
  <inkml:trace contextRef="#ctx0" brushRef="#br0" timeOffset="25">11035 11742 6 0,'-33'0'0'0,"-9"-10"0"0,-2-1 0 0,12 11 0 0,-12-21 0 0,1 10 0 0,-2 0 0 0,3-11 0 0,-2 10 0 0,0 2 0 0,1 10-1 0,-12 0 1 0,2 10 0 0,-14 13-5 0</inkml:trace>
  <inkml:trace contextRef="#ctx0" brushRef="#br0" timeOffset="26">10101 11754 5 0,'-33'11'0'0,"-43"0"0"0,11 0 1 0,-1 0-1 0,12-11-1 0,0 21 1 0,-1 1 0 0,-11 32 0 0,24-10 0 0,-13 21-1 0,23 11 1 0,-1 0-1 0,1-9 1 0,21-2 0 0,-1 0-1 0,2-12 1 0,-1 2 0 0,11-2 0 0,0 3-1 0,21-2 1 0,2 11 0 0,-2-11-1 0,34 12 1 0,-12 10 0 0,22-11 0 0,-10-11 0 0,21-10 0 0,-11-11 0 0,10-12 0 0,2 2 0 0,10-23 1 0,-1 0-1 0,2-12 0 0,10 1 0 0,0-21 1 0,-1 10-1 0,1 0 0 0,0-9 1 0,-54 8-4 0</inkml:trace>
  <inkml:trace contextRef="#ctx0" brushRef="#br0" timeOffset="27">11851 11058 6 0,'-10'0'0'0,"-45"0"1"0,23 0 0 0,10 11 0 0,-1-11-1 0,2 0 0 0,10 11 1 0,-10-11-2 0,21 11 0 0,-12 0 0 0,12-11 0 0,-10 11 1 0,10 10 0 0,-11-10 0 0,11 0 0 0,0 0-6 0</inkml:trace>
  <inkml:trace contextRef="#ctx0" brushRef="#br0" timeOffset="28">11634 11493 6 0,'0'44'0'0,"10"43"0"0,2 0 0 0,-1-66-6 0</inkml:trace>
  <inkml:trace contextRef="#ctx0" brushRef="#br0" timeOffset="29">11732 11069 8 0,'-11'-11'4'0,"-1"0"-2"0,12 0-3 0,12 11-1 0,21 0 2 0,-1-10-1 0,23 10 1 0,10 0-1 0,11 0 0 0,11 0 0 0,-1 0 0 0,24 0 1 0,-3 0 0 0,3 0 0 0,9 0-1 0,12-11 1 0,0 0 0 0,10-11 0 0,-1 0 0 0,13-10 0 0,-11-1 0 0,-1 10 0 0,1 13 0 0,-1 0 0 0,-10 10 0 0,10 10 0 0,-11 0 0 0,-32 13-5 0</inkml:trace>
  <inkml:trace contextRef="#ctx0" brushRef="#br0" timeOffset="30">20061 9351 5 0,'0'0'0'0,"-33"0"-1"0,11-11 1 0,-10 0 0 0,-1 0 0 0,-11 11 0 0,11-10 0 0,-9-1 1 0,-2 11-1 0,0 0 0 0,-10-11 0 0,10 11 0 0,-10 0 0 0,-12-11 0 0,13 11-5 0</inkml:trace>
  <inkml:trace contextRef="#ctx0" brushRef="#br0" timeOffset="31">19158 9242 5 0,'-33'0'0'0,"-22"0"0"0,2 0 0 0,-1 11 0 0,-12 0 0 0,-10 22 0 0,-1-1-5 0</inkml:trace>
  <inkml:trace contextRef="#ctx0" brushRef="#br0" timeOffset="32">18071 9688 5 0,'-23'11'0'0,"-19"32"1"0,19-9 1 0,2-3-1 0,9 24-1 0,12-11 0 0,12 10 0 0,-12 11 0 0,21-10-1 0,12 10 1 0,-1 0-1 0,24 0 1 0,-2 0 0 0,0-10-1 0,12 10 0 0,10-11 1 0,-1-10 0 0,13-1-1 0,9-10 2 0,-9-11-1 0,10-1 0 0,9 1 0 0,-19-10 0 0,10-2-1 0,-11 1 1 0,11-1 0 0,10 2 0 0,-20-1 1 0,-1-11-1 0,11-11 0 0,-1-1-1 0,1-9 1 0,22-23 0 0,-12 13 0 0,1-24 0 0,0-11 0 0,-11 1 0 0,-22 0 0 0,-11-11 0 0,-11 11-4 0</inkml:trace>
  <inkml:trace contextRef="#ctx0" brushRef="#br0" timeOffset="33">20658 9937 4 0,'0'-21'0'0,"0"-11"0"0,-10-1 0 0,-1 1 0 0,-11-11 0 0,11-1 0 0,-21 0 1 0,10 2-1 0,0-14 0 0,1 13 0 0,-1-1 0 0,-11 12 1 0,-10-12 0 0,-12 12 1 0,1-1-1 0,-1 0-1 0,-11 12 0 0,1-1 0 0,0-11-1 0,-10 10-1 0,-2-8 1 0,2 9 1 0,9-11-1 0,1 1 1 0,10-1 1 0,1 1 0 0,11 20 2 0,-11-9 1 0,-55 11-1 0,53 10-3 0,-19 0-1 0,-1 10 0 0,-11 1-1 0,10 11 1 0,-21 10 0 0,12-11 1 0,-1 2 0 0,0-2 2 0,11 0 0 0,-1 13-1 0,2-12 0 0,10 21-1 0,9 1 0 0,3 21-1 0,-12 22 0 0,21-11-2 0,-11 11 1 0,12 11 1 0,0 0 0 0,21-11 1 0,-10 0-1 0,21 0 0 0,-1 0 1 0,35 10-1 0,19-10 1 0,23 0 0 0,45-11 0 0,-2-9 0 0,45-2-1 0,-23-34-3 0</inkml:trace>
  <inkml:trace contextRef="#ctx0" brushRef="#br0" timeOffset="34">16037 11418 25 0,'0'0'11'0,"0"-12"6"0,-10 12-20 0,-1 0-7 0,11 0-1 0,11-11-5 0,-1 11 11 0,12-11 2 0,-22 0 3 0,10 11-5 0</inkml:trace>
  <inkml:trace contextRef="#ctx0" brushRef="#br0" timeOffset="35">12981 12353 19 0,'-20'0'12'0,"-2"-12"-26"0,11 1 4 0,11 11 3 0</inkml:trace>
  <inkml:trace contextRef="#ctx0" brushRef="#br0" timeOffset="36">12993 12135 8 0,'-12'-11'1'0,"12"0"2"0,0 0 5 0,0 0 2 0,0 0-2 0,0 11-3 0,0 0 0 0,0 11 1 0,0 11-2 0,12 0-2 0,-1 10-1 0,-1 12 0 0,2-12-1 0,-1 1 0 0,10-11 0 0,-10-11 0 0,11-11 0 0,-11 0 0 0,0 0 0 0,0-11 0 0,-1-11 1 0,-10 0-1 0,0 0 0 0,0 1 1 0,10-12-1 0,-10 11 0 0,0 11 0 0,0 1 0 0,0 20 0 0,0 12 0 0,12 0 0 0,-1-11-1 0,11 12 1 0,0-14-1 0,-11-9 0 0,10 0 0 0,-10-9 1 0,-1-3-1 0,2 1 2 0,-1-11-1 0,-1-11 0 0,-10 12 1 0,0-1 0 0,-10 0 0 0,10 0 0 0,-11 12-1 0,-1 10 0 0,12-11 0 0,0 11-1 0,-10 0-7 0,20 0-28 0,-10 0 25 0,12 0 10 0</inkml:trace>
  <inkml:trace contextRef="#ctx0" brushRef="#br0" timeOffset="37">13406 11928 5 0,'0'0'3'0,"0"11"0"0,11 11 2 0,-11-1-1 0,10 12-1 0,-10 0-1 0,12-12-1 0,-1 1-2 0,-1-11-1 0,2-11-6 0,-2 0 0 0,-10-22 7 0,0 22-5 0</inkml:trace>
  <inkml:trace contextRef="#ctx0" brushRef="#br0" timeOffset="38">13460 11798 8 0,'-10'0'8'0,"-1"-11"-6"0,-1 11 3 0,12 0-2 0,-10 0-3 0,10 0-3 0,0 0-6 0,10 11 2 0,2-11 0 0</inkml:trace>
  <inkml:trace contextRef="#ctx0" brushRef="#br0" timeOffset="39">13559 12069 7 0,'0'-11'0'0,"0"1"0"0,0-12 0 0,-11 11 0 0,11-11 1 0,0 11 1 0,11-10 2 0,-11 10 2 0,10 0 0 0,1 11 1 0,-11-11-2 0,10 11-2 0,2 11 0 0,10 0-1 0,-11 0 0 0,-1 10-1 0,12 1 0 0,-12 0-1 0,2 0 1 0,-12 10-1 0,11-21 1 0,-11 11-1 0,10-11 1 0,-10-11 0 0,0 0 2 0,0-22-2 0,-10-22 0 0,10 12-2 0,0-23 2 0,0 23-2 0,0 21-2 0,0-11-2 0,0 11-4 0,0 11-4 0,10 0 0 0,-10 11 6 0,12 0 7 0,-1 0-1 0,-2 11 1 0,3 10 0 0,-1-10 0 0,-1 0 0 0,2 0 0 0,-1-12 0 0,-1 1 0 0,2-11 0 0,-2 0 1 0,12-11 0 0,-11-10 0 0,-11-12-1 0,10 0 1 0,2 1-1 0,-12 10 0 0,0 0 1 0,-12 12 1 0,2-12 1 0,-1 22 2 0,-1 0 1 0,2 0-1 0,10 22-2 0,-10-1-3 0,10 1 0 0,0 0 0 0,10 10 0 0,0-10 0 0,2 11-1 0,9-22 1 0,-9 10-1 0,9-10-4 0,1 0-7 0,-12-22 3 0,13 11 7 0,-13-22-4 0</inkml:trace>
  <inkml:trace contextRef="#ctx0" brushRef="#br0" timeOffset="40">14048 11644 7 0,'0'0'0'0,"-12"0"1"0,12 12 3 0,0-1 4 0,0 0-4 0,0 11-1 0,12 10-2 0,-2 12 2 0,2-1-2 0,-1 1 1 0,-1-1-2 0,-10 1 0 0,11-1 0 0,0-10 0 0,-1-1-2 0,2-10-7 0,-12 0-3 0,11 0 7 0,-11-22 4 0,0 11-4 0</inkml:trace>
  <inkml:trace contextRef="#ctx0" brushRef="#br0" timeOffset="41">14221 11993 6 0,'0'11'0'0,"12"0"0"0,-1 0 0 0,-2-11 0 0,3 0 1 0,-1 0 1 0,-1-11 0 0,-10 0 1 0,12-22 0 0,-1 23-1 0,-11-23 1 0,0 0-1 0,0 12-1 0,0-1 1 0,-11 0 0 0,11 11 0 0,-12 11 1 0,2 0 1 0,-1 0 0 0,-1 22-3 0,12 0-1 0,0 0 0 0,0 10-1 0,0-10 0 0,0 0 1 0,12-1-1 0,-1 1 0 0,-1-11-1 0,13-11-6 0,-1 0-1 0,10 0 1 0,-11-11 3 0,12-22 4 0,-11 12-5 0</inkml:trace>
  <inkml:trace contextRef="#ctx0" brushRef="#br0" timeOffset="42">14581 11711 7 0,'-12'0'0'0,"12"0"0"0,-10 0-1 0,-1 10 1 0,0-10 0 0,0 0 0 0,-1 11 0 0,2-11 1 0,0 10-1 0,10-10 0 0,-11 0 2 0,11 0 1 0,0 0 0 0,-11 0 0 0,11 12 0 0,-11-12-1 0,-1 11 2 0,12 0-1 0,-10 11-1 0,-1-13-2 0,11 3 0 0,0 10 0 0,0-11 0 0,0 0 0 0,11-11 0 0,-1 0-1 0,13 0 1 0,-1 0 0 0,-2 0 0 0,14-11 0 0,-23 11 0 0,11-11 0 0,-1 11 0 0,-10 11 0 0,-11-11 1 0,0 11 5 0,0 0 2 0,0 10-2 0,-21 1-3 0,10 0-1 0,-11-11-1 0,0 10 0 0,11-21-1 0,-1 11 0 0,-8-11-2 0,9-11-4 0,11 11-4 0,-11-10-4 0,11-1 0 0,11-11 7 0,0 11 7 0,-11 0-6 0</inkml:trace>
  <inkml:trace contextRef="#ctx0" brushRef="#br0" timeOffset="43">14895 11624 6 0,'0'0'0'0,"0"0"2"0,-10 0-1 0,-1 0-1 0,-1 0 1 0,-8 0 0 0,-2 0 1 0,11 0 2 0,-22 0 2 0,22 10 2 0,-10 0-2 0,-1-10-4 0,11 12-1 0,-1-1-1 0,12 0-1 0,-10 0-1 0,10-11 0 0,10 0 2 0,2 11-1 0,9-11 1 0,2 11-1 0,-2-1 0 0,-10 1 1 0,-1 11 0 0,-10 11 1 0,0-13 5 0,0 3 4 0,-10-1-1 0,10-11-3 0,-22 11-4 0,12-22-1 0,-1 10-3 0,-11-10-14 0,11 0-13 0,-11-10 14 0,12 10 10 0</inkml:trace>
  <inkml:trace contextRef="#ctx0" brushRef="#br0" timeOffset="44">12895 12733 7 0,'0'-11'0'0,"-12"11"1"0,12-11 2 0,0 11 1 0,0-11-1 0,12 11 0 0,-1-11-1 0,11-11 1 0,-22 12 1 0,33-12-1 0,-23 11 0 0,12 11 0 0,-22 0-1 0,11 11 1 0,-11 11-1 0,0-1-1 0,10 12 0 0,-10 10 0 0,-10 12 0 0,10-1 0 0,0-10 0 0,0-12-1 0,0-10 0 0,10 0-1 0,2-22 1 0,9 0-1 0,1 0-1 0,-12-11 1 0,2-11-1 0,-1 11 1 0,11-11-2 0,-22 12-4 0,10-12-6 0,-10 11 0 0,0 0 12 0,0 0-6 0</inkml:trace>
  <inkml:trace contextRef="#ctx0" brushRef="#br0" timeOffset="45">13232 12907 5 0,'0'0'0'0,"0"0"6"0,11 0 0 0,-11 0 0 0,11 0 1 0,-1 0-3 0,-10 0-4 0,12 0 0 0,-12 0-2 0,0 0-7 0,11 0-4 0,-11 0 9 0,0 0-1 0</inkml:trace>
  <inkml:trace contextRef="#ctx0" brushRef="#br0" timeOffset="46">13352 12537 6 0,'0'0'2'0,"0"-11"5"0,0 11 19 0,0 22-23 0,10-11-2 0,-10 9-1 0,23 14 0 0,-14-12 0 0,3 0-1 0,9-1-4 0,-9-10-7 0,9-11 0 0,1 0 3 0,0 0 8 0,-22 0-4 0</inkml:trace>
  <inkml:trace contextRef="#ctx0" brushRef="#br0" timeOffset="47">13840 12406 6 0,'0'-10'0'0,"0"-2"1"0,0-9 0 0,0 11 5 0,0-13 0 0,0 12 2 0,-10-10-2 0,0 21-2 0,-2-10 0 0,-9-2 0 0,9 12 0 0,-21 0 0 0,13 0-2 0,8 22 0 0,-9-1-2 0,9 1 0 0,-10 21-1 0,22-9 1 0,-10 9 0 0,20 10-1 0,2-8 0 0,-2-2 0 0,23-21 0 0,-10-11-1 0,9 0 1 0,-10-11 0 0,11-11 0 0,-13-11 2 0,-8 0-1 0,-1 1 1 0,-11 10-1 0,0 0 1 0,-11 0 0 0,-1 0 0 0,12-1-1 0,-10 12 1 0,0 0 1 0,10 0-2 0,-12 0 0 0,12 12 0 0,12-12-1 0,-2 22 1 0,0-11-1 0,2 0 1 0,21 10-1 0,-12-10 0 0,1 0 1 0,0 0-2 0,-1-11-4 0,2 11 0 0,-2-11-9 0,-10-11 3 0,-1 0 6 0,-10 0 5 0,0 11-3 0</inkml:trace>
  <inkml:trace contextRef="#ctx0" brushRef="#br0" timeOffset="48">13961 12309 6 0,'0'-21'0'0,"0"9"1"0,10-10 4 0,-10 11 0 0,0 11-1 0,0 0 1 0,12 0-1 0,-12 0 0 0,11 11-1 0,-2 11 1 0,3 0-2 0,9-1-1 0,-9 13-1 0,10-13-1 0,-11 11 1 0,10 1-1 0,-10-11 1 0,-1 0-3 0,13-1-3 0,-23-11-3 0,10 2 0 0,1-12 2 0,-11-12 4 0,0-9 2 0,0-11 1 0,0-11-4 0</inkml:trace>
  <inkml:trace contextRef="#ctx0" brushRef="#br0" timeOffset="49">14146 12145 6 0,'0'-10'0'0,"0"-1"1"0,0 11 3 0,10 0 0 0,-10 11 2 0,11 10 1 0,-11 12-2 0,21 10-1 0,-9 1-2 0,9-11-2 0,-9-1-1 0,8 1 0 0,-8-11 0 0,9 0-2 0,-9-12 0 0,-12 1-1 0,0-1 0 0,0-10 0 0,-12 12-2 0,2-12 0 0,-1-12 4 0,-1 12 2 0,3-10-4 0</inkml:trace>
  <inkml:trace contextRef="#ctx0" brushRef="#br0" timeOffset="50">14081 12483 5 0,'0'0'0'0,"10"0"0"0,-10-11 0 0,11 0 1 0,10-11 0 0,-9 1-1 0,9 9 0 0,1-20-1 0,0 21 1 0,-1-11-1 0,2 11 1 0,9-10 0 0,-10 10-5 0</inkml:trace>
  <inkml:trace contextRef="#ctx0" brushRef="#br0" timeOffset="51">14351 12298 5 0,'0'-10'2'0,"0"-2"-1"0,12 1-1 0,-1 0 0 0,-1 0 1 0,2 11-1 0,-1 0 0 0,-11 0 0 0,0 22 2 0,0-11-1 0,0 1 0 0,-11 19 1 0,11-9 0 0,0 11-1 0,0-11 0 0,11 10-1 0,-1-11 0 0,1 2 0 0,10-12-1 0,13-11 1 0,-13 0 0 0,12-22-1 0,-11 0-1 0,-12 22-3 0,-10-21 0 0,12 9 4 0,-24 2 1 0,12-2-4 0</inkml:trace>
  <inkml:trace contextRef="#ctx0" brushRef="#br0" timeOffset="52">14417 12449 4 0,'0'0'0'0,"11"0"9"0,10-10-8 0,2 10 0 0,-1-21-1 0,-2-1 0 0,3 10-1 0,-1 2-5 0,-22 10 2 0,0 0 0 0</inkml:trace>
  <inkml:trace contextRef="#ctx0" brushRef="#br0" timeOffset="53">13472 13223 5 0,'0'-12'0'0,"0"-9"1"0,10-1 1 0,-10 10 2 0,10 2 1 0,-10-1-2 0,0 1 0 0,0 20 4 0,0 1-5 0,-10 11-2 0,10-12 1 0,-10 12 0 0,10-11-1 0,0 1 0 0,0-12 0 0,10 0-2 0,0 0 2 0,2 0-1 0,9 0 1 0,2 0 0 0,-2 0 0 0,0 0 0 0,2 10 0 0,-1 1-1 0,-2-1 2 0,-8 1 1 0,-12 12 0 0,0-2 0 0,0 1-1 0,0-11-1 0,-12 10-1 0,2-10-3 0,-11-1-2 0,-1-10-7 0,-11-10 4 0,12-1 9 0,-2 1-5 0</inkml:trace>
  <inkml:trace contextRef="#ctx0" brushRef="#br0" timeOffset="54">13460 13178 7 0,'0'0'1'0,"12"0"3"0,-2 0-4 0,12-10 0 0,-1-2 0 0,2-9 0 0,9 11-2 0,1-24-2 0,-1 24 3 0,-10-11-4 0</inkml:trace>
  <inkml:trace contextRef="#ctx0" brushRef="#br0" timeOffset="55">14070 12939 4 0,'0'0'-1'0</inkml:trace>
  <inkml:trace contextRef="#ctx0" brushRef="#br0" timeOffset="56">14091 12939 4 0,'11'-11'-1'0,"0"11"1"0,-11-11 1 0,0 11-1 0,0 0 0 0,0 0 0 0,0 0 0 0,0-10 0 0,-11 10 0 0,11 0-1 0,-11-11 1 0,11 11 1 0,0-11-1 0,0 11-1 0,0 0 2 0,0 0-1 0,11 0 0 0,-11 0 0 0,11 0 0 0,-11 0 1 0,10-11 1 0,-10 11 1 0,0 0 1 0,12-11 0 0,-12 11 1 0,0 0 0 0,-12 0-1 0,2 0 1 0,-1 0-1 0,0 0-2 0,1 22-1 0,-13-11 1 0,1 21-2 0,1-10 0 0,9 0-1 0,3 1 1 0,-2-3-1 0,11 13 0 0,0-11 0 0,11 10-1 0,-2 1 0 0,14-12 0 0,-1-9 0 0,11-2 0 0,-1-10 0 0,-10 0 2 0,10-10 0 0,-21-12 0 0,-1 11 1 0,-10 1-1 0,12-2 1 0,-12-10-1 0,-12 12 1 0,12-1-1 0,-10 1 1 0,-1-13-1 0,0 23 1 0,1 0-1 0,10 0 1 0,0 0 0 0,0 11-2 0,0 1 2 0,10-2-2 0,12 11 1 0,0-10 0 0,-1 0-1 0,2 1 0 0,9-12 1 0,-10 0 0 0,-1 0-2 0,1-12 0 0,-12 12-9 0,2-11-3 0,-1 0 11 0,-11 1 1 0</inkml:trace>
  <inkml:trace contextRef="#ctx0" brushRef="#br0" timeOffset="57">14331 12754 4 0,'0'-11'0'0,"0"1"1"0,0 10 1 0,0-11 3 0,0 11 1 0,10 0 2 0,-10 21-3 0,10 1-3 0,2 22-1 0,9-1-2 0,2-10 1 0,-13 10-1 0,12 1 0 0,-12-21-1 0,13-14-1 0,-23 13-5 0,11-22 0 0,0 0 3 0,-11-11 2 0,0-9 3 0,0 8 0 0,0-10-2 0</inkml:trace>
  <inkml:trace contextRef="#ctx0" brushRef="#br0" timeOffset="58">14472 12722 4 0,'0'0'0'0,"0"0"5"0,0 11-1 0,11 10 1 0,0 1-2 0,-11 11-1 0,20-1-2 0,-8 12-1 0,-1-12 0 0,11 1 1 0,0-11-2 0,-11 1-1 0,-11-14-5 0,0 13 3 0,0-11 4 0,-11-11 1 0,-1 11-1 0,12-11 0 0</inkml:trace>
  <inkml:trace contextRef="#ctx0" brushRef="#br0" timeOffset="59">14439 12995 3 0,'0'0'0'0,"0"0"4"0,0 0-2 0,0 0-2 0,10 0 0 0,2 0 0 0,10-12 0 0,-11 1-1 0,9 0 0 0,3-11 0 0,-1 0-1 0,0 12 2 0,10-23-1 0,-21 22 1 0,-1 0 0 0,-10 0 0 0,12 0 0 0,-12 11 5 0,-12 11-3 0,12-11 0 0,0 0-2 0,0 11 1 0,12-11 0 0,-12 0 0 0,11 0 0 0,-1 0 0 0,2 0 0 0,-2 0 1 0,0 11 3 0,-10 11-2 0,12 0 0 0,-12-1 0 0,0 12 0 0,0-11-1 0,11-10-2 0,-1-3 0 0,2 2-1 0,-1-11 0 0,-1-11 0 0,1 11-4 0,-11-21-4 0,0 10 0 0,0-11 1 0,0 0 5 0,-11 1 2 0,11 10 2 0,-10 0-3 0</inkml:trace>
  <inkml:trace contextRef="#ctx0" brushRef="#br0" timeOffset="60">14646 12939 2 0,'0'0'0'0,"-12"11"0"0,12 0 0 0,12-11 2 0,-1 11 1 0,-1-11-1 0,12-11-1 0,0 0-1 0,11-11 0 0,-12 11-4 0,11-10 0 0,-9-1 3 0,-13 22 0 0</inkml:trace>
  <inkml:trace contextRef="#ctx0" brushRef="#br0" timeOffset="61">15080 12841 13 0,'0'0'22'0,"0"0"-29"0,0 0-10 0,0-21 8 0,12-1 7 0</inkml:trace>
  <inkml:trace contextRef="#ctx0" brushRef="#br0" timeOffset="62">16886 8383 19 0,'-11'-21'15'0,"-11"10"-5"0,11 0-7 0,-10 0-2 0,21 0-1 0,-11 11-2 0,11-11-3 0,0 11-1 0,0 0 0 0,0-12-1 0,-11 12-2 0,0 0 2 0,-22 0 6 0,21 0-4 0</inkml:trace>
  <inkml:trace contextRef="#ctx0" brushRef="#br0" timeOffset="63">16037 8340 33 0,'0'0'0'0,"-75"-11"35"0,20 0-32 0,12 11-3 0,10 0-1 0,21 11-2 0,-9 0-5 0,10 0-7 0,11 0-4 0,0 10 3 0,-10 12 12 0,-1 0-1 0</inkml:trace>
  <inkml:trace contextRef="#ctx0" brushRef="#br0" timeOffset="64">15483 8960 16 0,'-11'21'15'0,"-10"2"-3"0,10 20-11 0,-1 0-2 0,12 11 0 0,0-10-5 0,12 10-8 0,9-10 1 0,-10-12 9 0,10 1-1 0</inkml:trace>
  <inkml:trace contextRef="#ctx0" brushRef="#br0" timeOffset="65">15809 9960 9 0,'0'0'3'0,"22"0"1"0,0 11-7 0,21 0 0 0,0 9 0 0,1-20 2 0,0 12 1 0,10-1 0 0,0-11-1 0,1 11 1 0,-1 0 0 0,-33-11-5 0</inkml:trace>
  <inkml:trace contextRef="#ctx0" brushRef="#br0" timeOffset="66">17049 9960 7 0,'0'-11'3'0,"10"-1"-3"0,13 2-2 0,-14-1 0 0,3-10 1 0,21 10 1 0,-22-1 0 0,11 2 0 0,10-11 0 0,1 9 0 0,-1-20 0 0,1-1 0 0,-23 33-5 0</inkml:trace>
  <inkml:trace contextRef="#ctx0" brushRef="#br0" timeOffset="67">17734 9134 18 0,'-11'0'22'0,"-12"-22"-5"0,3 10-18 0,-2-9-4 0,11-1-5 0,-11 0-3 0,11-9-2 0,-1-13 7 0,3-22 8 0,-2-10 0 0,-1 65-5 0</inkml:trace>
  <inkml:trace contextRef="#ctx0" brushRef="#br0" timeOffset="68">17386 8459 6 0,'-12'-10'-1'0,"-53"-23"3"0,0 11 6 0,0 0 1 0,0 12 2 0,0-12-1 0,10 0-2 0,12 11-3 0,10-11-3 0,1 12-2 0,21-1-5 0,-11 0-9 0,11 0-3 0,-10 11 1 0,-1-12 14 0,-1 2-4 0</inkml:trace>
  <inkml:trace contextRef="#ctx0" brushRef="#br0" timeOffset="69">16102 8351 25 0,'-10'0'12'0,"-55"0"10"0,21 0-20 0,-10 11-5 0,21 21-8 0,1-10-8 0,10 11 2 0,-11-1 11 0,22 1 1 0</inkml:trace>
  <inkml:trace contextRef="#ctx0" brushRef="#br0" timeOffset="70">15440 9460 10 0,'-12'22'7'0,"2"-1"-9"0,-2 12-3 0,12 10 1 0,0 1 3 0,0-12 1 0,12 1-5 0</inkml:trace>
  <inkml:trace contextRef="#ctx0" brushRef="#br0" timeOffset="71">16167 10254 5 0,'12'0'0'0,"32"-11"0"0,-12 11 0 0,1 0 0 0,-11 0 0 0,10 0 0 0,-10 0 0 0,11 0 0 0,-1 0 0 0,12-11-1 0,-23 11-3 0</inkml:trace>
  <inkml:trace contextRef="#ctx0" brushRef="#br0" timeOffset="72">17223 9841 6 0,'11'-12'11'0,"-1"2"-11"0,-10-2-2 0,12 2-1 0,-12-1-1 0,10 1 1 0,1-2 3 0,0-10-1 0,0 12 1 0,-1-11-4 0</inkml:trace>
  <inkml:trace contextRef="#ctx0" brushRef="#br0" timeOffset="73">17462 8949 14 0,'-11'-12'23'0,"-21"-9"-19"0,10 11-12 0,-1-13-6 0,13 2 0 0,-12-23 14 0,22 33-5 0</inkml:trace>
  <inkml:trace contextRef="#ctx0" brushRef="#br0" timeOffset="74">16821 8230 23 0,'-33'-10'20'0,"-12"-1"-19"0,3 11-6 0,9 11-8 0,-10-1-1 0,21 2 7 0,-1 10 2 0</inkml:trace>
  <inkml:trace contextRef="#ctx0" brushRef="#br0" timeOffset="75">17549 8862 12 0,'0'0'7'0,"-12"0"13"0,12 0-20 0,-10 0-7 0,10 0-12 0,10 0 13 0,2 0 4 0,-12 0 1 0,0 10-3 0</inkml:trace>
  <inkml:trace contextRef="#ctx0" brushRef="#br0" timeOffset="76">17516 9340 64 0,'-21'0'38'0,"-2"0"-40"0,2 11-19 0,9-11-17 0,2 11 10 0,10-11 19 0,10 0 5 0</inkml:trace>
  <inkml:trace contextRef="#ctx0" brushRef="#br0" timeOffset="77">17374 9558 5 0,'0'0'0'0,"-32"10"0"0,11 1-1 0,-1 11 1 0,11 0-4 0</inkml:trace>
  <inkml:trace contextRef="#ctx0" brushRef="#br0" timeOffset="78">16886 10025 18 0,'0'0'7'0,"-23"0"6"0,2 0-21 0,10 11-6 0,1-11 3 0,-1 0 7 0</inkml:trace>
  <inkml:trace contextRef="#ctx0" brushRef="#br0" timeOffset="79">15287 9112 15 0,'0'0'4'0,"-21"-12"-5"0,21-9-8 0,-11 21 5 0,11-10 4 0,21-12-5 0</inkml:trace>
  <inkml:trace contextRef="#ctx0" brushRef="#br0" timeOffset="80">17136 8329 7 0,'0'0'1'0,"0"0"-2"0,0 11-1 0,0 0 2 0,11 0 0 0,-11-1 0 0,10 1-5 0</inkml:trace>
  <inkml:trace contextRef="#ctx0" brushRef="#br0" timeOffset="81">17397 9711 17 0,'-11'0'13'0,"-22"10"-17"0,1-10-13 0,-1 11 12 0,22-11 5 0,-10 10 0 0,21-10-4 0</inkml:trace>
  <inkml:trace contextRef="#ctx0" brushRef="#br0" timeOffset="82">16886 10014 5 0,'0'0'-1'0,"-23"0"1"0,23 0 0 0,-10 11 0 0,10-11-4 0</inkml:trace>
  <inkml:trace contextRef="#ctx0" brushRef="#br0" timeOffset="83">16928 9971 11 0,'0'0'0'0,"-10"-11"13"0,0 11-21 0,10 0-2 0,0 0 8 0,0-11-2 0</inkml:trace>
  <inkml:trace contextRef="#ctx0" brushRef="#br0" timeOffset="84">16799 9677 17 0,'-23'0'23'0,"13"0"-22"0,-13 11-3 0,23-11-2 0,0 0-3 0,0 0-2 0,12 0-2 0,-1 11 8 0,11-11-2 0</inkml:trace>
  <inkml:trace contextRef="#ctx0" brushRef="#br0" timeOffset="85">16799 9601 24 0,'0'0'0'0,"-23"0"14"0,2 0-20 0,9 0-6 0,-8 0 1 0,20 0 7 0,0 0-1 0</inkml:trace>
  <inkml:trace contextRef="#ctx0" brushRef="#br0" timeOffset="86">6925 8644 7 0,'-53'-21'1'0,"41"21"-1"0,2 0-1 0,-1 10 1 0,11 1 0 0,0 0 0 0,0 11 0 0,11 0-7 0</inkml:trace>
  <inkml:trace contextRef="#ctx0" brushRef="#br0" timeOffset="87">6577 9711 7 0,'-10'0'0'0,"-13"10"0"0,13 11 0 0,0 13 0 0,-2-3 0 0,12-19 0 0,0-2-7 0</inkml:trace>
  <inkml:trace contextRef="#ctx0" brushRef="#br0" timeOffset="88">6752 10754 7 0,'0'0'0'0,"11"0"0"0,11 11 0 0,-12 10-1 0,22 12 1 0,-20-22 0 0,9 11 0 0,11-12 0 0,-9-10-3 0,-23 0 0 0</inkml:trace>
  <inkml:trace contextRef="#ctx0" brushRef="#br0" timeOffset="89">7894 10449 7 0,'0'0'0'0,"10"-31"0"0,0 19 0 0,2 1-1 0,9 0-5 0</inkml:trace>
  <inkml:trace contextRef="#ctx0" brushRef="#br0" timeOffset="90">8012 8503 7 0,'0'-11'0'0,"-32"-32"0"0,11-1 0 0,-1 1 0 0,-11 10 0 0,1-1 1 0,9-8-1 0,-10-2 0 0,1 0 1 0,11 1 0 0,-11 0 0 0,-1 10-1 0,-1 1-1 0,14 10-1 0,-2 11 1 0,-1 0-6 0</inkml:trace>
  <inkml:trace contextRef="#ctx0" brushRef="#br0" timeOffset="91">6827 8416 8 0,'-21'0'0'0,"-33"22"1"0,21 10-1 0,1 1 0 0,-1 10 0 0,0 1 0 0,12 10 0 0,10 13 0 0,-1-2 0 0,12-12-1 0,0 1 1 0,12 0 0 0,-1-20-8 0</inkml:trace>
  <inkml:trace contextRef="#ctx0" brushRef="#br0" timeOffset="92">6817 9764 7 0,'0'0'1'0,"10"-11"-2"0,13 11 1 0,9 11 0 0,-10 1 0 0,22-2 0 0,-2 1 0 0,-9-1-1 0,11 2-5 0</inkml:trace>
  <inkml:trace contextRef="#ctx0" brushRef="#br0" timeOffset="93">7849 9503 7 0,'23'-21'1'0,"19"-34"-1"0,3 12 0 0,-2-1 0 0,-10 12 1 0,0-12-1 0,-12-10 0 0,-10 9 1 0,-1-8-3 0,-10-12 1 0,0-22 0 0,0 54-5 0</inkml:trace>
  <inkml:trace contextRef="#ctx0" brushRef="#br0" timeOffset="94">7654 8035 16 0,'-55'-21'4'0,"-64"21"-1"0,22 21-4 0,20 34-1 0,23 20-6 0,10 13-4 0</inkml:trace>
  <inkml:trace contextRef="#ctx0" brushRef="#br0" timeOffset="95">18582 3447 7 0,'0'0'3'0,"-11"-11"4"0,11 11-3 0,11 0-4 0,0 0 0 0,22 0 0 0,20 11 0 0,12-11-1 0,12-11 1 0,21 0-1 0,11 0 1 0,0 0 0 0,-1 0-1 0,33 11 2 0,-21 0-1 0,10-10-1 0,-10-1 0 0,11 11 0 0,10-22 0 0,-22 11 1 0,11 11-1 0,2-11 1 0,-24 0-1 0,12 0 1 0,-22 11-1 0,-12-10 1 0,-9-1 0 0,-12 11 1 0,1 0-2 0,-24-11 1 0,3 11-1 0,-13 0-1 0,-11-11-2 0,2 11 3 0,-2-11 1 0,-10 11-4 0</inkml:trace>
  <inkml:trace contextRef="#ctx0" brushRef="#br0" timeOffset="96">21083 3164 11 0,'0'0'15'0,"-12"-23"-2"0,12 23-7 0,0-9-5 0,0 9-1 0,23 9 0 0,-1 3-2 0,10-1 0 0,1 11-3 0,-1 0 1 0,1-12 2 0,-12 1 1 0,-9 11 2 0,-1-11-2 0,-11 0 2 0,0 0-1 0,-23 0 2 0,-10-1 3 0,-9 12 2 0,9-22 2 0,0 11-3 0,1 0-3 0,21 0-4 0,-1-11-1 0,12 11-10 0,12 0-13 0,31-1 7 0,-21-10 13 0</inkml:trace>
  <inkml:trace contextRef="#ctx0" brushRef="#br0" timeOffset="97">21822 3251 4 0,'0'0'1'0,"0"-22"4"0,0 11 0 0,0 11 1 0,0-10-1 0,0 10-3 0,11 0-2 0,0 10 0 0,0 1 1 0,-11 11 0 0,10 11-1 0,-10 10 1 0,0 1 1 0,0-1-2 0,0-10 1 0,0-1 0 0,0 1 0 0,12-11 0 0,-1 10 0 0,-1-10-1 0,12 0 1 0,-12 0-1 0,13-11 0 0,-1-1 0 0,-2 1 0 0,13-11 0 0,-10 0-1 0,-2 0-3 0,0-11-5 0,-9 1-4 0,-1-12 5 0,-11-11 4 0</inkml:trace>
  <inkml:trace contextRef="#ctx0" brushRef="#br0" timeOffset="98">21865 3414 10 0,'0'0'0'0,"-10"-11"24"0,-12 11-9 0,22 0-4 0,11 0-8 0,10 11-2 0,23 11-1 0,10-11-6 0,1-11-20 0,20 11 1 0,2-22 21 0,-66 11 1 0</inkml:trace>
  <inkml:trace contextRef="#ctx0" brushRef="#br0" timeOffset="99">18756 489 3 0,'0'-11'0'0,"-12"11"1"0,2-10 1 0,-1-1 0 0,0 11-1 0,11-11-1 0,0 11 0 0,0 0-1 0,22 0 1 0,0 11 0 0,31-11 0 0,3 11 1 0,9-1-2 0,22 1 1 0,0-1-1 0,11 2 2 0,0-12-2 0,10 22 1 0,0-22 0 0,2 11 0 0,9 0-1 0,0-2 0 0,1 3 1 0,-11-1-2 0,10 0 1 0,2 11-1 0,31 0 2 0,-130-22 0 0</inkml:trace>
  <inkml:trace contextRef="#ctx0" brushRef="#br0" timeOffset="100">18865 1087 4 0,'0'0'0'0,"0"0"-1"0,10 0 1 0,2 0 0 0,-2 0 0 0,0-11 0 0,2 11 0 0,-12 0 0 0,0 0 1 0,11 0 1 0,-22 0 4 0,11 0-3 0,0 0-1 0,-12 0 0 0,2 0 0 0,10 0-1 0,-10 0-2 0,10 0 2 0,0 11 0 0,10 0 0 0,12-11-1 0,-1 11 0 0,23-11 0 0,0 11-1 0,10-11 0 0,11 0 0 0,1 11 1 0,9-11 0 0,13 0 0 0,-13 0 0 0,13 0-1 0,-1 0 1 0,0-11-1 0,-1 11 2 0,-9 0 1 0,-1 11-3 0,0-11 1 0,0 12-1 0,-10-2-1 0,-1 0 1 0,-11 1 0 0,1 0-1 0,-1 0-2 0,-12 1-3 0,-8-12 4 0,-23 0 3 0,11 0 0 0,-22 0 0 0</inkml:trace>
  <inkml:trace contextRef="#ctx0" brushRef="#br0" timeOffset="101">19039 1577 5 0,'0'0'-1'0,"0"0"3"0,0 0-1 0,0 0-1 0,0 0 0 0,0 0 0 0,-11 11 0 0,11-11 1 0,0 10 0 0,-11-10 1 0,11 0-1 0,0 11 1 0,11-11-1 0,0 11 1 0,10-11-2 0,12 0 0 0,11 0 0 0,-1 0-1 0,11 0 1 0,0 0 0 0,11 0 0 0,0 11-1 0,12-11 1 0,-1 11 0 0,1 0-1 0,-1-11 1 0,11 11 0 0,-1-11 1 0,-20 0-1 0,-45 0 0 0,67 0 1 0,-1-11-2 0,-11 11 0 0,-1-11 1 0,2 11-2 0,-12 0 2 0,-22-11-1 0,-10 11 1 0,-1 0 0 0,-20 0-1 0,-12 0-4 0,-22 0 0 0,22 0 5 0</inkml:trace>
  <inkml:trace contextRef="#ctx0" brushRef="#br0" timeOffset="102">19050 2283 6 0,'0'0'0'0,"-11"0"3"0,11 0 2 0,0 0-3 0,0 0-2 0,21 11-1 0,1-11 1 0,0 0 0 0,-1 0 0 0,23 0 0 0,-11 0-1 0,10 0 1 0,0 0 0 0,12-11 0 0,20 11 1 0,-30 0-1 0,-2 0 1 0,12-10-2 0,32 10 1 0,-11 0 0 0,-11 0-1 0,10 0 2 0,13-11-1 0,-1 11 0 0,0-11 0 0,-1 11-1 0,2-12 1 0,-13 12-1 0,-10 0 1 0,2 0 0 0,-24 0-1 0,0 12-1 0,-21-12 0 0,0 11-2 0,-11-11 2 0,-1 0 2 0,-10 0-2 0</inkml:trace>
  <inkml:trace contextRef="#ctx0" brushRef="#br0" timeOffset="103">19202 2816 6 0,'0'0'4'0,"21"-11"-1"0,-10 11-2 0,22-11 0 0,0 11-1 0,10-9 0 0,12 9 1 0,-12-12-1 0,22 12 0 0,-10-11 0 0,10 11-1 0,-11-11 2 0,11 11 0 0,-11-11 0 0,11 11-1 0,-10-11-1 0,10 11 2 0,-10 0-1 0,10-11 0 0,10 0 1 0,-9 11 1 0,-1-10-2 0,12-1 0 0,-12 11-1 0,0-11 0 0,-10 11-2 0,-12-11-5 0,-10 11 3 0,-11 0 2 0</inkml:trace>
  <inkml:trace contextRef="#ctx0" brushRef="#br0" timeOffset="104">18995 3273 7 0,'0'0'0'0,"-11"0"6"0,11 0-2 0,11 0-4 0,-1 0 0 0,24 11 0 0,-13-11-1 0,12 11 0 0,-1-1 2 0,23-10-2 0,10 0 1 0,1 0 1 0,9-10 0 0,2 10-1 0,10-11 1 0,-1 0-1 0,2 0-1 0,-1 0 1 0,-1 0 0 0,-9 0-1 0,-2 11 1 0,13-11 1 0,-13 1 0 0,2 10 0 0,-1-11-1 0,-1 11 0 0,2 0 0 0,-11-11-1 0,-1 11 1 0,0-11-1 0,-22 11 0 0,-11-11-2 0,-9 11-2 0,-13-11 1 0,-10 11 4 0,0-12-4 0</inkml:trace>
  <inkml:trace contextRef="#ctx0" brushRef="#br0" timeOffset="105">19353 3175 6 0,'0'0'0'0,"12"0"0"0,-1-11 0 0,-1 11 1 0,-10 0-1 0,12-11 0 0,-12 11 1 0,0 0 0 0,0-12 0 0,0 12-1 0,0 0 0 0,0-9 0 0,10-2 0 0,0-11 0 0,23-1 0 0,-10-8-1 0,9 9 1 0,-10 0-1 0,0 1 2 0,10-13-1 0,-21 24-1 0,11 10 2 0,-11-11-1 0,-11 22 0 0,10-11 0 0,2 10 0 0,-1 2 0 0,-2 10 0 0,3-1 0 0,9-11 0 0,-9 13 0 0,9-2 0 0,1-10 0 0,-12-1 0 0,13-10 0 0,-13 0 0 0,13-10 0 0,-14-1 0 0,14 1 0 0,-1-12 0 0,-1 0 0 0,-9 11-1 0,8-21 1 0,3 10 0 0,-12-11 0 0,10 11 0 0,-9 12 0 0,-2-1 0 0,-10 11 0 0,11-10 0 0,0 10 0 0,-11 10 1 0,11 1-1 0,-11-1 1 0,0 12-2 0,0 0 2 0,10 21-1 0,-10 0 0 0,12-20 0 0,9-2 0 0,1-10 0 0,0-1 0 0,-1-10 0 0,2-10 0 0,-2-1-1 0,0-10 1 0,2-2-1 0,-1 13 1 0,-2-11 0 0,3-13 1 0,-1 13-1 0,0-1 2 0,-12 11 0 0,1 0-1 0,11 11 0 0,-22 11-1 0,22-11 0 0,-11 23 0 0,9-13 0 0,-8 1 0 0,21-1 0 0,-23 12 0 0,23 0 0 0,-1-1-1 0,-9 13 1 0,-13-3-1 0,22 3-2 0,-20-3-2 0,9 3 0 0</inkml:trace>
  <inkml:trace contextRef="#ctx0" brushRef="#br0" timeOffset="106">19202 1414 2 0,'0'0'0'0,"0"0"1"0,0-11 0 0,0 11-2 0,11 0 2 0,-11 0 0 0,10 0 0 0,-10-11 0 0,11 11 1 0,0 0 3 0,-1 0 0 0,2 0 4 0,-12 0 2 0,11 11 0 0,-11 0-4 0,0 21-6 0,10-10-1 0,-10 11 0 0,12-12-1 0,8 1 0 0,-8-11-2 0,9-11 0 0,-9 0 1 0,-1 0 0 0,11-22 1 0,-12-10 1 0,0-1 0 0,13-1-1 0,-13-8 1 0,2 9 2 0,-1 12 1 0,0 21 1 0,-1-11 0 0,1 22-3 0,-11-11 1 0,10 21-2 0,2 1 0 0,21 0 1 0,-12-1-2 0,0-11 0 0,2 13 2 0,-1-12-2 0,-2-11 1 0,3 11 0 0,-1-11 0 0,-11 0-1 0,10 0 0 0,12 0 1 0,-12-11 0 0,2-23 0 0,-14 14-2 0,14-13 1 0,-1 0 1 0,-11 1 2 0,-1 10-1 0,2 1-1 0,-2 9 1 0,-10 12 1 0,10 0-2 0,-10 0 2 0,23 12-1 0,-12 9-2 0,0 1 1 0,-1 0 1 0,12-1-2 0,-11-11 0 0,11 2 1 0,-12-1 0 0,13-11 0 0,-2 0-1 0,0 0-1 0,2-11 2 0,10-1-2 0,-12 2 1 0,0-1-1 0,12 1 1 0,-1-1 0 0,-9 0 0 0,10-1-2 0,-1 12 2 0,1 0-2 0,9 12-3 0,3-1-12 0,9 0 0 0,11-1 17 0</inkml:trace>
  <inkml:trace contextRef="#ctx0" brushRef="#br0" timeOffset="107">18907 696 2 0,'0'0'0'0,"0"-11"0"0,0 11 0 0,12 0 0 0,-1 0 0 0,-1 0 0 0,2 0 0 0,-1 11 0 0,10 0 2 0,-10 0 1 0,-11 21-1 0,10-10 0 0,-10 11-1 0,0 10-1 0,0-21 0 0,12 10 2 0,-1-21-2 0,-11 0 1 0,11 0 1 0,0-11-1 0,-1 0 2 0,0-11-2 0,2-11 0 0,-1 12-1 0,0-23 0 0,0 0 0 0,-1 1 0 0,2 10 0 0,-12 0 2 0,10 11 0 0,1 1-1 0,-11-1-1 0,11 11 1 0,0 0 0 0,-11 0 2 0,10 11 0 0,2 10-4 0,-1 1 1 0,-1 0 0 0,1-1 0 0,0 12 0 0,11-11 0 0,-11 0-1 0,11-12 2 0,-2-10-2 0,-8 0 1 0,9-10 0 0,2-1-1 0,-1 0-1 0,-2-11 2 0,3-11 0 0,-13 12 0 0,24-1 1 0,-24 0-1 0,1 1 0 0,-1 21-1 0,-10-11 2 0,12 11-1 0,-1 0 0 0,0 11 0 0,10-11-2 0,-10 10 2 0,10 1 0 0,2 0 0 0,-13 0-1 0,13-11 0 0,-2 0-2 0,0 11 0 0,2-11 0 0,-2-11 2 0,0 0 0 0,2 0 2 0,-1 0-2 0,-2-10 1 0,13 10 0 0,-21 0 1 0,9 11-1 0,11 0 1 0,-9 11-2 0,9 11 0 0,1-1 0 0,-1 23-1 0,1-1-9 0,-1 1 8 0</inkml:trace>
  <inkml:trace contextRef="#ctx0" brushRef="#br0" timeOffset="108">10394 10862 5 0,'0'-10'-1'0,"10"-1"1"0,2 0 0 0,-1 0 0 0,0-1 0 0,0 2 0 0,-11-1 0 0,10 1 0 0,2 10 1 0,-12-11 1 0,0 0 3 0,0 11 2 0,0-12-2 0,-12 2-1 0,2-1-1 0,-1 1 0 0,0-13-1 0,-12 12 3 0,-8 1 4 0,9-1-2 0,-11 1-3 0,1-2 2 0,-1 1-2 0,0 11-2 0,1-11-1 0,-13 11-2 0,3 0 1 0,9 0-2 0,-10 11 1 0,-1-11 0 0,1 11 0 0,-2 1 0 0,3-2 1 0,-2 11 0 0,0 1 0 0,1 0 0 0,0 11 1 0,-2-1-1 0,3-11 0 0,9 24 0 0,-10-2 1 0,9 1 1 0,1-1-3 0,-9 22 1 0,19 1 1 0,3-12-2 0,-2 11 1 0,11-11 0 0,-1 23 0 0,12-22 0 0,0 10 1 0,12 0 0 0,-1-11 0 0,21 0 0 0,-10 11-2 0,11-10 2 0,-1-1-1 0,12 1 0 0,-1-12 0 0,11 0 0 0,1-10 0 0,-1 0-1 0,12-1 3 0,-1-10-1 0,11-11 0 0,-11-11-1 0,0 0 1 0,12-22 1 0,-24 0-1 0,12 12 0 0,-20-23 1 0,-2 11 0 0,1 0 0 0,10 1-1 0,-10-12 1 0,-1-10-1 0,11-12 1 0,-10 12-1 0,-11-1 0 0,-1 1 1 0,-10-2-1 0,-1 3 0 0,1-2 0 0,-12 0 0 0,2 1 0 0,-12-22-1 0,11 12 0 0,-11-3 0 0,0 2 0 0,0 10 1 0,10 1-1 0,-10 0 1 0,-10 10 0 0,-13-11-28 0,3 1 27 0,-2-1 1 0,-11 1-1 0,1-1 2 0,9 12 0 0,-20 9 1 0,11-8 0 0,-1 9-1 0,0 10-2 0,1-9 0 0,-1 11-1 0,-10-13 1 0,-1 12-1 0,12 1 0 0,-24 10 1 0,24-11-2 0,-11 11 1 0,11 0-1 0,-1 0 1 0,0 0-2 0,-10 0 0 0,10 0 1 0,1 11 0 0,-1-1 0 0,-1 12-2 0,-8 0 0 0,9-1-3 0,1 2 2 0,-12-2 1 0,11 12 2 0,1-11-2 0,10 9 15 0,-11 14-6 0,1-13-14 0,-1 12-6 0,22-11 1 0,-10 10 2 0,21 11 10 0,-11-10-3 0</inkml:trace>
  <inkml:trace contextRef="#ctx0" brushRef="#br0" timeOffset="109">10003 12069 3 0,'0'0'0'0,"10"0"0"0,2 0 0 0,-1-11 0 0,-1 11 0 0,1-10 0 0,0-1 0 0,11 11 0 0,-11-11 0 0,11 0 1 0,10 0-1 0,-11-11 0 0,2 11 0 0,-2 1 0 0,12-12 0 0,-12 11 0 0,2 0 0 0,-2-11 0 0,0 12 0 0,2-1 0 0,-1 0 0 0,-2-11 0 0,3 11 0 0,-1-12 0 0,10 3 0 0,-10 9 0 0,-1-11 0 0,2 10 0 0,9-9 0 0,-22 0 0 0,13-1 0 0,-13 0 0 0,2 10 0 0,-1-8 0 0,-2-2 0 0,3-1 0 0,-12 2 0 0,11 0 0 0,-11-12 0 0,10 12 1 0,2-13-1 0,-1 3 0 0,-11 8 0 0,10-9 0 0,-10-1 0 0,12 0 0 0,-12 1 0 0,-12 10 0 0,2 0 0 0,-1 0 0 0,-1 1 0 0,-9-12 0 0,9 11 0 0,3 1 0 0,-2-12 0 0,-1 11 0 0,12-10 0 0,0 10 0 0,0-11 0 0,0 12 0 0,-10-12 0 0,-1 11 0 0,-1 0 0 0,2 1 0 0,-1-1 0 0,0 10 0 0,-10-9 0 0,9 11 0 0,2-12 0 0,-1 0 1 0,0 11 0 0,0 1 1 0,1-2-1 0,-12 1-1 0,11 0 0 0,0 1 1 0,-12 10-1 0,3-11-1 0,9 11 1 0,0-10 0 0,-12-2 0 0,13 12 1 0,-13-11-1 0,14 11 1 0,-2-11 0 0,-22 11 0 0,21 0 0 0,-9 0 0 0,0 0-1 0,-2 0 0 0,-10 0 0 0,13 11 1 0,-2 0-1 0,-11-11 0 0,1 12 0 0,-1-12 0 0,0 10 1 0,1-10-1 0,-1 11 1 0,-11-1 0 0,1-10 0 0,0 22-2 0,-2-10-1 0,-8 19-6 0,-2 13 3 0,-21 22 0 0</inkml:trace>
  <inkml:trace contextRef="#ctx0" brushRef="#br0" timeOffset="110">19843 9308 4 0,'-12'0'0'0,"3"-22"2"0,-2 11 1 0,-1-11 1 0,-9 11-1 0,21-1 2 0,-12-8 0 0,2-2 1 0,10 11 0 0,-11-22 1 0,0 12 0 0,-10 10 1 0,9-1-2 0,-9-9 3 0,0 11 0 0,-12-12-1 0,10 10-4 0,-9 2-3 0,11-11-1 0,-13 9 0 0,13 1 1 0,-11 1 0 0,-13-1-1 0,3 11 1 0,-2 0 0 0,0 0 1 0,-10 0-1 0,10 0 3 0,-9 0-2 0,-2 0 2 0,12 0-3 0,-1 0 0 0,1 0 0 0,-2 0-1 0,3 0 0 0,-14 11 0 0,3-1 1 0,9-10-1 0,-10 23-1 0,0-2 0 0,-1 1 0 0,12 0 1 0,-11 9 0 0,10-8 0 0,0 9 0 0,11-10 0 0,-10 11 0 0,0-1 1 0,-1 1-2 0,12 10 2 0,-1-10-1 0,-10 21 0 0,10-10 0 0,1 10-1 0,-1 1 1 0,11-1-1 0,-1 0 1 0,-9-9 0 0,22 8 0 0,-1 2-1 0,11-2 1 0,0-9-1 0,0 0 1 0,11 10 1 0,-1-10 0 0,13 10 0 0,-2 1 0 0,-10-12-1 0,22 11 0 0,-11-10 1 0,10 10-2 0,1-21 1 0,-22-22 0 0,21 32 0 0,12 1-1 0,-12-1 1 0,1 2-1 0,10-3 1 0,-10-9-1 0,10-12-1 0,1 13 2 0,21-3-2 0,-21-8 2 0,10-2 1 0,-11-10-1 0,12 22 0 0,-1-22 0 0,0 10 1 0,11-11-1 0,-10 2-1 0,11-1 0 0,-1 0 2 0,-11-11-1 0,22 11 0 0,-11-11 1 0,12 11-1 0,-1-11 1 0,-1-11-2 0,13 0 1 0,-1-11 1 0,-12 0-3 0,2 1 2 0,-1-1-1 0,-11 0 2 0,0 1 0 0,-10-1 1 0,10 0-1 0,-22 1 0 0,12-2 1 0,0-9-3 0,-2 10 2 0,2-21-1 0,-11-1 0 0,10 1-1 0,-10-1 1 0,-1 2-1 0,-21-3 1 0,10 2 1 0,-11 10-1 0,-21-10 0 0,12-1 1 0,-1 1-1 0,-11-1 0 0,10 11 1 0,-10-10-1 0,0 10 0 0,0-10 0 0,0-1 1 0,0 1-1 0,-10-12 1 0,10 23 0 0,-11-12 0 0,-1 2-1 0,2 8 1 0,-1-9 1 0,0 10-2 0,1 0 3 0,-1-10 0 0,-11 10-1 0,11 1 0 0,-11-1 0 0,-10 1 0 0,10-12 1 0,-1 22-1 0,-8-10 0 0,-13 10 1 0,-11-23 0 0,-10 14-2 0,-1 20 0 0,1-12 1 0,0-8 0 0,-10 20-1 0,10-12 1 0,-1 13-2 0,1-11 1 0,11 9-1 0,-11 2-1 0,-1-12-1 0,1 1-1 0,-12 21-11 0,2-12-10 0,10 1-10 0,-12 11-23 0,-20 44 30 0</inkml:trace>
  <inkml:trace contextRef="#ctx0" brushRef="#br0" timeOffset="111">13178 8372 7 0,'0'0'0'0,"-22"-21"1"0,10 10 3 0,-8 0 4 0,-2 0 2 0,11 0-2 0,-22-1 2 0,12 2-2 0,-12 10-1 0,0 0 0 0,1 0 0 0,-12 0-1 0,12 10 0 0,-13-10-1 0,-8 23 1 0,9-12-1 0,1 11 0 0,10-1-2 0,-11 12 1 0,11 0-1 0,1 10-2 0,-1 1 1 0,12 21-1 0,-1 0-1 0,0 0 1 0,12 1-1 0,-1-1 0 0,11 0 0 0,0 0 0 0,21 11 0 0,1-10 0 0,0-1 0 0,-1 0-1 0,23-21 1 0,10-1-1 0,1-21-1 0,10 0 2 0,0-11-1 0,32-11-1 0,-31 0 0 0,43-33-3 0,-33 0 2 0,1 1 1 0,-24-12 0 0,2 1 1 0,0-2-1 0,-23 3 1 0,12-12 2 0,-22-1 1 0,10-10-1 0,1 10 1 0,-22 2 0 0,0-2 1 0,-11 11 0 0,0-10 3 0,-22 10-1 0,-11 1 0 0,-11-12 0 0,1 12 0 0,-12-1-1 0,2 12 0 0,-13-1 2 0,1 22-1 0,0 11-4 0,-1 0 1 0,0 22-3 0,13 11-7 0,-1 10-29 0,10-10-27 0,11-11 19 0,22-12 38 0</inkml:trace>
  <inkml:trace contextRef="#ctx0" brushRef="#br0" timeOffset="112">12526 7796 8 0,'0'-11'1'0,"-11"0"3"0,11 1 2 0,0-1 5 0,-12 11 1 0,12 0-1 0,0 0-1 0,-10 11-5 0,-1 21 2 0,-1 1-5 0,2-1-1 0,10-10-1 0,0 0 1 0,0-11-1 0,10 0 0 0,2-11 0 0,-12 0 1 0,21-11-1 0,2-11 0 0,-2 0 1 0,12-10-2 0,-12 21 1 0,1 0-1 0,0 0 0 0,-1 11 1 0,1 11-1 0,-22 0 2 0,12 11-2 0,-12-1 2 0,10 1 0 0,-20 0 3 0,-2 1 1 0,2-3 2 0,-12 13-1 0,-1-11-1 0,13-12-1 0,-12 1-2 0,12 0 0 0,-13-11-2 0,2-11-10 0,10-10-8 0,-10-12-30 0,-1 0 19 0,-1 1 20 0</inkml:trace>
  <inkml:trace contextRef="#ctx0" brushRef="#br0" timeOffset="113">12384 7774 19 0,'0'0'21'0,"11"0"-18"0,11-10 5 0,-1-12 2 0,1 0-6 0,21 0-3 0,1-10-1 0,-11 10-3 0,10 11-16 0,-33 0-12 0,23 11 18 0</inkml:trace>
  <inkml:trace contextRef="#ctx0" brushRef="#br0" timeOffset="114">12939 7655 7 0,'0'0'0'0,"-11"-11"0"0,11 11 1 0,0 0 1 0,0-11 3 0,0 11 4 0,0-11 2 0,0 11 0 0,0-11 1 0,0 0 0 0,-12 11 1 0,2-10 0 0,-1 10-3 0,-1 0-4 0,-8 10 0 0,8 12-1 0,-9 11-3 0,-1 21-1 0,11-10-1 0,11-1 0 0,0-10-1 0,11-1 0 0,-1-10 0 0,13-11 0 0,-1 0 0 0,-2 0-1 0,3-22 2 0,-13 11-1 0,2-22 1 0,-1 11 0 0,-11-10 0 0,10-1 0 0,-20 11 0 0,-1 0 0 0,-1 0 0 0,2 11 0 0,10 0 0 0,-11 0 0 0,11 0 1 0,0 11 0 0,11 11 2 0,22-11 1 0,-11 10 0 0,10-10-2 0,-11 0-1 0,2-11-1 0,-2 0-2 0,12 0-11 0,-11 0-30 0,-1 0 1 0,1-11 8 0</inkml:trace>
  <inkml:trace contextRef="#ctx0" brushRef="#br0" timeOffset="115">13515 7720 6 0,'0'0'0'0,"0"0"0"0,0 0 0 0,0 0 2 0,0-11 3 0,0 11 1 0,0-11 3 0,0 11 0 0,0-11 1 0,-11 1 1 0,-1-1-2 0,12 0 1 0,-10 11-2 0,-12 0-2 0,1 0-2 0,9 0-1 0,-9 22-2 0,0-1-1 0,10 1 0 0,-1 0 0 0,12 10-1 0,0-10 0 0,0 0-1 0,12 0 1 0,20-11-2 0,-11-1-2 0,12-10-3 0,-1 0-2 0,1-10-3 0,-10-1-3 0,-2 0-4 0,-10-11 8 0,-11 11 5 0</inkml:trace>
  <inkml:trace contextRef="#ctx0" brushRef="#br0" timeOffset="116">13580 7731 7 0,'-11'0'5'0,"11"11"3"0,0 0 0 0,0 0 5 0,11-1-1 0,-1 1-3 0,13-11-1 0,-12-11-5 0,10-10 0 0,1 10-2 0,-12-11 1 0,2-11-1 0,-12 12 1 0,0-1-2 0,0 0 1 0,-22 11 0 0,10 0-1 0,2 1 0 0,-11 10 0 0,10 10-1 0,-12 12 1 0,23-11 0 0,-10 11 0 0,10 10 0 0,10-10 0 0,2 0 0 0,10-11-1 0,9-11 0 0,-9 11 0 0,1-11-4 0,10 0-6 0,-24-11-6 0,3 0-3 0,-1 0 4 0,-11-11 12 0,0-10 3 0,0 10-5 0</inkml:trace>
  <inkml:trace contextRef="#ctx0" brushRef="#br0" timeOffset="117">13722 7285 7 0,'0'-11'3'0,"0"11"4"0,0 0 1 0,0 0 5 0,0 11 3 0,0 22-3 0,11 9-4 0,-2 3-3 0,3-2-1 0,-1 12-2 0,11-1-1 0,-11-11-1 0,-1 1 0 0,2-11 0 0,8-1 0 0,-20-10 0 0,12-11 0 0,-12-11-1 0,0 0-20 0,0-11-6 0,-12-11 2 0,12-10 7 0,-10-1 12 0,10-11 5 0,0 1-6 0</inkml:trace>
  <inkml:trace contextRef="#ctx0" brushRef="#br0" timeOffset="118">13808 7307 7 0,'0'-12'1'0,"0"12"7"0,12 0 18 0,-12 23-9 0,10 9-4 0,-10 12-1 0,10-1-4 0,2-10-4 0,-1 10-3 0,11 1 0 0,-11-1-1 0,10-10 0 0,-21 0-1 0,21-12-2 0,-9 12-8 0,-1-22-17 0,-1 0-9 0,-10-11 25 0</inkml:trace>
  <inkml:trace contextRef="#ctx0" brushRef="#br0" timeOffset="119">14091 7764 35 0,'0'0'19'0,"0"0"22"0,11-11-20 0,-11 11-10 0,0 0-9 0,0-11-3 0,11 11-28 0,-11-11-50 0,0 11 59 0</inkml:trace>
  <inkml:trace contextRef="#ctx0" brushRef="#br0" timeOffset="120">10068 8492 6 0,'0'0'0'0,"-22"-33"0"0,12 23 2 0,-1-12 2 0,-11 11 5 0,0 11 3 0,1 0 0 0,-1 0 1 0,-11 0 1 0,1 11 0 0,-1 11-2 0,0-1-4 0,1 12-4 0,-1 0 0 0,0 21-2 0,1 0 0 0,10 13-1 0,11 8 0 0,-1 1-1 0,12-1 1 0,12-8 1 0,9 8 2 0,12 1-2 0,-1-10 1 0,1-1-1 0,11-22-1 0,0-10 1 0,10 0-1 0,1-23 0 0,31-10-1 0,-9 0-1 0,9-21-1 0,-21-12 1 0,12 0 0 0,-12-10 1 0,-10-2 1 0,-12-8-1 0,-10-1 1 0,-1 0-1 0,-22-1 3 0,2 12 1 0,-12-22 0 0,-22 10 2 0,11 0 1 0,-10 1-2 0,-2 0-1 0,-9-1-1 0,-1 1-1 0,-10 11-1 0,0-12-1 0,-1-10 2 0,-11 21 0 0,-20 1 0 0,-1 32 0 0,-11 11-3 0,-1 22 1 0,1 10 2 0,21 12-2 0,1 21-2 0,23-10-1 0,-2 21-2 0,32-11 1 0,2 34-7 0,10-13-3 0,22 1-7 0,22-1-4 0,21 13 10 0,10-12 12 0,2-22 2 0,10 0-16 0,-1-32-29 0,12-12 29 0</inkml:trace>
  <inkml:trace contextRef="#ctx0" brushRef="#br0" timeOffset="121">10003 7992 7 0,'-22'-11'0'0,"11"0"0"0,1-11 1 0,-2 13 0 0,2 9-1 0,-1-12 0 0,0 1 0 0,0 11 0 0,-1 0-1 0,12-11 1 0,-10 11-1 0,10-11 1 0,0 11 0 0,-10-11 0 0,10 0-1 0,0 11 1 0,-12-11 0 0,12 1 0 0,0 10-6 0</inkml:trace>
  <inkml:trace contextRef="#ctx0" brushRef="#br0" timeOffset="122">9883 7774 6 0,'0'0'0'0,"0"-21"0"0,0 10 0 0,0-11 2 0,0 22 3 0,0-11 5 0,0 0 2 0,0 22 12 0,0 0-16 0,0 22-3 0,10-12-3 0,-10 12-1 0,0 0-1 0,12-12-1 0,-12 1 0 0,11 0-1 0,-11-11-1 0,0-11-3 0,0 11-7 0,0-11-19 0,-11-11 22 0,-1 0 9 0,12 0-5 0</inkml:trace>
  <inkml:trace contextRef="#ctx0" brushRef="#br0" timeOffset="123">9795 7731 7 0,'0'0'0'0,"0"0"3"0,0-11 6 0,0 11 8 0,12 0-2 0,-1-11-6 0,-1 11-4 0,23-22-3 0,-1 1-2 0,2 10 0 0,-1 0-1 0,-1 0-1 0,-21 0-6 0,-11 11-8 0,0 0-3 0,-11 22 5 0,-21 0 13 0,10 10-5 0</inkml:trace>
  <inkml:trace contextRef="#ctx0" brushRef="#br0" timeOffset="124">9786 7883 6 0,'0'0'0'0,"0"0"1"0,9 0 5 0,3-11 5 0,-1 11-1 0,11-21-7 0,11 10-3 0,-13 0 0 0,14 0-4 0,-23 0-10 0,11 11 2 0,-1-11 11 0,-10 11-5 0</inkml:trace>
  <inkml:trace contextRef="#ctx0" brushRef="#br0" timeOffset="125">10078 7677 7 0,'0'0'0'0,"0"0"5"0,0-11 3 0,0 0 5 0,0 11 0 0,12 0-4 0,-12 11-3 0,0 0-2 0,0 10-2 0,0 12-1 0,0 0-1 0,0-1 0 0,0-10 0 0,0 0 0 0,0-11 0 0,0-1 1 0,0-10 1 0,0-10-1 0,0-1-3 0,0-11-2 0,0-11-1 0,0 12-1 0,0-12 0 0,0 22 3 0,0 0 2 0,-12 0 1 0,12 11 1 0,0 0 0 0,0 11 0 0,12-11 0 0,-12 11-1 0,11-11 1 0,11 0 0 0,-2 0 0 0,-20-11-1 0,23 0 0 0,-13-10 0 0,2 10 0 0,-1-11 0 0,-1 11 1 0,-10 0-1 0,11 0 1 0,-11 11 4 0,0 11 6 0,0 0-1 0,11 11-1 0,-1 21-3 0,-10-10-3 0,12 0-1 0,-1-1-3 0,-1-10-4 0,2-11-11 0,8 0-17 0,-8 0-1 0,9-22 23 0</inkml:trace>
  <inkml:trace contextRef="#ctx0" brushRef="#br0" timeOffset="126">20245 11526 6 0,'0'0'0'0,"0"0"2"0,0-12 7 0,0 12 6 0,0-10 3 0,0 20 27 0,12 2-35 0,-12 20-5 0,0 1-1 0,0 10-1 0,0 1-1 0,0 10-3 0,0-21 2 0,0 9-3 0,0-8-1 0,0-12 0 0,0-11-2 0,-12 0-4 0,12-1-15 0,0-10-3 0,-10 0 0 0,10-21 14 0,0-1 7 0</inkml:trace>
  <inkml:trace contextRef="#ctx0" brushRef="#br0" timeOffset="127">20159 11526 6 0,'11'-12'5'0,"-2"2"4"0,24-1 2 0,-10 1 2 0,19-13-4 0,-9 23-4 0,-10-11-4 0,9 1-1 0,-22 10-7 0,2 0-13 0,-12 0-1 0,0 10 15 0,-22 1 1 0</inkml:trace>
  <inkml:trace contextRef="#ctx0" brushRef="#br0" timeOffset="128">20170 11732 6 0,'0'0'0'0,"9"0"6"0,14-11 4 0,-1 11 4 0,-1-10-8 0,1-1-6 0,11 0-2 0,0 0-9 0,-1 0-9 0,-10 11 16 0,-11-11-1 0</inkml:trace>
  <inkml:trace contextRef="#ctx0" brushRef="#br0" timeOffset="129">20539 11504 5 0,'0'-11'0'0,"0"1"2"0,0 10 4 0,-11 0 1 0,11 10-2 0,-11 11 1 0,11 2-2 0,-10 19 0 0,-2 3 0 0,12-13-1 0,-10 12-1 0,10-12 0 0,0-22-1 0,0 2 1 0,0-1-1 0,0-11-2 0,10-11 0 0,-10-11-1 0,0-10-1 0,0-12-3 0,0 12 0 0,0-1 4 0,0 11 2 0,0 11 1 0,0 1 0 0,0-1 1 0,12 11 0 0,-12 0 0 0,10 0 1 0,12 0-1 0,-1 0-1 0,2-11 0 0,9-1 0 0,-10 12-1 0,-1-21 0 0,2 11 0 0,-14-2 1 0,-9-10 0 0,12 12 3 0,-12 10 1 0,0 0 10 0,0 0-4 0,-12 10-2 0,12 12-3 0,0 11 0 0,0 0-4 0,12-1 0 0,-12 1-2 0,11-1 0 0,-11-10-3 0,10 0-8 0,-10 0-10 0,0-22-5 0,0 11-2 0,12-11 12 0,-1-11 14 0,-11 11-2 0</inkml:trace>
  <inkml:trace contextRef="#ctx0" brushRef="#br0" timeOffset="130">20909 11504 12 0,'0'0'20'0,"0"0"6"0,0 0-28 0,11 0-10 0,0 0-19 0,-1 0 23 0,-10 0 3 0</inkml:trace>
  <inkml:trace contextRef="#ctx0" brushRef="#br0" timeOffset="131">20952 11678 13 0,'0'0'24'0,"0"0"-15"0,0 0 11 0,0 11-21 0,-11-11-13 0,11 0-25 0,0 0 27 0</inkml:trace>
  <inkml:trace contextRef="#ctx0" brushRef="#br0" timeOffset="132">26291 16049 255 0,'-23'0'0'0,"-9"0"0"0,-22 0 0 0</inkml:trace>
  <inkml:trace contextRef="#ctx0" brushRef="#br0" timeOffset="133">21484 11373 7 0,'0'0'7'0,"0"-10"14"0,0 10 18 0,0 10-21 0,-10 23-7 0,10 0-4 0,0 11-6 0,-11-13 0 0,11 13-2 0,0-11-1 0,0 0 0 0,0-1-2 0,0-21-6 0,0 11-7 0,0-22-12 0,0 11-8 0,11-22 32 0,-1 0 0 0</inkml:trace>
  <inkml:trace contextRef="#ctx0" brushRef="#br0" timeOffset="134">21647 11373 6 0,'0'0'1'0,"0"-10"6"0,0 10 7 0,12-10 4 0,-12 10 0 0,-12 0 9 0,12 0-19 0,0 0-6 0,-10 0 7 0,0 10-2 0,-2 0-3 0,12 1-1 0,-10 0-3 0,10 0 0 0,0 1-1 0,0-12 0 0,0 0 0 0,10 0-2 0,2-12 1 0,-2 12-2 0,0-22-2 0,2 11 1 0,-1 11-1 0,-11-10 2 0,0 10-1 0,10 0-3 0,-10-10-5 0,0 10 4 0,-10 0 3 0,10 0 3 0,0 0 1 0,0 0 2 0,0 0 0 0,-11 0 1 0,11 0 1 0,0 0 2 0,0-12 1 0,0 12 1 0,0 0 16 0,0 0-15 0,0 0 0 0,-12 0-1 0,2 22 1 0,0-1-5 0,-2 13-1 0,12 19-1 0,-10-10 1 0,10 1-2 0,0-11 1 0,10-11 0 0,12-1 0 0,11-11 0 0,0-10 1 0,-1 0-1 0,1-10 1 0,-11-11 0 0,-2-1 0 0,-8-11 1 0,-1 1-1 0,-11-1 0 0,-11-11-2 0,-1-10-3 0,-8 12-4 0,-2 8-1 0,-11 12 2 0,1 22-5 0,-1 11-7 0,0 11-1 0,1 11 2 0,9 10 2 0,13 0 12 0,10-9-1 0</inkml:trace>
  <inkml:trace contextRef="#ctx0" brushRef="#br0" timeOffset="135">22028 11286 7 0,'0'0'0'0,"-33"-10"15"0,23 10 0 0,-12 21-1 0,1 12-6 0,9 0-5 0,2 10-2 0,10 0-1 0,22-9 0 0,11-13-1 0,10 1 0 0,0-22 0 0,1 0 1 0,-11-12 1 0,10-19 2 0,-21-3 0 0,-11 3 2 0,-11-14 1 0,0 2 0 0,-33-1-1 0,10 12-2 0,-9 21-4 0,22 11-5 0,-13 0-6 0,2 11-13 0,10 21-8 0,11 1 23 0,-10 1 5 0</inkml:trace>
  <inkml:trace contextRef="#ctx0" brushRef="#br0" timeOffset="136">22333 11514 57 0,'-11'0'24'0,"11"-10"0"0,0 10-24 0,0-11 4 0,-11 11-4 0,22 0-49 0,0 0 3 0,-1 0 36 0,2 0 6 0</inkml:trace>
  <inkml:trace contextRef="#ctx0" brushRef="#br0" timeOffset="137">22594 11167 11 0,'0'-11'18'0,"-11"11"-10"0,11 0 8 0,-11 0 3 0,1 0-12 0,-1 0-6 0,-1 11 0 0,12 11-2 0,-10-12-1 0,10 1-1 0,10 11 1 0,-10-11 0 0,23-11-1 0,-13 11 1 0,12-11-3 0,11 0 1 0,-11 0 2 0,10 0 2 0,-21 11 0 0,21 0 0 0,-20 10 2 0,-12 1 5 0,0 12 4 0,-12-14 3 0,-9 2 0 0,-1 1-2 0,1-13-5 0,-2 1-3 0,2-1-3 0,-1-10 0 0,11 0-6 0,-10-10-16 0,10-11-26 0,-1-13 4 0,12 3 31 0</inkml:trace>
  <inkml:trace contextRef="#ctx0" brushRef="#br0" timeOffset="138">22572 11156 19 0,'0'0'20'0,"0"0"-2"0,11-11 5 0,22 11-4 0,-22 0-16 0,11 0-3 0,10-11-12 0,1 11-43 0,10-11 20 0</inkml:trace>
  <inkml:trace contextRef="#ctx0" brushRef="#br0" timeOffset="139">23290 11178 5 0,'0'0'0'0,"0"0"1"0,10-11 4 0,-10 0 5 0,0 11 2 0,0-11 2 0,0 0 1 0,0 0 0 0,12 11-1 0,-12 0-2 0,11 0-2 0,-11 0-5 0,0 11-1 0,0 11-1 0,-11 21-2 0,-1 23 0 0,2-12-1 0,10 0 0 0,-11-21-2 0,11 0 2 0,0-12-1 0,0-10 0 0,0 1 0 0,11-12-4 0,-11 0-5 0,0-34-1 0,0 3 1 0,0-14-1 0,0-9 2 0,0 11 4 0,-11-12 3 0,11 23 1 0,-11 21 1 0,1 0 1 0,10 0 2 0,0 11 1 0,0 0-2 0,10 11-1 0,1-11-1 0,10 0 1 0,12 0-1 0,-1-11 1 0,1-11 0 0,0 1 0 0,-11-1 0 0,-12 0 0 0,2 0 2 0,-1 1 1 0,-11 10 5 0,0 11 2 0,0 11-5 0,-11-1-2 0,11 23-1 0,-12 0 0 0,12 10-1 0,0 11-1 0,0-10-1 0,12-1-1 0,-12-10 2 0,21 1-3 0,-9-14 1 0,-12 2-2 0,11-11-8 0,-2 11-4 0,-9-11-10 0,12-11-15 0,-12 0 20 0,11 0 16 0</inkml:trace>
  <inkml:trace contextRef="#ctx0" brushRef="#br0" timeOffset="140">23725 10960 13 0,'0'0'0'0,"0"-11"22"0,0 22 1 0,-12 11-9 0,12 0-3 0,-10 21-5 0,10 1-3 0,-11 10-1 0,11-10-3 0,0-1 1 0,0 11-1 0,11-21 0 0,-11 1-2 0,10-14-3 0,-10-9-6 0,0 0-8 0,0-11-5 0,0 0 7 0,12-22 15 0,-12 12-1 0</inkml:trace>
  <inkml:trace contextRef="#ctx0" brushRef="#br0" timeOffset="141">23844 10917 5 0,'0'0'6'0,"-10"0"5"0,10 11 4 0,0 10 2 0,0 1-2 0,0 22-2 0,0 10-4 0,0-10-4 0,10 10-4 0,-10 0-1 0,12-10 0 0,-2-12-1 0,-10 1-1 0,0-10-5 0,0-3-13 0,-10-20-12 0,-2 0 6 0,2 0 21 0,-1 0 1 0</inkml:trace>
  <inkml:trace contextRef="#ctx0" brushRef="#br0" timeOffset="142">23671 11265 9 0,'0'0'18'0,"10"0"-9"0,1-11 1 0,10 11-2 0,2-11-6 0,10 0-2 0,9 0-3 0,-9 0-10 0,-11 0-10 0,0 11 10 0,-11-10 9 0</inkml:trace>
  <inkml:trace contextRef="#ctx0" brushRef="#br0" timeOffset="143">23921 11145 5 0,'0'0'2'0,"32"0"3"0,-21-11 3 0,22 11 5 0,-23-11 0 0,13 22-5 0,-14-11-1 0,3 22-1 0,-12 0 3 0,0-1 0 0,-12 12-2 0,3-11-2 0,-14 21 0 0,23-10-2 0,0-10-2 0,12-13 1 0,-1 0 0 0,21 1-1 0,-10-11-1 0,-12-11-2 0,23 1-11 0,-22-12-10 0,0 11-13 0,-11-11 5 0,-11 11 25 0</inkml:trace>
  <inkml:trace contextRef="#ctx0" brushRef="#br0" timeOffset="144">24019 11286 25 0,'0'0'0'0,"11"0"34"0,-2-10-23 0,3-1 6 0,10 0-10 0,-11 11-7 0,-1-11-3 0,2 11-17 0,-1 0-35 0,-1 11 39 0</inkml:trace>
  <inkml:trace contextRef="#ctx0" brushRef="#br0" timeOffset="145">24443 11428 58 0,'11'0'53'0,"-11"-10"-45"0,0 10-34 0,11 0-12 0,-11 0-8 0,-11 0 37 0</inkml:trace>
  <inkml:trace contextRef="#ctx0" brushRef="#br0" timeOffset="146">26030 16462 255 0</inkml:trace>
  <inkml:trace contextRef="#ctx0" brushRef="#br0" timeOffset="147">20723 12276 4 0,'0'0'1'0,"0"-11"0"0,0 11 6 0,0-22 6 0,0 22 6 0,0-11 1 0,0 11-2 0,0 0-1 0,12 0-5 0,-1 11-1 0,-1 11-5 0,12 22-1 0,0 0-3 0,-1-1-1 0,13 0-1 0,-13 1 1 0,12-13 1 0,-11 3-1 0,-1-12-1 0,-21-13 2 0,11 14-1 0,-11-12-1 0,10 0-1 0,-10-11-4 0,0 11-15 0,-10-11-11 0,-1 0-5 0,0-11 2 0,-10 0 21 0,-1 11 9 0</inkml:trace>
  <inkml:trace contextRef="#ctx0" brushRef="#br0" timeOffset="148">20865 12418 4 0,'0'0'1'0,"11"-12"7"0,-1 2 10 0,-10 10 5 0,-10 10-5 0,-1 2-2 0,-10 19-2 0,-12 3-6 0,0 9-3 0,1 1-2 0,-1-1-1 0,-10-10-1 0,21-1-2 0,-1-10 1 0,13 0-2 0,-1-11-4 0,11-1-13 0,11-10-20 0,-1-10 0 0,23-23 28 0,-21 22 7 0</inkml:trace>
  <inkml:trace contextRef="#ctx0" brushRef="#br0" timeOffset="149">21192 12406 18 0,'0'0'34'0,"-11"0"52"0,11 12-89 0,11-12-20 0,-11 0-30 0,10 10 4 0,-10 1 39 0</inkml:trace>
  <inkml:trace contextRef="#ctx0" brushRef="#br0" timeOffset="150">21213 12602 33 0,'0'0'16'0,"0"0"12"0,21 0-5 0,-9-11 20 0,-12 11-16 0,0 0-17 0,0 0-18 0,-12 0-38 0,12 0-69 0,0-12 104 0</inkml:trace>
  <inkml:trace contextRef="#ctx0" brushRef="#br0" timeOffset="151">20277 13526 5 0,'0'-12'6'0,"0"12"7"0,0-9 6 0,0 9 3 0,0 9 7 0,0 3-19 0,-10 10-4 0,0 0-2 0,-2 10-4 0,2 1 1 0,-1-11-2 0,11 0 2 0,0-1-1 0,0-10-1 0,0-11 1 0,0 0-2 0,11 0 1 0,11-11-2 0,-2-10 2 0,3-1 1 0,-1 11-1 0,0 11 1 0,9 0-1 0,-8 0 0 0,-1 22 2 0,-12-1 0 0,-10-10 1 0,0 11 1 0,0 0 1 0,-21 0-1 0,-1-1 0 0,0 1-3 0,1 0 0 0,-13 0-3 0,1-22-13 0,13 10-13 0,-13-20-10 0,21-12 12 0,2-11 23 0,10 11 1 0</inkml:trace>
  <inkml:trace contextRef="#ctx0" brushRef="#br0" timeOffset="152">20277 13494 4 0,'0'0'0'0,"12"-11"4"0,-1 0 6 0,-1-12 0 0,13 13-4 0,-2 0-1 0,0-1-5 0,2 0-2 0,-1 11-12 0,-2 0-3 0,-8 11 14 0,-12-11 0 0</inkml:trace>
  <inkml:trace contextRef="#ctx0" brushRef="#br0" timeOffset="153">20658 13483 2 0,'0'0'0'0,"12"0"6"0,-12-11 8 0,0 0 7 0,11 11 0 0,-22-12-3 0,11 12-1 0,-22 0-3 0,-1 0-3 0,-9 12-2 0,11 10-4 0,-12 21-3 0,11 1 0 0,0-1-2 0,12 12-1 0,-1-12 0 0,11-10-3 0,11-11 0 0,-1-1 0 0,12-21 0 0,0 0 0 0,11-11-1 0,-12 1 3 0,-10-12 1 0,0 0 1 0,-1 11-1 0,-10-11 0 0,0 1 0 0,0 10 0 0,-10 11 1 0,10 0 2 0,-11 0 0 0,11 11 0 0,11 0 0 0,11-1 1 0,-11 1-1 0,22 0 0 0,9 0-3 0,-9-11-1 0,-11 11-2 0,0-11-11 0,-1 0-16 0,-9 0-12 0,-12 0 18 0</inkml:trace>
  <inkml:trace contextRef="#ctx0" brushRef="#br0" timeOffset="154">21006 13483 25 0,'0'0'0'0,"0"0"55"0,-10-11-41 0,10 11 13 0,-11 11-13 0,11 0-14 0,-12-11-12 0,12 11-37 0,0-11-13 0,12 9 50 0</inkml:trace>
  <inkml:trace contextRef="#ctx0" brushRef="#br0" timeOffset="155">21083 13700 23 0,'0'0'0'0,"0"0"36"0,11 0-36 0,-11 11 1 0,0-11-1 0,0 0-14 0,0 11-24 0,0-11 30 0</inkml:trace>
  <inkml:trace contextRef="#ctx0" brushRef="#br0" timeOffset="156">21594 13342 0 0,'0'0'0'0,"0"-11"1"0,11 11 3 0,-11 0 6 0,10-12 4 0,-10 12-1 0,0 12-2 0,0-12-2 0,-10 22-3 0,-13-1-3 0,13 12-1 0,-22-1-2 0,21 1 0 0,-11-11 0 0,11-2 0 0,11-8-1 0,0-1-1 0,11-11-1 0,-1 0 0 0,22-23-2 0,1 14 0 0,0-13 0 0,-1 11 3 0,-9 11 0 0,-1 11 1 0,-11 11 1 0,0-1 2 0,-11 1-1 0,0 11 0 0,-22-12 1 0,10 1-1 0,2 0 0 0,-13 0-1 0,13-11 1 0,0-1-3 0,-12-10-9 0,11 0-10 0,-1-21 4 0,-21-1 15 0</inkml:trace>
  <inkml:trace contextRef="#ctx0" brushRef="#br0" timeOffset="157">21582 13353 2 0,'12'0'3'0,"-1"-11"1"0,11 0-3 0,-2-1-1 0,25-9-2 0,-13-1-4 0,1 0 4 0,0 12 2 0</inkml:trace>
  <inkml:trace contextRef="#ctx0" brushRef="#br0" timeOffset="158">21768 13331 0 0,'11'0'1'0,"10"-12"3"0,-11 2 3 0,13 10 3 0,-1 0-3 0,-12 0 0 0,2 10 2 0,-1 13-1 0,-11-2-1 0,-11 12-1 0,-1 10-1 0,-9 1-1 0,-1-1-1 0,0 1-1 0,12-22-1 0,10 10 0 0,0-10-1 0,10-11 2 0,0 0 2 0,24-11 2 0,-13 0-3 0,12-11-1 0,-11 0-2 0,-12-11-10 0,2 11-22 0,-1 0-10 0,-1 1 27 0,-10 10 15 0</inkml:trace>
  <inkml:trace contextRef="#ctx0" brushRef="#br0" timeOffset="159">22072 13592 11 0,'0'0'27'0,"0"-11"-17"0,11 11 2 0,-11-11-8 0,0 11-13 0,0-11-22 0,10 11 7 0</inkml:trace>
  <inkml:trace contextRef="#ctx0" brushRef="#br0" timeOffset="160">22376 13254 0 0,'0'-10'0'0,"0"-1"4"0,0 1 8 0,-10 10-1 0,-13 10-2 0,2 11 1 0,-11 13-3 0,-2 9-5 0,13 0-1 0,0 12-1 0,10-1-1 0,11-11-1 0,0-10 0 0,32 0 0 0,12-23 1 0,-12-10 0 0,12 0 1 0,0-21 0 0,-23 10 2 0,-10-11 3 0,-11 0 4 0,-11 10 4 0,-33 3 0 0,1 9-4 0,11 9-5 0,-13 14-3 0,24-1-4 0,11-11-16 0,-1 11-26 0,11-12 12 0</inkml:trace>
  <inkml:trace contextRef="#ctx0" brushRef="#br0" timeOffset="161">23073 13156 0 0,'0'0'0'0,"0"0"0"0,11 0 0 0,-11-10 2 0,0 10 2 0,10-11 4 0,-10 1 2 0,11 10 4 0,-11-12 1 0,0 1 2 0,0 11-3 0,-11-11-4 0,11 11-1 0,-10 0 0 0,-12 0-3 0,0 0-4 0,-11 0 0 0,-10 22-3 0,21-10 0 0,-33 9-4 0,34 1 4 0,-11 10-1 0,10 1-1 0,-1-1 1 0,13 12-2 0,-1-11 0 0,11-1 0 0,11 12 1 0,11-13 0 0,11-19-1 0,10-1 3 0,-10 0 2 0,9-11 1 0,-9 0 0 0,-21-11 0 0,-2-12-1 0,0 13 0 0,-10 0 0 0,0-12 0 0,0 11-1 0,-10-11-1 0,-12 11-2 0,12 1 0 0,-1-1 1 0,-1 11 1 0,12 0 0 0,-10 0 1 0,10 11-1 0,0-1 1 0,22 1 3 0,-11 11 2 0,-1 0 0 0,12-11 0 0,0 9-1 0,-11 3-1 0,22-12-2 0,-22 11 0 0,-1-13-1 0,11-9-6 0,-9 0-15 0,10 0-18 0,-11-9 2 0,-11-2 30 0</inkml:trace>
  <inkml:trace contextRef="#ctx0" brushRef="#br0" timeOffset="162">23268 13037 0 0,'0'0'4'0,"0"-11"2"0,0 0 5 0,0 11 6 0,0 0-2 0,0 11-1 0,11 11-3 0,-11 11-4 0,11 11-3 0,-11-1-2 0,10 0 0 0,-10 0-2 0,0-9 0 0,12-3-1 0,-1-8 1 0,-11 9 0 0,10-22 0 0,2-10 1 0,-12 12-1 0,0-12 0 0,0 0-7 0,0-12-9 0,10 2-7 0,-10-1-3 0,0-10 9 0,0-12 13 0,0-11 4 0,0 33 0 0</inkml:trace>
  <inkml:trace contextRef="#ctx0" brushRef="#br0" timeOffset="163">23410 12950 0 0,'0'0'0'0,"0"-11"7"0,0 11 3 0,11 0 8 0,-11 0 8 0,0 22-4 0,0 12-8 0,0 8-6 0,0 12-5 0,10 1-3 0,1-1-1 0,0-10-2 0,-1 10 1 0,2-21 0 0,-12-11 0 0,11 9-2 0,-11-19-2 0,-11-1-6 0,-1 0-15 0,2-11-5 0,-1-11 15 0,0-12 17 0,11 13 0 0</inkml:trace>
  <inkml:trace contextRef="#ctx0" brushRef="#br0" timeOffset="164">23290 13331 1 0,'-11'0'2'0,"11"0"4"0,-11 0 0 0,22 0 6 0,-11 0 0 0,21 0-4 0,2-12-3 0,-1 12-3 0,10-10-4 0,-11-1-16 0,12 1-7 0,-11-2 16 0,0 1 9 0</inkml:trace>
  <inkml:trace contextRef="#ctx0" brushRef="#br0" timeOffset="165">23540 13200 2 0,'0'0'3'0,"-12"0"14"0,24-10 1 0,-12-2 3 0,21 2-10 0,2-2-8 0,9 2 3 0,-10-1 1 0,11 11-1 0,-33 0-2 0,10 11-1 0,-10 11-1 0,-10 0 1 0,-12 11 1 0,-11-2 0 0,12 3-3 0,10-3 0 0,11-8-1 0,0-2-1 0,22-10 3 0,-12-11-1 0,23 10 0 0,-11-20-1 0,-1-1-7 0,0 1-18 0,-9-1-15 0,-1-12 3 0,-1 13 27 0,-20-1 10 0</inkml:trace>
  <inkml:trace contextRef="#ctx0" brushRef="#br0" timeOffset="166">23528 13353 9 0,'12'0'23'0,"-12"0"-1"0,11-11-14 0,-1 0-2 0,2 11-4 0,-12 0-11 0,11-12-32 0,-11 12 21 0,0 0 20 0</inkml:trace>
  <inkml:trace contextRef="#ctx0" brushRef="#br0" timeOffset="167">20844 14331 2 0,'-11'0'-1'0,"11"-11"1"0,-12 0 0 0,12 0 0 0,0 1 1 0,0-12 6 0,0 11 8 0,12 0 5 0,-12 0 3 0,0-1 3 0,11 12 0 0,-11 0-5 0,11 0-6 0,-11 34-6 0,21 9-3 0,1 1-4 0,0 10-1 0,-1 1 0 0,23-1-1 0,-11 0 0 0,10-10 0 0,0-12-1 0,-21 1 1 0,0-11 0 0,-11-11-1 0,-11 0 0 0,0-11-10 0,-11 0-14 0,-1-11-17 0,-8 0-9 0,-13-11 11 0,0 0 38 0</inkml:trace>
  <inkml:trace contextRef="#ctx0" brushRef="#br0" timeOffset="168">21018 14483 4 0,'0'0'0'0,"11"0"23"0,-22 0-5 0,11 11 12 0,-22 11 2 0,-11 0-5 0,1 10-7 0,-13 12-10 0,3-12-6 0,-2 12-3 0,22-22-1 0,0 10-10 0,12-10-20 0,10-11-15 0,10 0-9 0,2-11 27 0,-2 0 24 0</inkml:trace>
  <inkml:trace contextRef="#ctx0" brushRef="#br0" timeOffset="169">21344 14451 27 0,'0'0'0'0,"0"-11"46"0,0 11-7 0,0 0-23 0,0 0-8 0,0 0-25 0,0 11-55 0,-11-11 28 0,0 10 41 0</inkml:trace>
  <inkml:trace contextRef="#ctx0" brushRef="#br0" timeOffset="170">21376 14603 35 0,'0'0'41'0,"-10"-11"30"0,10 11-72 0,-12 0-18 0,12 0-57 0,0-11 26 0,-10 11 49 0</inkml:trace>
  <inkml:trace contextRef="#ctx0" brushRef="#br0" timeOffset="171">21659 12276 3 0,'-12'12'0'0,"2"-12"1"0,-12 10 3 0,12-10 5 0,-1 0 3 0,-1 11 1 0,2-11-2 0,10 0-2 0,0 10-2 0,10-10-1 0,13 0 0 0,9 0-2 0,23 0-1 0,-2-10 2 0,24-1 0 0,-1 11-3 0,11-22-2 0,11 11 0 0,-11 0-2 0,11-11 3 0,-11 1-1 0,-1-1 0 0,-21 11 0 0,1 0-1 0,-34 0 1 0,1 11 1 0,-33 0-2 0,0 0 1 0,-10 0-14 0,-13 11-14 0,2 0-9 0,10-11 19 0,11 0 17 0</inkml:trace>
  <inkml:trace contextRef="#ctx0" brushRef="#br0" timeOffset="172">26639 17593 255 0</inkml:trace>
  <inkml:trace contextRef="#ctx0" brushRef="#br0" timeOffset="173">22529 10047 7 0,'0'0'0'0,"0"-11"0"0,10 0 2 0,-10 0 5 0,0-1 6 0,0 3 2 0,0-2 3 0,0 0-1 0,0 0 0 0,-10 0-2 0,-1 11-4 0,-11 0-6 0,-10 11-2 0,-1 11-2 0,1 21-1 0,-1 1-1 0,10 10-1 0,13-10 0 0,10-1-1 0,22-21 1 0,11 0 0 0,10-12 1 0,12-10 0 0,-2 0 1 0,-9-10 0 0,0-12-1 0,-11 0-5 0,-24 0-10 0,14 11-18 0,-12-10-7 0,0 10 29 0,-1 0 5 0</inkml:trace>
  <inkml:trace contextRef="#ctx0" brushRef="#br0" timeOffset="174">22822 9949 28 0,'-10'0'34'0,"10"0"8"0,0 0-43 0,0 0-15 0,0 11-32 0,0-11 16 0,0 0 25 0</inkml:trace>
  <inkml:trace contextRef="#ctx0" brushRef="#br0" timeOffset="175">22844 10090 15 0,'0'0'18'0,"0"0"-6"0,0 0 15 0,10 0 6 0,-10 0-40 0,0 0-27 0,0 0-16 0,0 0 36 0</inkml:trace>
  <inkml:trace contextRef="#ctx0" brushRef="#br0" timeOffset="176">23160 9851 8 0,'0'0'0'0,"-11"0"0"0,11-10 5 0,0-2 4 0,0 2 1 0,11-2-3 0,-1 2-1 0,12-1-1 0,11 1-1 0,0-2 1 0,-1 12 2 0,-10 0 0 0,-11 22 1 0,-1-1-1 0,-10 23 0 0,-10-11-2 0,-23 10-1 0,1 1-2 0,-1-13-1 0,0 3 1 0,21-12-1 0,12-11 1 0,0 0 0 0,12-11 1 0,10 0 0 0,11 0-2 0,-1-11-1 0,-11 0-3 0,24-11-21 0,-13 0-23 0,-11 10 9 0,-9 3 29 0</inkml:trace>
  <inkml:trace contextRef="#ctx0" brushRef="#br0" timeOffset="177">23463 10047 19 0,'0'0'24'0,"0"-11"-14"0,12 11 13 0,-1 0-11 0,-1-11-11 0,2 11-6 0,-1 0-15 0,-2-11-32 0,3-1 40 0</inkml:trace>
  <inkml:trace contextRef="#ctx0" brushRef="#br0" timeOffset="178">23746 9699 20 0,'-10'-11'29'0,"-1"0"-19"0,11 0-2 0,-12 0 2 0,-9 11-3 0,0 0-4 0,-1 11-4 0,-11 22 1 0,12 0-2 0,10-1-3 0,0 1-2 0,11-11 1 0,11 0 2 0,11-22 1 0,-2 10 0 0,14-20 3 0,-23-12-1 0,10 0 0 0,0 1 1 0,-9-13 0 0,9 13 1 0,-9-1-1 0,-12 0 3 0,0 11 2 0,0 11 2 0,0 0 9 0,0 11-5 0,0 23 1 0,-12-13 1 0,12 11-1 0,0 1-6 0,12 11-4 0,-1-13-2 0,-2-8-1 0,3-2 0 0,-12 0-4 0,11-9-15 0,-11-1-17 0,0 0-4 0,0 0 12 0,0-11 21 0</inkml:trace>
  <inkml:trace contextRef="#ctx0" brushRef="#br0" timeOffset="179">23953 9851 10 0,'0'0'4'0,"-11"0"11"0,11 11 0 0,11-11 6 0,-11 10-7 0,11 2-6 0,-1 10-6 0,2-12-2 0,9 1-2 0,-9-1-3 0,8 2-9 0,-8-1-5 0,-12-11-1 0,0 11 3 0,0-11 11 0,-12 0 6 0,12 0-6 0</inkml:trace>
  <inkml:trace contextRef="#ctx0" brushRef="#br0" timeOffset="180">24084 9851 8 0,'-11'0'4'0,"0"0"4"0,0 11 2 0,-1-1 7 0,-8 2 0 0,-13 10-7 0,11-1-6 0,0 1-5 0,12 0-1 0,10-11-6 0,0 0-14 0,0-11-7 0,10 0 19 0,12 0 10 0,-12 0-6 0</inkml:trace>
  <inkml:trace contextRef="#ctx0" brushRef="#br0" timeOffset="181">24224 9699 13 0,'0'0'13'0,"-10"-11"-4"0,10 11-2 0,-10 11 20 0,10 11-17 0,-12-1-4 0,2 13-3 0,-1 9-3 0,11 0 1 0,-12-10-2 0,12-12 0 0,0 0-4 0,0-9-7 0,12-1-9 0,-1-11-10 0,-1-11 19 0,12 11 6 0</inkml:trace>
  <inkml:trace contextRef="#ctx0" brushRef="#br0" timeOffset="182">24345 9711 9 0,'-11'0'13'0,"11"10"-1"0,-12 11 1 0,2 1 1 0,10 11-4 0,0-11-3 0,0 0-5 0,10-1 0 0,13-11 0 0,-13 2-1 0,22-12 2 0,-9 0-1 0,-1 0-2 0,-22-22 0 0,22 1 1 0,-22-1-1 0,0-11 0 0,0 11 1 0,-22-10-1 0,10 21 1 0,2 1-1 0,-13 10 1 0,3 0-18 0,-2 10-18 0,22 1 2 0,-11-1 24 0</inkml:trace>
  <inkml:trace contextRef="#ctx0" brushRef="#br0" timeOffset="183">24540 9427 21 0,'0'0'20'0,"0"-11"-8"0,0 11-9 0,0-11 1 0,0 11-2 0,10 11-2 0,13-11-1 0,-12 22 0 0,22-11 0 0,-12 0-1 0,-10 11 0 0,0-1 1 0,-11 12 1 0,-11-11 1 0,0 10 1 0,1-10-1 0,-1 12 1 0,11-25 0 0,0 13 2 0,11-11 2 0,-1 0 1 0,12-11 3 0,-12 0 1 0,2-11-1 0,-1 0 0 0,-11 0 0 0,-11-9-1 0,-11 8-1 0,0-10-2 0,-11 0-5 0,23 22-1 0,-12-22-10 0,-1 22-27 0,13 0-22 0,10 0 18 0,0 0 34 0</inkml:trace>
  <inkml:trace contextRef="#ctx0" brushRef="#br0" timeOffset="184">21670 14429 0 0,'0'0'0'0,"0"-11"0"0,0 11 0 0,0-11 0 0,10 11 0 0,-10 0 0 0,0 0 0 0,0 0 0 0,0 0 0 0,-10 0 0 0,10 0 0 0,-11 0 1 0,-1 0 1 0,12 0 1 0,-10 0 0 0,10 0-2 0,0 0 0 0,0 11-1 0,0-11 0 0,22 11 1 0,-1-11 0 0,23 0-1 0,11-11-1 0,10 0 0 0,0 0-2 0,11 11 1 0,0-11-1 0,1 0 1 0,10 11 1 0,-22-10 1 0,0-1 0 0</inkml:trace>
  <inkml:trace contextRef="#ctx0" brushRef="#br0" timeOffset="185">22464 14342 0 0,'0'-11'0'0,"-33"11"0"0,22 0 0 0,11 0 0 0</inkml:trace>
  <inkml:trace contextRef="#ctx0" brushRef="#br0" timeOffset="186">21615 14451 0 0,'0'0'0'0,"-10"0"0"0,10-11 0 0,0 0 1 0,0 0 2 0,0 11 2 0,0-11 1 0,0 11 0 0,10 0-1 0,-10 0-2 0,12 11-1 0,8-11 1 0,3 0-1 0,31 0-2 0,1 0-1 0,-1-11-1 0,11 11-1 0,0-11-1 0,-10 11 0 0,-12 0-2 0,12 11 5 0,-13 0-1 0,3-11 1 0,-23 11 0 0,9 0 0 0,-19-11 1 0,-1 0 1 0,-11 0 2 0,0 0-2 0,11-11 0 0,-11 11 0 0,0 0 0 0,0-11-1 0,-11 0-1 0,0 11-3 0,11 0-1 0,0 0 3 0</inkml:trace>
  <inkml:trace contextRef="#ctx0" brushRef="#br0" timeOffset="187">21627 14429 0 0,'0'0'0'0,"0"-11"0"0,-12 0 1 0,12 11 1 0,0-11 4 0,0 0 3 0,0 11 2 0,0-11-2 0,0 11-5 0,12 0-3 0,8 0 0 0,13 0-2 0,1 11 1 0,20 0-2 0,11 0-1 0,11-11-1 0,-10 11-1 0,10-11-2 0,11 0 0 0,0-11 1 0,-33 0 2 0,-11 11 2 0,-10-11 1 0,-22 0 0 0,-11 11 1 0,-11-10 1 0,-1 10-1 0,-9 0 0 0,10 0 1 0,1 0-1 0,10 0 0 0,-11 0 0 0,11 0-1 0,0 0 1 0,11 0 0 0,-11 0-1 0,0 0 0 0,10-11 1 0</inkml:trace>
  <inkml:trace contextRef="#ctx0" brushRef="#br0" timeOffset="188">21670 11993 5 0,'0'0'0'0,"0"0"0"0,10 0 0 0,-10-11 1 0,0 11 1 0,12-11 2 0,-12 11-1 0,11-21 2 0,0 10-2 0,20-11 0 0,-8 0 2 0,-1 12 2 0,-12-1 0 0,0 0-2 0,2 11 0 0,-12 0 2 0,0 11 1 0,-12 10-4 0,2 23-1 0,-22-12-2 0,9 12-1 0,2-1 0 0,-11 1-1 0,10-11 1 0,-1-1 1 0,3-10-2 0,8-11 1 0,2 0 0 0,10-11-1 0,0 0-1 0,10-11 1 0,2 0-1 0,8-11 2 0,-8 11 0 0,9 0 2 0,2 11-1 0,-2 0 2 0,0 0-1 0,-9 11 1 0,10-11-2 0,9 11-7 0,-19 0-24 0,-1-11-10 0,0-11 33 0</inkml:trace>
  <inkml:trace contextRef="#ctx0" brushRef="#br0" timeOffset="189">21985 12124 9 0,'0'0'14'0,"0"0"7"0,0-11 29 0,-10 11-51 0,10 0-8 0,-12 11-29 0,12-11 0 0,0 0 33 0,0 0 2 0</inkml:trace>
  <inkml:trace contextRef="#ctx0" brushRef="#br0" timeOffset="190">22126 11895 0 0,'0'0'0'0,"-10"-10"1"0,10-1 4 0,-11 0 3 0,-1 11 3 0,12-11-3 0,-21 11-2 0,10 0-3 0,11 0 0 0,-10 11 0 0,-1-11-1 0,-1 22 0 0,12-12-1 0,0 1-2 0,0 11 1 0,0-11-1 0,23 0 0 0,-13-11 0 0,1 0-1 0,0 0 1 0,-1-11 1 0,2 0-1 0,-1-11 0 0,-11 11 1 0,0 1 0 0,0-12 0 0,10 22 0 0,-10-11 1 0,0 11-1 0,0-11 1 0,0 22 1 0,0-11 2 0,0 11 1 0,0 11 1 0,0-1-2 0,0 12 0 0,-10-11 0 0,10 10 0 0,10-10-2 0,-10 0-1 0,12-1-2 0,-12 1 0 0,10-11-3 0,-10 0-10 0,0-11-15 0,0 11 0 0,0-11 25 0</inkml:trace>
  <inkml:trace contextRef="#ctx0" brushRef="#br0" timeOffset="191">22322 11939 3 0,'0'0'0'0,"0"0"4"0,0 0 25 0,11 0-8 0,-11 0-3 0,0 22-5 0,10-12-4 0,2 12-5 0,-1 0-1 0,-1-11-3 0,13 0 0 0,-14 0 0 0,3-1-2 0,-12-10 1 0,0 0-9 0,0 0-23 0,0 0-22 0,0-21 52 0</inkml:trace>
  <inkml:trace contextRef="#ctx0" brushRef="#br0" timeOffset="192">22420 11939 3 0,'0'0'0'0,"-12"0"4"0,12 0 8 0,-9 11 13 0,-2 0-4 0,-1 10-10 0,-9 1-5 0,9 0-3 0,-9 0-4 0,10-1-2 0,1-10-7 0,10 11-11 0,0-22-9 0,10 0 13 0,1 0 14 0</inkml:trace>
  <inkml:trace contextRef="#ctx0" brushRef="#br0" timeOffset="193">22496 11819 4 0,'0'0'1'0,"0"0"10"0,0-12 6 0,0 12 6 0,10 0-4 0,-10 0-1 0,0 12-3 0,0 10-7 0,0 0-5 0,-10 10-2 0,10 12-2 0,0-12 0 0,0 1 0 0,0-11 0 0,0-11-2 0,10 10-4 0,2-21-6 0,-1 0-11 0,-1 0-13 0,13-21 11 0,-13-1 22 0,1 0 2 0</inkml:trace>
  <inkml:trace contextRef="#ctx0" brushRef="#br0" timeOffset="194">22669 11776 3 0,'0'0'0'0,"0"0"6"0,0 0 4 0,-9 22 16 0,-2-1-6 0,11 1-6 0,-12 11-4 0,12-12-5 0,12 1-3 0,-1 0-1 0,-2-11 0 0,25-11 1 0,-13 0-2 0,2-11 2 0,-13 0-1 0,1-11 1 0,0 1 0 0,-22-1 0 0,0 11-1 0,-10-11-2 0,-12 11-1 0,11-1-6 0,1 12-8 0,-2 0-10 0,13 12-5 0,-13 10 10 0,13 11 16 0</inkml:trace>
  <inkml:trace contextRef="#ctx0" brushRef="#br0" timeOffset="195">22789 11700 3 0,'0'0'0'0,"0"0"0"0,0-11 1 0,0 0 3 0,0 11 2 0,0-11-1 0,12 11-1 0,-1-11-1 0,11-1-2 0,-2 2 2 0,3 10 2 0,-1-10 3 0,-11 10 1 0,-2 10 3 0,-9-10 0 0,0 10-1 0,0 2-3 0,0 10-4 0,-9-11-3 0,-2 11 1 0,-1 9-1 0,12-8-1 0,0-1 1 0,0-2-2 0,12 3 1 0,8-12 0 0,-20 0 0 0,23-11 1 0,-23 0 1 0,10-11 1 0,-20 11 1 0,-1-11 0 0,-10 0 0 0,-2-10-4 0,2-1-2 0,-1 0-5 0,12 22-24 0,-2-12-18 0,12 12 21 0,-10 0 24 0</inkml:trace>
  <inkml:trace contextRef="#ctx0" brushRef="#br0" timeOffset="196">21779 13972 0 0,'0'-11'0'0,"11"11"0"0,9-11 2 0,-20 11-1 0,12 11 1 0,-12 11 0 0,0 0 0 0,0 10-1 0,-12 1 0 0,-8 0 0 0,9-1 0 0,-11 1-1 0,0-11 0 0,1 9 0 0,10-8 0 0,-12-12 0 0,23 0-1 0,-10-11-3 0,20-11-1 0,2-11 4 0,10 22 1 0,-12-22 0 0,11 22 0 0,2 0 1 0,-1 0 0 0,-12 0 1 0,12 10-2 0,-11 2 0 0,0-12 0 0,0 11-4 0,-11-11 2 0</inkml:trace>
  <inkml:trace contextRef="#ctx0" brushRef="#br0" timeOffset="197">21975 14211 14 0,'0'0'16'0,"0"0"8"0,0 0 9 0,0-10-7 0,0 10-56 0,0 0-48 0,0 0 73 0</inkml:trace>
  <inkml:trace contextRef="#ctx0" brushRef="#br0" timeOffset="198">22158 13820 0 0,'-10'0'0'0,"0"-11"1"0,-12 22 1 0,11-11-1 0,-1 22 0 0,-9-1 0 0,10 12-1 0,1 1 0 0,10-3 0 0,0-9-1 0,10 0 1 0,12-22-1 0,0 11 0 0,-11-22 0 0,11 1 0 0,-12-13 1 0,12 1 0 0,-22 12 0 0,0-12 0 0,11 0 0 0,-11 11 0 0,0 11 0 0,0 0 1 0,-11 0-1 0,11 0 0 0,0 11 0 0,0 0 0 0,0 12 0 0,-12 8 1 0,12-9 0 0,0 11-1 0,0 11 1 0,0-34 0 0,0 34 0 0,0-12-1 0,0-10 0 0,0-11 0 0,0 11 0 0,12-22-2 0,-12 10-3 0</inkml:trace>
  <inkml:trace contextRef="#ctx0" brushRef="#br0" timeOffset="199">22290 14081 0 0,'11'0'0'0,"-1"22"0"0,12 0 2 0,-12-1-2 0,13-11 1 0,-13 13-1 0,2-1 0 0,-1-12 0 0,-2 0 0 0,-9 2 0 0,0-12-3 0,0 0 3 0</inkml:trace>
  <inkml:trace contextRef="#ctx0" brushRef="#br0" timeOffset="200">22366 14114 0 0,'0'0'0'0,"-33"32"1"0,11 1 1 0,12-1-1 0,-12-10 0 0,22-11-1 0,-11 0-2 0,11 0-1 0,0-11 3 0</inkml:trace>
  <inkml:trace contextRef="#ctx0" brushRef="#br0" timeOffset="201">22583 13907 0 0,'-11'11'0'0,"11"11"2"0,-10-1 1 0,-13 13-1 0,13 8-2 0,-1-9 1 0,-1 0 0 0,2-1-1 0,10 1 0 0,10-22 0 0,2 11 0 0,-1-22-2 0,11 0-1 0,-1-11-1 0</inkml:trace>
  <inkml:trace contextRef="#ctx0" brushRef="#br0" timeOffset="202">22747 13972 0 0,'0'0'0'0,"0"23"0"0,10-2 0 0,12 0 1 0,0-10 0 0,-1 1 1 0,1-12 0 0,0-12-1 0,-11 12 1 0,-1-11-1 0,2-10 0 0,-12 10-1 0,0-11 0 0,-22 0 0 0,-1 1 0 0,3 11-1 0,-2 10 1 0,-1 0-1 0,13 0 0 0,-12 20-3 0,12-9 0 0,10 0 4 0</inkml:trace>
  <inkml:trace contextRef="#ctx0" brushRef="#br0" timeOffset="203">22985 13744 0 0,'12'0'0'0,"8"0"0"0,3 0 1 0,-13 0 0 0,2 11 1 0,-12 0-1 0,0-1 0 0,0 12 0 0,-22 11 0 0,-11-1 0 0,1-10-1 0,9 11-1 0,2-1 1 0,9-10 0 0,3-11 0 0,18 1 1 0,3-12 0 0,9 0 0 0,2 0 1 0,-1-23 0 0,10 1 0 0,-32 2 0 0,11-3 1 0,-11 12 0 0,0-11-3 0,-11 1-1 0,-11-1-6 0,12 11-10 0</inkml:trace>
  <inkml:trace contextRef="#ctx0" brushRef="#br0" timeOffset="204">21582 12537 2 0,'0'0'0'0,"0"0"0"0,-10 0 1 0,10-11 0 0,0-1 4 0,0 12-1 0,0-10 4 0,-11-1 4 0,11 1 5 0,0-1-1 0,0 11-2 0,0 0 0 0,0 11-6 0,0-1-1 0,-12 34 0 0,3-2-5 0,-2 14 0 0,-1-13-3 0,12 12 1 0,-10-12-1 0,10-10 0 0,0-1 0 0,0-21 0 0,10 0 1 0,-10-11-1 0,0-11-12 0,12-11-7 0,-12 1-2 0,11-12-1 0,-2 0-1 0,-9 1 14 0,23-1 8 0</inkml:trace>
  <inkml:trace contextRef="#ctx0" brushRef="#br0" timeOffset="205">21637 12559 2 0,'0'0'1'0,"0"-11"2"0,0 0 2 0,0 0 2 0,0 11 11 0,0 0-2 0,0 11-6 0,-10 11-4 0,-2-2-2 0,12 14-3 0,-10-1-1 0,10 10-1 0,0-21 1 0,10 0-1 0,2-1 0 0,8-10 2 0,3-11 0 0,-1-11 0 0,0 0 1 0,-12-10 2 0,1-1 1 0,-1-21 0 0,-10 10 0 0,0 0 0 0,0 1 0 0,-10-1-1 0,10 0-1 0,-21 12 0 0,10 10-1 0,0-1-1 0,-11 12-1 0,11 23-4 0,-11 9-5 0,0 12-9 0,12-13-6 0,10 3-5 0,0-1 3 0,22-22 21 0,-2-1 4 0,-20-10 0 0</inkml:trace>
  <inkml:trace contextRef="#ctx0" brushRef="#br0" timeOffset="206">21877 12579 1 0,'0'0'0'0,"0"-9"0"0,0 9 1 0,0-11 0 0,0 11 2 0,-12-11 1 0,2 11 3 0,-1 0 1 0,0 0 1 0,11 11-1 0,-11 0-2 0,-1 10-2 0,12 12-1 0,0 0-2 0,0-1-2 0,12 1 0 0,-1-1 0 0,11-10 0 0,0-11 2 0,-11-11 0 0,10 0 3 0,0-11-1 0,-9-22 1 0,-1 12-1 0,-11-12 2 0,0 1-1 0,0-1-1 0,-11 0-1 0,-1 1 1 0,-9 10 0 0,0 22-2 0,-2-11-1 0,2 22-1 0,10 0-3 0,-12 20-10 0,23-8-8 0,0-1-2 0,0 0 7 0,23-11 11 0,-1-1 5 0</inkml:trace>
  <inkml:trace contextRef="#ctx0" brushRef="#br0" timeOffset="207">22040 12754 1 0,'0'0'3'0,"0"-11"6"0,0 11 5 0,0 0 4 0,0-10 1 0,0 10-5 0,0 0-6 0,0 0-6 0,-12 0-2 0,12 0-1 0,0 0-6 0,0 10-15 0,0-10-10 0,0 11 9 0,0-11 20 0</inkml:trace>
  <inkml:trace contextRef="#ctx0" brushRef="#br0" timeOffset="208">22116 12526 2 0,'0'0'6'0,"0"-12"-2"0,0 2 0 0,0 10 1 0,-11 0 0 0,-1 10-1 0,2 2-3 0,-1-1-1 0,0 0 0 0,11 0 1 0,-10 0-1 0,20-11 0 0,1 0 0 0,10 0 0 0,2-11-1 0,19 0 1 0,3 0-1 0,-2 11 1 0,-21 0 0 0,0 0-1 0,-11 11 1 0,-1 11 0 0,-10-1 2 0,0 1 1 0,-21 0 1 0,-1 10-2 0,0-10 1 0,-10 0-2 0,9-11-1 0,13 10 0 0,-1-21 0 0,-1 0 1 0,12 0-5 0,-10-21-8 0,10-1-6 0,10-11 8 0,-20 1 9 0</inkml:trace>
  <inkml:trace contextRef="#ctx0" brushRef="#br0" timeOffset="209">22148 12504 4 0,'0'0'5'0,"0"0"2"0,10-11 0 0,13 1 7 0,-13-1-4 0,13 11-4 0,9-11-3 0,-10-1-3 0,11 2 0 0,-23 10-13 0,12 0-18 0,-12 0 20 0,-10 10 10 0</inkml:trace>
  <inkml:trace contextRef="#ctx0" brushRef="#br0" timeOffset="210">22464 12570 1 0,'0'0'2'0,"0"-11"4"0,0 11 0 0,10 0 4 0,-10 0-1 0,0 11-4 0,12-2-1 0,-2 3-2 0,0 10-2 0,2 0-1 0,9-11 0 0,2 10 0 0,-13-10 1 0,1 0-2 0,0 0-4 0,-11 0-11 0,0 0 0 0,0-11 17 0</inkml:trace>
  <inkml:trace contextRef="#ctx0" brushRef="#br0" timeOffset="211">22604 12559 1 0,'0'0'0'0,"0"-11"4"0,-10 11 3 0,-1 0 6 0,0 0 4 0,1 11-3 0,-23 0-4 0,10 10-7 0,3 1-3 0,-2 11-1 0,-1-12 0 0,13 1 0 0,-1 0-3 0,11 0-8 0,0-12-11 0,11-10 1 0,11 0 17 0,-11 0 5 0</inkml:trace>
  <inkml:trace contextRef="#ctx0" brushRef="#br0" timeOffset="212">22736 12428 1 0,'0'-22'1'0,"0"12"2"0,11-23 1 0,-1 23 1 0,-10-2 3 0,0 12 2 0,0 12 9 0,0 19-12 0,-10 13-3 0,-1 0-3 0,11-2 0 0,-12 3-2 0,12-2 1 0,0-10-1 0,0-11 0 0,0-1-1 0,12-10 1 0,-12-11-2 0,11 0-6 0,-11 0-5 0,10-11 0 0,-10-10 0 0,11-1 10 0,-11-11 4 0,0 33 0 0</inkml:trace>
  <inkml:trace contextRef="#ctx0" brushRef="#br0" timeOffset="213">22910 12439 1 0,'-11'-11'0'0,"11"11"0"0,0-10 0 0,0 10 0 0,0-12 0 0,0 12 0 0,11-10 0 0,-11-2 0 0,0 2 2 0,9-1 1 0,-9 1 2 0,0-2 0 0,0 12 3 0,0 0 0 0,0 0-2 0,-9 0-1 0,-2 0-2 0,-1 22 0 0,-9 11-2 0,9 10 0 0,2 1-1 0,0-1 1 0,10-10-2 0,10-1 0 0,-10-10 0 0,22-11 2 0,-11 0 0 0,11-11 0 0,-11 0 2 0,10-22-1 0,0 11 1 0,-9-21-1 0,-1-12 1 0,-11 11-2 0,0-11 2 0,0 1 0 0,0 11-2 0,-11-1 0 0,-11 11-1 0,-1 12-3 0,3 20-3 0,-2 1-4 0,-11 12-1 0,23-2-6 0,-2 11-2 0,2-10 12 0,10-11 6 0</inkml:trace>
  <inkml:trace contextRef="#ctx0" brushRef="#br0" timeOffset="214">23149 12145 2 0,'0'-21'1'0,"21"10"-1"0,-11 0 4 0,-10 0 3 0,0 11 3 0,0-11 3 0,-10 22-4 0,-11 0-3 0,-1 22-2 0,0-1-2 0,1 12-1 0,10-12-2 0,0 1 1 0,22-21 0 0,0 9 0 0,-1-11 2 0,1 1 0 0,22-11 1 0,-22 0-1 0,10-11 0 0,-11 1 1 0,-10 10 0 0,0-11 0 0,0 1 1 0,-10-2 3 0,0 12-2 0,-1 0-2 0,-11 0-1 0,10 12-2 0,2-2-1 0,-1 1-4 0,11-1-20 0,0 1-20 0,11 0 22 0</inkml:trace>
  <inkml:trace contextRef="#ctx0" brushRef="#br0" timeOffset="215">23486 12015 3 0,'0'0'0'0,"-11"0"5"0,-1 0 6 0,12 0 3 0,0 0-1 0,0 0-4 0,12 11 0 0,9-11 0 0,2 0-1 0,9 0-2 0,12 0-1 0,-13-11-1 0,3 0-1 0,-13 11-1 0,-10 0-2 0,0 0 1 0,-11 0-1 0,0 0-3 0,-11 11-6 0,-10 0-6 0,10 0-13 0,0 0-4 0,0-1 20 0,-1-10 9 0</inkml:trace>
  <inkml:trace contextRef="#ctx0" brushRef="#br0" timeOffset="216">23486 12156 2 0,'0'0'0'0,"0"11"2"0,0-11 4 0,10 0 8 0,2-11 10 0,20 0-4 0,12-10-7 0,-12 10-4 0,1 0-4 0,-1 0-3 0,-10 11-2 0,-12 0-8 0,2 0-23 0,-12 11-13 0,0 0 30 0</inkml:trace>
  <inkml:trace contextRef="#ctx0" brushRef="#br0" timeOffset="217">21659 14733 0 0,'0'0'0'0,"0"-11"0"0,0 1 0 0,11 10 1 0,-11-11 1 0,10 0 0 0,-10 0 3 0,12 11-1 0,-1-11 3 0,-11 11 0 0,11 0 0 0,-22 0 12 0,0 11-13 0,-1 11 0 0,-9 10-3 0,9-10 1 0,-8 0-2 0,20-11 0 0,-12 1-2 0,12-12-1 0,12 9 2 0,-2-9-2 0,0 0 0 0,13-9 0 0,-1 9 0 0,0 0 0 0,-12 0 1 0,11 9 0 0,-9 2 0 0,-12 0 1 0,11 11-1 0,-11 0 2 0,-11-11 2 0,-1 10 0 0,2 2 0 0,-1-13 0 0,1 1-2 0,-12-1-2 0,10-10-7 0,2 0-28 0,-1-21-6 0,-11-1 31 0</inkml:trace>
  <inkml:trace contextRef="#ctx0" brushRef="#br0" timeOffset="218">21670 14657 1 0,'0'0'0'0,"0"-11"6"0,0 11-3 0,10-11 2 0,2 1 2 0,-1 10-2 0,0-11-3 0,10 0-2 0,-11 11-1 0,13 0-11 0,-12-11-3 0,0 11 14 0</inkml:trace>
  <inkml:trace contextRef="#ctx0" brushRef="#br0" timeOffset="219">21844 14614 0 0,'0'0'6'0,"11"-11"-1"0,-11 0 2 0,10 0 1 0,13 0-2 0,-13 11-1 0,12-11-2 0,0 11-2 0,-1 11 1 0,-21-11 1 0,12 22 1 0,-12 0 2 0,-12 10 1 0,-9-10 0 0,9 0 0 0,-9 10-1 0,0-10 0 0,10-11-2 0,11 11-1 0,0-11-1 0,11 10 1 0,-1-10-2 0,1 0 1 0,10-11-2 0,2 0 2 0,-1 0-1 0,-12 0-1 0,0-11-1 0,-10 11-12 0,0 0-22 0,12 0-11 0,-24 0 34 0,12 0 12 0</inkml:trace>
  <inkml:trace contextRef="#ctx0" brushRef="#br0" timeOffset="220">22105 14820 11 0,'0'0'0'0,"0"-11"20"0,0 11-19 0,0 0 5 0,11-9 2 0,-11 18-41 0,-11-9 20 0,11 11 13 0</inkml:trace>
  <inkml:trace contextRef="#ctx0" brushRef="#br0" timeOffset="221">22301 14527 0 0,'0'0'0'0,"0"0"4"0,-11 0-1 0,-11 21 2 0,0 12 0 0,-21 54 10 0,21-54-9 0,11 10 0 0,11-10-2 0,11-10-1 0,11-3-1 0,0-9-1 0,9 0-1 0,-8-11 0 0,-1 0-1 0,-1-11 1 0,-10 0 0 0,-1 0 1 0,-20 2 1 0,-1-3-1 0,-10 12 1 0,-1-11 0 0,-1 11-1 0,2 0 0 0,11 0-1 0,-1 11-7 0,0 1-12 0,11-3-4 0,0 2 11 0,11 0 10 0,10-11 2 0</inkml:trace>
  <inkml:trace contextRef="#ctx0" brushRef="#br0" timeOffset="222">22486 14733 0 0,'0'0'1'0,"10"0"23"0,-10 11-14 0,22 11-2 0,-11-11-4 0,11 0 0 0,-1 10-1 0,-10-10-1 0,10 0-1 0,-21 0-1 0,12 0-7 0,-12-11-11 0,0 12-3 0,-12-12 11 0,2 10 9 0</inkml:trace>
  <inkml:trace contextRef="#ctx0" brushRef="#br0" timeOffset="223">22594 14722 0 0,'0'0'1'0,"-11"11"2"0,0 0 5 0,1 0 4 0,-1 11-2 0,-1-11-4 0,2 10-4 0,10-10 0 0,-11 11-3 0,11-11-9 0,11 1-8 0,-1-2 5 0,-10-10 11 0</inkml:trace>
  <inkml:trace contextRef="#ctx0" brushRef="#br0" timeOffset="224">22789 14548 0 0,'0'0'0'0,"0"0"6"0,0 22 1 0,-10 0 0 0,-1 11 0 0,0-1-1 0,1 12 0 0,-1-23-2 0,-1 23-1 0,2-22 0 0,10-1-1 0,0 1 1 0,0-11-4 0,0 0-5 0,10 1-7 0,2-12-3 0,-1-12 3 0,-1 12 8 0</inkml:trace>
  <inkml:trace contextRef="#ctx0" brushRef="#br0" timeOffset="225">22919 14603 0 0,'0'0'0'0,"0"0"12"0,-9 22-2 0,-2-1 0 0,-1 12-3 0,2-11-2 0,-1 10-3 0,-11-10 0 0,22 0-2 0,-10 1-4 0,10-3-7 0,0-9-1 0,10 0 2 0,0-11 3 0,13 11 3 0,-23-11 4 0</inkml:trace>
  <inkml:trace contextRef="#ctx0" brushRef="#br0" timeOffset="226">22931 14668 0 0,'0'0'0'0,"0"0"1"0,-12 11 2 0,-8 0 1 0,8 21 2 0,2-10-1 0,10 11 1 0,0-1-1 0,-11-10 0 0,11 12 0 0,11-24-1 0,11 11 0 0,-11-21 0 0,10 0-1 0,12 0-1 0,-12-10 0 0,-9-1-1 0,8-11-1 0,-8 11-1 0,-1-11 0 0,-11 2-1 0,0-14-1 0,0 1 0 0,0-10-2 0,0 10-1 0,0-10 1 0,-11-1 0 0,-1 22 0 0,2 12 1 0,-12-1-4 0,12 11 1 0,-13 11 3 0,13 10 3 0</inkml:trace>
  <inkml:trace contextRef="#ctx0" brushRef="#br0" timeOffset="227">23225 14483 0 0,'-11'0'0'0,"11"0"0"0,0 0 0 0,-11 0 3 0,11-11 1 0,-11 11 0 0,11 0-1 0,0 0 1 0,-12 0 0 0,2 11-1 0,0 0 0 0,-12 11-2 0,22 0 1 0,-11-1-1 0,11-10-1 0,0 0 1 0,11 0-1 0,0-11 0 0,10-11 0 0,-11 0-1 0,13-11-1 0,-12 12-1 0,0-23 1 0,-11 22 0 0,0-11 1 0,10 11 0 0,-10 11 0 0,0 0 2 0,0 0 1 0,0 11 2 0,0 11 1 0,0 0-1 0,0 0-1 0,0-12-2 0,0 12 0 0,0-11-5 0,0 11-12 0,-10-11-2 0,10-11 15 0</inkml:trace>
  <inkml:trace contextRef="#ctx0" brushRef="#br0" timeOffset="228">22975 14320 0 0,'32'0'0'0,"45"0"0"0,-23 0 0 0,0 0 1 0,1 0-1 0,-12 0 0 0,-33 0 0 0,13-11 0 0,-13 11-1 0,2-11 1 0,-12 11 0 0,0-10 0 0,0 10 0 0</inkml:trace>
  <inkml:trace contextRef="#ctx0" brushRef="#br0" timeOffset="229">23410 14342 0 0,'0'0'0'0,"0"0"1"0,0 0 2 0,11 0 0 0,-1-11-1 0,12 11-1 0,0 0 0 0,11 0 0 0,-13-11-1 0,13 11 0 0,-10 0 0 0,-12 0 0 0,-11 0 0 0,0 0 1 0,0 0-1 0,0 0-1 0,-11 0-4 0,0 0-2 0,11 0 7 0</inkml:trace>
  <inkml:trace contextRef="#ctx0" brushRef="#br0" timeOffset="230">23463 14440 0 0,'0'0'2'0,"33"-11"5"0,-10 11 0 0,9-11-3 0,-10 11-1 0,-11 0-2 0,0 0-2 0,0 0 1 0,-1 0-1 0,-10 11-8 0,10-11-4 0</inkml:trace>
  <inkml:trace contextRef="#ctx0" brushRef="#br0" timeOffset="231">23986 11950 4 0,'0'0'0'0,"-12"0"0"0,-9 0 2 0,21-11 2 0,-21 11 4 0,21 0 0 0,0 0-3 0,0 0-3 0,0-11 7 0,-11 11 0 0,11-11 1 0,11 0-3 0,-1-10-2 0,12 10 1 0,0 0-2 0,-1-11-1 0,2 11-2 0,-2 0 0 0,1 11 0 0,-11 0 0 0,-11 22 4 0,0 11-2 0,-22 10 0 0,-1 1-2 0,3-1-1 0,-13-10 0 0,11 10-1 0,0-10 1 0,1-11 0 0,9-12 0 0,-9 1 0 0,21-11 1 0,0 0 2 0,0-11-3 0,0 11 0 0,11-10 1 0,-1-1-1 0,13 0 1 0,-13 11-2 0,12 0 3 0,-12 0 0 0,13 11 1 0,-1-11 1 0,-2 11-1 0,-8-11-2 0,21 0 0 0,-23 0-2 0,2-11-14 0,9 0-23 0,1 11-10 0,0-11 31 0,-22 11 14 0</inkml:trace>
  <inkml:trace contextRef="#ctx0" brushRef="#br0" timeOffset="232">24247 12113 7 0,'0'0'6'0,"0"-11"11"0,0 11 7 0,0 0-2 0,10 0-10 0,-10 0-9 0,0-11-2 0,0 11-4 0,12 0-15 0,-1 0-21 0,-1 0 11 0,-10 0 24 0</inkml:trace>
  <inkml:trace contextRef="#ctx0" brushRef="#br0" timeOffset="233">24387 11819 6 0,'0'0'0'0,"0"-12"1"0,0 12 5 0,0 0 2 0,-9-9 2 0,18 9-2 0,-9 0-2 0,12-11-1 0,9 11-1 0,2 0 0 0,-1 0 0 0,-2 0 2 0,-8 11 0 0,-1-11 1 0,0 0 2 0,0 9-3 0,-11-9-2 0,0 12-1 0,0-12 2 0,0 11-3 0,-11 0 0 0,-11 0 0 0,-10 0-1 0,10 0-1 0,-11 10-1 0,10 1 0 0,14 0 0 0,-2 0 0 0,-1-1-1 0,12 12 1 0,0-11 1 0,12-1-1 0,-1 1 0 0,10-11 2 0,0 0 0 0,2 0 1 0,9-11 2 0,-22 0 1 0,2-11 1 0,-12 11 0 0,11-11-2 0,-22-11 0 0,-1 1-1 0,2-12-1 0,0 11-1 0,-1 0-1 0,-11-10 1 0,10 10-1 0,2 11-2 0,10 0-3 0,-11 11-4 0,11 0-11 0,0 0-42 0,11 0 27 0,-1 0 27 0,2-10 3 0</inkml:trace>
  <inkml:trace contextRef="#ctx0" brushRef="#br0" timeOffset="234">24715 11819 6 0,'0'0'0'0,"0"-12"1"0,0 12 2 0,10-9 5 0,-10-2 5 0,10 0 4 0,-10 11-2 0,0-11-2 0,0 0 1 0,0 11-2 0,-10-12-3 0,0 12-2 0,-2 0-2 0,-9 0-2 0,-12 12-2 0,22 10 0 0,-10 0-1 0,-1-1 1 0,22 1-3 0,-11 0 1 0,22-11 0 0,-1 0 0 0,13-1 1 0,-13-10-1 0,12 0 1 0,-12 0 0 0,13-10 0 0,-1-1 1 0,-12 0-2 0,0-11 2 0,13 11 0 0,-13-12-2 0,-10 14 1 0,12-24 0 0,-1 22 1 0,-11 11-2 0,0-12 2 0,0 24 0 0,0-12-1 0,0 22 1 0,0 0 1 0,0-1-1 0,-11 1 1 0,11 0-1 0,0 10 0 0,-12-10 1 0,12 11-1 0,0-12-1 0,0 1 2 0,0-11-1 0,12 0-1 0,-12 0 1 0,0 0-1 0,11-11 0 0,-11 11 1 0,0-11-1 0,0 10 0 0,0-10 0 0,0 0 0 0,0 11-1 0,0-11-4 0,0 0-55 0,0 0 9 0,10-11 31 0,-10 11 15 0</inkml:trace>
  <inkml:trace contextRef="#ctx0" brushRef="#br0" timeOffset="235">24954 11895 6 0,'0'0'0'0,"0"-10"2"0,0 10 13 0,0 0 16 0,0 10-24 0,0 1-3 0,0 0-1 0,11 11-1 0,-11 0 2 0,11-1-2 0,-11-10 1 0,10 11-1 0,0-11 1 0,-10 11-1 0,0-22 2 0,12 10-2 0,-12-10 2 0,0 0 0 0,0 0 3 0,-12-10-5 0,12-1 1 0,0 0-1 0,0 0 0 0,0 0-1 0,0-11 0 0,12 1-1 0,-12-1 0 0,11 11 1 0,0-22-1 0,0 23 0 0,11-1-1 0,-22 11 2 0,10 0-2 0,0-11 0 0,-10 22 1 0,0 0 0 0,12-1-1 0,-12 12 1 0,0 0 1 0,0 0-1 0,0-12-1 0,0 12 1 0,0-11 0 0,0 0 1 0,0 0-1 0,0-11 2 0,0 0 0 0,0 0 1 0,11-11-1 0,-11 0 0 0,10 0-1 0,-10-11 0 0,12 1 0 0,-1-1-1 0,-1 11 1 0,-10-11-1 0,11 12 0 0,0 10 1 0,-11-11-1 0,10 11 1 0,-10 11-1 0,0-11 0 0,12 21 1 0,-12 1 0 0,0 0 0 0,0 10-1 0,11-10 0 0,-11-11 0 0,10 0 0 0,2 0-5 0,-12 0-32 0,11-11-28 0</inkml:trace>
  <inkml:trace contextRef="#ctx0" brushRef="#br0" timeOffset="236">23844 14135 0 0,'0'0'0'0,"0"0"0"0,-10 21 0 0,-13 13 0 0,13-3 1 0,-13 3-1 0,3-1 0 0,8-12 0 0,2-10 1 0,-1 0-1 0,11 0 0 0,11-11 0 0,-1 0 0 0,13-11 0 0,-2 0 0 0,12 0 0 0,0 0 0 0,-1 1 0 0,-11 10 1 0,12 0-1 0,-22 10 1 0,0 1 0 0,-1 11 1 0,-10 0 1 0,0-11 0 0,0 21 1 0,-10-10-1 0,-1-11 1 0,-10 11-1 0,10-12 0 0,-1 1 0 0,-9 0-1 0,9 0-1 0,2-11-1 0,0 0 0 0,-2 0-1 0,-9-11-7 0,-1 0-7 0,-1-10 4 0,23 21 10 0</inkml:trace>
  <inkml:trace contextRef="#ctx0" brushRef="#br0" timeOffset="237">23790 14156 0 0,'11'0'0'0,"32"-10"2"0,-21-1 1 0,21 1 2 0,1-1-3 0,-11 11 0 0,-12-11-1 0,-9 11-1 0,-1 11-7 0,-11 10-1 0</inkml:trace>
  <inkml:trace contextRef="#ctx0" brushRef="#br0" timeOffset="238">24062 14472 1 0,'0'0'1'0,"11"-11"6"0,-11 11 12 0,11-10 6 0,-11 10-4 0,0-11-8 0,0 22 0 0,0-11-13 0,0 10-7 0,0 1-20 0,0 0-17 0,10-11 22 0</inkml:trace>
  <inkml:trace contextRef="#ctx0" brushRef="#br0" timeOffset="239">24280 14168 0 0,'0'0'0'0,"0"0"12"0,0 11-5 0,-11 0 0 0,-1 10-1 0,2 1-1 0,-1 0-1 0,-1 0-2 0,12-11 2 0,-10 10-2 0,10-21-1 0,0 11 0 0,0-11 0 0,10 0 1 0,-10-11 0 0,23 0 0 0,-1 11 0 0,-11-10 1 0,10-1-1 0,0 0 3 0,-9 11-3 0,9 11 0 0,-21 0 0 0,12-1 0 0,-12 12-1 0,0 0 0 0,0 0 2 0,-12-1 0 0,2 1 1 0,10 0-1 0,-11-11 0 0,-1 0 1 0,12-1-1 0,-10-10-2 0,10 11-1 0,-11-11-1 0,11 0 0 0,-11 0 0 0,1-11-6 0,-13 1-19 0,2-23-4 0,-1 11 5 0,0 0 13 0,22 22 11 0</inkml:trace>
  <inkml:trace contextRef="#ctx0" brushRef="#br0" timeOffset="240">24269 14156 0 0,'0'0'0'0,"32"-21"4"0,1 0 3 0,-12-2 1 0,2 13 0 0,-14-1-5 0,3 11-3 0,-1 0-13 0,-11 11-3 0,-11-1 15 0</inkml:trace>
  <inkml:trace contextRef="#ctx0" brushRef="#br0" timeOffset="241">24497 14396 0 0,'0'0'0'0,"0"0"0"0,0-11 0 0,-12 11 0 0,12-11 1 0,0 11 1 0,0-10 3 0,0 10 2 0,0-11 4 0,0 11 0 0,-10 0 0 0,10 0 6 0,0 11-9 0,10-1-2 0,-10 12-1 0,0 0-2 0,0 0 0 0,0 10 0 0,0-10 0 0,0 0-2 0,0-11 0 0,0 0 1 0,0-1-1 0,0-10 0 0,0 0 0 0,12-10 0 0,-12-12 0 0,11 0 0 0,-11 0-3 0,0 1 2 0,11-12 0 0,0 11 0 0,-11 11-1 0,10 0 2 0,-10 1-1 0,10 10 0 0,2 0 1 0,-12 0 0 0,11 0-1 0,0 0 2 0,0 10 2 0,-1 12 3 0,-10-11-2 0,0 11 2 0,0 0-3 0,0-12-1 0,-10 12-1 0,10-11-2 0,0-11 1 0,0 0 0 0,0 0-1 0,0-11-1 0,10-11 1 0,2-10-2 0,-12 21 0 0,11-11 1 0,-11 11-1 0,10 0 2 0,-10 11-1 0,11 0 1 0,-11 0 0 0,0 11 0 0,0 11 1 0,11 0 1 0,-11 0 0 0,10-1 1 0,-10 1-1 0,0-11-2 0,12 11 1 0,-12-11-4 0,0-1-21 0,11-10-28 0,-11 0-2 0,0 0 43 0</inkml:trace>
  <inkml:trace contextRef="#ctx0" brushRef="#br0" timeOffset="242">24758 14374 1 0,'0'0'0'0,"0"0"-1"0,0-10 2 0,0 10 1 0,0-11 3 0,0 11 2 0,0-11 4 0,0 11-1 0,0 0-1 0,10 0 10 0,-10 0-11 0,0 11-1 0,0 10-1 0,0 1-1 0,0 0-1 0,0 0-2 0,0-11 1 0,0 10-3 0,0-10 1 0,0-11-1 0,12 11 0 0,-12-11 1 0,0 0-1 0,11 0 0 0,-11-11 0 0,10-11 1 0,1 12-1 0,0-23 0 0,-1 22 0 0,2-22-1 0,-1 12 1 0,-1 10 0 0,2 0 0 0,-12 0 0 0,11 11 0 0,-11 0 0 0,0 0 0 0,0 11 0 0,0 0 1 0,0 11-1 0,0-1 1 0,0 1 0 0,0-11-1 0,0 11 1 0,0-11 0 0,0-11 1 0,0 10-1 0,9-10 0 0,-9 0 1 0,0 0-1 0,12-10 0 0,-1-1 0 0,-1-11-1 0,2 0 0 0,-1 0 0 0,11 1 0 0,-12-12 1 0,0 22-1 0,2 0 0 0,-1 11 0 0,-11 0 0 0,11 0 3 0,-11 22 1 0,0 0 0 0,11 0-2 0,-11 10-1 0,10-10 0 0,-10-11 0 0,12 11-11 0,-12-12-31 0,10 1-16 0,-10 0 34 0,0-11 22 0</inkml:trace>
  <inkml:trace contextRef="#ctx0" brushRef="#br0" timeOffset="243">14634 16136 5 0,'0'0'0'0,"-10"0"0"0,10 11 0 0,0-11 0 0,0 0 0 0,0 0 1 0,0 0 0 0,0 0 8 0,0 0-1 0,0-11-5 0,0 0 0 0,0 0 0 0,0 0-1 0,0-10 1 0,0 10 1 0,0-22-1 0,0 21 0 0,0-19-1 0,0 9-2 0,0 0 0 0,22-32-1 0,-22 20 1 0,11 13-1 0,-11-11 1 0,10 10 0 0,-10 1 0 0,12-1 0 0,-2-11 1 0,-10 11-1 0,10-10 0 0,2 11 0 0,-12-13 0 0,11 3 0 0,-1-3 0 0,2 12 1 0,-1-10-1 0,-1 10 1 0,1-11-1 0,10 1-1 0,-9 10 0 0,-1-11 2 0,-1 11-1 0,2-10 1 0,-1 10 0 0,10-11-1 0,-10 12-1 0,-1-12 0 0,13 10 0 0,-1-8 0 0,-12 9 1 0,12 0 0 0,0 1 0 0,-11-1-1 0,9 10 0 0,2-9 0 0,1-11 0 0,-13 10 0 0,22 11-1 0,-20-11 1 0,9 0 0 0,2 12-1 0,-1-1 1 0,-2-11-1 0,3 11 0 0,-1 0 0 0,-1 11 1 0,11-11-1 0,-20 11 1 0,9 0-1 0,2 0 1 0,-2 0-1 0,0 0 1 0,1 0 0 0,1 0 0 0,-2 0 0 0,12 11 1 0,-12-11 0 0,1 11-1 0,0 0 2 0,-1 1-1 0,2-2 0 0,-2 11 1 0,0 1 0 0,2 11 0 0,10-1 1 0,-12 1 0 0,0 0 1 0,2-1-1 0,-2 1 0 0,0-1 1 0,-9 1-1 0,10 0 0 0,-11-1 0 0,-11 1 0 0,10 0 1 0,0-1-1 0,-10 12-1 0,12-1 2 0,-1 1-1 0,-11-1 1 0,11 1-1 0,0 10 1 0,-1-10-1 0,2 10 0 0,-1 1-1 0,-11-12 1 0,10 0-1 0,1 1 1 0,0 10 0 0,-1 0-1 0,2 1 1 0,-1-1 0 0,-11 1-1 0,10-1 0 0,12 11 1 0,-12 0-1 0,13-10 0 0,-13-1-1 0,13 11 0 0,-13-20 0 0,12 8-1 0,-12-10 1 0,2-9 0 0,9 9 0 0,-9-11-1 0,8 1 1 0,-8-22-1 0,-1 11 1 0,11-2 0 0,-11 14 0 0,11-12 0 0,-2 0 0 0,3-1-1 0,-1 1 1 0,0-11-1 0,-2 11 1 0,3-22-1 0,31 11 0 0,-21-11 1 0,0 0-1 0,-13 0 1 0,13 0-1 0,0-11 1 0,-1 0-1 0,-9 0 1 0,10-11-1 0,-1 11 0 0,1-21 0 0,-11 21 0 0,-1-11 1 0,0 11-1 0,24-21 0 0,-25-1 1 0,3 10-1 0,-1 2 0 0,-1-11 1 0,-10-1-1 0,22 1 0 0,-22-1 1 0,11-11-1 0,-11 1 0 0,-2 0 1 0,3-1-1 0,-1 1 0 0,-1 10 1 0,2-11-1 0,-1 1 1 0,-1 10-1 0,2-10 0 0,-2-1 1 0,0-21-1 0,2 11 1 0,10-1-1 0,-11 12 1 0,-1-12-1 0,2 23 0 0,-2-12 1 0,1-10-1 0,0 21 0 0,-11 1 1 0,0-12-1 0,11 2 1 0,-1-3-1 0,2-9 1 0,-1 10-1 0,10-10 0 0,-10 11 1 0,11 10-1 0,-11 0 0 0,-11 1 1 0,10 10-1 0,2-11 0 0,-2 12 0 0,-10-1 1 0,10-11-1 0,2 11 0 0,9-10 1 0,-9-12-1 0,9 12 0 0,1-11 0 0,-12 21 1 0,13-11-1 0,-13 11 0 0,2 11 0 0,-12-10 1 0,11 10-1 0,-11 11 0 0,9-10 1 0,-9 10-1 0,0-12 1 0</inkml:trace>
  <inkml:trace contextRef="#ctx0" brushRef="#br0" timeOffset="244">18180 12353 4 0,'0'0'0'0,"0"-12"0"0,0 12 1 0,0-11 3 0,-11 11 9 0,11-11-4 0,0 11 5 0,0-10-8 0,11 10-2 0,0 0-1 0,10-11-2 0,0 1 0 0,12-2-1 0,-11 12 0 0,0 0 1 0,-11 0-1 0,-1 12-1 0,2 9 1 0,-12 0 2 0,-12 12-1 0,-9-12 1 0,-1 23-2 0,0-23 0 0,1 2 0 0,9-2 0 0,2-10 0 0,10-11-1 0,0 10 0 0,10-10 0 0,2 0 0 0,9 0-1 0,1 0 1 0,0 0 1 0,-1 12 0 0,2-12 0 0,-13 11 0 0,-10 0 1 0,0 11 1 0,-21-1 2 0,9 1-1 0,-21-11 6 0,1 11 1 0,11-22 0 0,-12 11-3 0,12-11-1 0,-1-11-4 0,-1 11-2 0,13-22 0 0,10 11-3 0,-11 0-12 0,22 11-21 0,-1-11-2 0,2-1 21 0,10 3 14 0</inkml:trace>
  <inkml:trace contextRef="#ctx0" brushRef="#br0" timeOffset="245">18494 12309 6 0,'0'0'3'0,"0"0"9"0,-10-11-7 0,-1 22 4 0,-1-1 3 0,-8 12-7 0,8 21-2 0,2-9-2 0,10 9-1 0,10-21-1 0,2-1 1 0,8 1-2 0,13-11 3 0,-10-11-1 0,-1-11 1 0,-2-1 1 0,3-9 0 0,-12 0 2 0,-11-2 2 0,0-8 3 0,-11 9-2 0,-22-11 1 0,11 11-1 0,-11 11-2 0,0 11-4 0,1 0-2 0,-1 11 0 0,12 11-4 0,10-1-4 0,11 1-19 0,0-10-8 0,11 9 16 0,10-21 18 0,-9 0-2 0</inkml:trace>
  <inkml:trace contextRef="#ctx0" brushRef="#br0" timeOffset="246">18669 12080 6 0,'0'0'0'0,"-11"-11"2"0,11 11-2 0,11 11 22 0,-11 22-12 0,0-11-4 0,0 10-2 0,0 1-1 0,-11 10 0 0,0 2-2 0,0-14-1 0,1 3 0 0,-2-3 0 0,12-19 3 0,0-2-1 0,0 2 1 0,12-12 1 0,-2-12-1 0,12-10-1 0,-1 1-2 0,12-12 0 0,-11 12-1 0,0-12 0 0,-1 11 1 0,2 11 1 0,-14 0-1 0,-9 11 0 0,0 0 2 0,-9 11-1 0,-24 11 0 0,0 1-1 0,11-2 1 0,1 11-1 0,-1-10 0 0,11-1 2 0,11-9 1 0,0-2-1 0,11-10 2 0,11 12 0 0,10-12-1 0,1-12 0 0,0 12-2 0,-1-10 1 0,-11-2-2 0,2 12-1 0,-13 0-4 0,2 0-16 0,-12 0-7 0,0 0-4 0,0 12 22 0,0-12 5 0</inkml:trace>
  <inkml:trace contextRef="#ctx0" brushRef="#br0" timeOffset="247">18972 12298 5 0,'0'0'0'0,"0"-10"1"0,-9-2 2 0,9 12 12 0,0-11-3 0,0 0-2 0,0 11 0 0,0-11-2 0,0 22 12 0,0 11-16 0,0 0-1 0,0 10-1 0,0-9-2 0,0 8 1 0,9-19-1 0,-9 10 2 0,12-22-3 0,-1 10 3 0,-11-10-1 0,10 0 0 0,-10 0 1 0,0-10 0 0,12-12-1 0,-1 0-1 0,-11 1 1 0,0-13-2 0,11 3 1 0,-11 8 0 0,0-10 0 0,11 24-1 0,-11-3 1 0,0 1 0 0,0 11 0 0,10 11 1 0,-10 1 0 0,0 8 0 0,10 2 0 0,-10-11-1 0,12 11-1 0,-1-22 2 0,0 11-2 0,0-11 2 0,-1 0-1 0,2-11-1 0,-2-11 1 0,1 0-1 0,-11 0 1 0,0 1 0 0,0 10 0 0,11-11 1 0,-11 22-1 0,0 0 1 0,0 0 5 0,0 0 7 0,11 22-1 0,-1 10-2 0,2-10-7 0,-1 12-2 0,10-24-1 0,0 22-5 0,-9-21-20 0,-1 11-39 0,-1-22 13 0,-10 11 44 0</inkml:trace>
  <inkml:trace contextRef="#ctx0" brushRef="#br0" timeOffset="248">17570 14983 0 0,'0'0'0'0,"-10"12"0"0,-1-12 0 0,-1 10 0 0,2 1 0 0,10-11 0 0,0 0 0 0,0 0 1 0,0 0-1 0,10-11 0 0,2 1 0 0,-1-12 0 0,11 0 0 0,-11 1 0 0,-2-2 1 0,3 2-1 0,9 0 0 0,2-2 0 0,-12 1 1 0,10 11 0 0,-11 2 0 0,2-14 1 0,-1 23-2 0,11-11 1 0,-12 0-1 0,12 11 1 0,0-11 0 0,-1 11 0 0,2-11 0 0,9 11 1 0,-22 0-1 0,13 11 0 0,-1-11 0 0,-11 0 0 0,10 0 0 0,0 0-1 0,2 11 1 0,-1-11 0 0,-2 11-1 0,3 0 1 0,-1 0 1 0,0 1-1 0,9-3 0 0,-19 13 0 0,21-11 0 0,-12 0 0 0,0 1 0 0,2-2 0 0,-1 1 0 0,-12-1 0 0,0 1-1 0,2 12 1 0,-1-2-1 0,-1 1 1 0,2 0 0 0,9 9-1 0,1-8 1 0,-12 9-1 0,2-10 1 0,9 11 0 0,-9-1 0 0,-1 1-1 0,-2-1 1 0,14 12-1 0,-23-11 0 0,10-1 0 0,13 1 1 0,-23-1 0 0,10 12 0 0,2-11-1 0,-2-1 1 0,0 1-1 0,2 43 2 0,-1-33-2 0,-11-9 0 0,11 9 0 0,0-11 0 0,11 1 1 0,-12-11-1 0,-10 9 0 0,11-8 0 0,0 9 0 0,-11 1 0 0,0 0 0 0,0-1 0 0,0 1 0 0,0 0 0 0,11-1 0 0,-11-10-1 0,10 21 2 0,2 12-1 0,-1-23 0 0,-1 1 0 0,-10-11-1 0,11 10 1 0,0 1 0 0,-1 11-1 0,2-12-1 0,-1 13-1 0,-1-14-1 0,13 13-1 0,-14-12 1 0,3 1 1 0,-1-12 1 0,-1 1-1 0,2 0-1 0,-1-11 1 0,-1-1-2 0,2-10 2 0,-2 0 3 0,12 0 0 0,-11 0 0 0,-1-10-1 0,2 10 1 0,-1 0 0 0,-11 0-4 0</inkml:trace>
  <inkml:trace contextRef="#ctx0" brushRef="#br0" timeOffset="249">23671 14875 0 0,'0'0'0'0,"0"0"0"0,0 0 0 0,0 0 0 0,0 0 0 0,0 0 0 0,0 0 0 0,0 0 0 0,0 0 1 0,0 0-1 0,0 11 2 0,10-11-1 0,-10 0 1 0,11 0-1 0,0 0 0 0,11 0-1 0,-11 0 1 0,-1 10-1 0,13-10 0 0,-14 0 1 0,14 11-1 0,-13-11 0 0,13 0 0 0,-13 0 0 0,2 0 0 0,-2 0 0 0,0 0 0 0,-10 0-1 0,12 0 0 0,-12 0-2 0,0 0-2 0,0 0 5 0,0 0 0 0,0 0 0 0</inkml:trace>
  <inkml:trace contextRef="#ctx0" brushRef="#br0" timeOffset="250">23660 15016 0 0,'0'0'0'0,"0"0"0"0,0-11 0 0,0 11 1 0,0 0 0 0,11-10 0 0,-11 10-1 0,21 0 1 0,0-12-1 0,2 2 0 0,-1-2 1 0,10 2-1 0,-11 10 0 0,12-11 0 0,-11 11 0 0,11-10 0 0,0 10 0 0,-1 0-1 0,-22 0-2 0,13 0 2 0,-1 0 1 0,-22 0 0 0</inkml:trace>
  <inkml:trace contextRef="#ctx0" brushRef="#br0" timeOffset="251">18593 14559 2 0,'0'0'1'0,"-11"0"3"0,11-11 2 0,0 11 2 0,-11-10 0 0,11 10 0 0,0 0 0 0,11-11-2 0,11 0-1 0,-12 0-3 0,34 0 0 0,-23 0 1 0,12 11 1 0,-1 0 1 0,-20 0-1 0,9 0-1 0,-9 11 2 0,-12 11-1 0,0 0-1 0,-12-1-2 0,-9 12 1 0,-1-11-2 0,11-1 2 0,0-10-2 0,11-11 0 0,0 11 0 0,11-11 0 0,0 0 0 0,11 11 0 0,-1-11 0 0,2 11 1 0,9 0-1 0,-22 0 0 0,2 0 0 0,-12-1 1 0,0 12 1 0,-12 0-1 0,-21 0 2 0,1-1 3 0,-1-10 2 0,-9 11-1 0,19-22-2 0,2 0-3 0,10 0-1 0,0-11-1 0,11 0-1 0,-10 0-3 0,10 2-12 0,10 9-8 0,1-12-3 0,0 12-10 0,10-11 16 0,2 11 18 0</inkml:trace>
  <inkml:trace contextRef="#ctx0" brushRef="#br0" timeOffset="252">18940 14570 3 0,'-10'0'1'0,"10"0"7"0,-11 0 2 0,-1 0 2 0,2 11 5 0,10 0-2 0,-10 11-5 0,-2 21-1 0,12-10-4 0,0-1-4 0,12 1 2 0,-2-22-2 0,23 11 1 0,-11-22 0 0,10-11 2 0,1 0-2 0,-11-11 1 0,-1 0-1 0,-11-10 1 0,2 10 0 0,-12-11 0 0,-22 12 1 0,1-1-1 0,-13 0 0 0,13 11-3 0,-11 0 0 0,10 11-2 0,-1 11-5 0,13 0-14 0,0 11-9 0,10 0-4 0,0-1 7 0,20-10 22 0,-8 0 2 0</inkml:trace>
  <inkml:trace contextRef="#ctx0" brushRef="#br0" timeOffset="253">19202 14331 3 0,'0'0'0'0,"0"-11"1"0,0 11 2 0,0-11 5 0,0 11 3 0,0-11 0 0,0 11-2 0,0 0 1 0,11 11-1 0,-1 0-2 0,-10 22-2 0,11-1 0 0,0 12 0 0,-11-12-1 0,0 12-1 0,0-1 0 0,0 1-3 0,-11-1 2 0,11-21 0 0,-11 0-2 0,11-22 1 0,11 11 0 0,-11-22 1 0,11 11 0 0,-1-22-1 0,2 0-1 0,-1-10-1 0,11-1 2 0,-11 1-1 0,10-1 0 0,-10 22 1 0,-11 0 0 0,0 11 2 0,0 0-1 0,-11 11-2 0,-10 0 0 0,10 0-1 0,-1 11 1 0,-9-1 0 0,9 12 0 0,2-11 0 0,10-11 1 0,0 10-1 0,10-10 0 0,13 0 1 0,-13-11-1 0,22 11 1 0,-9-11 1 0,10 0-1 0,-11 0 2 0,-2 0-3 0,3 0 0 0,-1 0-3 0,-11-11-14 0,-11 11-14 0,11 0-8 0,-11 0 13 0,-11 0 19 0</inkml:trace>
  <inkml:trace contextRef="#ctx0" brushRef="#br0" timeOffset="254">19495 14538 5 0,'0'0'0'0,"-10"-11"0"0,10 0 5 0,0 11 4 0,0-11 3 0,0 11 0 0,0 0 3 0,0 0-2 0,0-11-4 0,0 11-1 0,10 11-1 0,-10 11-2 0,0-1-1 0,11 12-1 0,-11 0 0 0,10-12-1 0,-10 12-1 0,12-22 1 0,-1 0-1 0,-11-11 0 0,0 11 2 0,0-11 0 0,11-11 0 0,-11-11-2 0,0 0-1 0,0 1-1 0,11-1 0 0,-11-11 0 0,10 11 0 0,-10 1 0 0,11-1 1 0,-11 11 0 0,11 0 0 0,-1 11 1 0,-10 11 0 0,12 0 1 0,-12 0 0 0,11 11 1 0,-11-1-1 0,10 1 0 0,-10 0-1 0,0 0 0 0,0-12 0 0,0 1 0 0,12-11-1 0,-12 0 0 0,11 0-1 0,-11-11-2 0,9-21 2 0,3 10 0 0,-12 0 0 0,11 1 0 0,-1 10 1 0,-10-11 0 0,12 11 0 0,-12 11 0 0,11 0 3 0,-1 0 0 0,-10 22-1 0,11 0-1 0,-11-1-1 0,11 12-1 0,-1-11-11 0,2-1-20 0,-12-10-26 0,11 11 26 0,-11-22 27 0</inkml:trace>
  <inkml:trace contextRef="#ctx0" brushRef="#br0" timeOffset="255">24628 14809 3 0,'0'-9'0'0,"10"9"0"0,12-12 0 0,-12 12 0 0,23 0 0 0,-11 0 0 0,11 0 1 0,10 0 1 0,-11-11 0 0,13 11-1 0,-13 0 1 0,1 0-5 0,0 0 0 0,-1 0 3 0,-21 0 0 0,11 0 0 0,-22 0 0 0,10 0-1 0,-10 11-2 0,-10-11 2 0,-1 0 1 0</inkml:trace>
  <inkml:trace contextRef="#ctx0" brushRef="#br0" timeOffset="256">24573 15005 3 0,'0'-10'0'0,"-11"10"0"0,11 0 0 0,0 0 1 0,0 0 0 0,0 0 1 0,11-12 0 0,0 12 0 0,10 0 1 0,2-10 0 0,9 10 0 0,11 0 0 0,-11 0 0 0,13 0-1 0,-2 0-1 0,-10 0 0 0,9 0-1 0,-9 0 0 0,-21 0 0 0,21 0 0 0,-33 0 1 0,10 0-1 0,0 0 0 0,-10 0 0 0,-10 0 1 0,10 0-2 0,-10 0 2 0,-1 0-1 0,0 10-1 0,11-10 1 0,-11 12-5 0,11-12-7 0,0 10 2 0,0 1 6 0</inkml:trace>
  <inkml:trace contextRef="#ctx0" brushRef="#br0" timeOffset="257">22072 8199 8 0,'-21'-11'0'0,"-2"11"0"0,2 0 0 0,-1 0 1 0,12 0 0 0,-2 0 3 0,12 0 0 0,0 0 7 0,12 0-7 0,8 0-2 0,36 0 1 0,9 0-1 0,0 0-1 0,55-11 2 0,-1-11 0 0,12 11-1 0,-13 1-1 0,14-2 0 0,-23 12 0 0,-2 0 2 0,-19 0 1 0,-13 0 1 0,-8 0 1 0,-14 12-2 0,-20-12-3 0,-11 10 0 0,-12-10-2 0,2 0 1 0,-12 0-3 0,-12 0-8 0,2 0-19 0,-22 0 7 0,-1 0 15 0</inkml:trace>
  <inkml:trace contextRef="#ctx0" brushRef="#br0" timeOffset="258">22964 8046 7 0,'0'-11'6'0,"0"0"6"0,11 1-2 0,11 0-6 0,10 10-1 0,23 0 0 0,-1 0 0 0,22-12 1 0,0 12 0 0,11 0-1 0,-22 12-1 0,-11-2-1 0,-22 0 1 0,-20 1 2 0,-1 11 4 0,-22-10 4 0,-10 9-1 0,-23-11 0 0,11 1-1 0,1 12-3 0,10-23-3 0,11 10-2 0,11-10-2 0,0 0-1 0,11 0-1 0,-1 0-10 0,13 0-16 0,9 11-13 0,1-11 4 0,0 10 25 0</inkml:trace>
  <inkml:trace contextRef="#ctx0" brushRef="#br0" timeOffset="259">22789 7176 6 0,'0'0'0'0,"12"-42"0"0,-1 19 0 0,-1-9 2 0,-10 22 10 0,0-13 6 0,0 12 3 0,0 0 5 0,0 0-1 0,0 11-2 0,12 0-4 0,-12 0-5 0,0 22 1 0,0 22-2 0,-12 11-4 0,2 20-2 0,10-10-3 0,-11 11-3 0,11-10 3 0,0-23-4 0,0 1 0 0,0-12 1 0,0-21-2 0,0 0 0 0,0-11-6 0,0-11-11 0,0-11-5 0,0-10-17 0,0-12-17 0,0 12 12 0,-12 10 24 0,-9 0 19 0,10 10-3 0</inkml:trace>
  <inkml:trace contextRef="#ctx0" brushRef="#br0" timeOffset="260">22637 7329 8 0,'-10'0'16'0,"-1"10"18"0,-1-10 4 0,12 0-1 0,12 11-10 0,21-11-5 0,-1 0-9 0,23 0-5 0,-2-11-2 0,2 1-5 0,-22 10-2 0,0-11-12 0,-12 11-24 0,-10 0-36 0,11 11 2 0,-11-11 56 0</inkml:trace>
  <inkml:trace contextRef="#ctx0" brushRef="#br0" timeOffset="261">23115 7035 7 0,'0'0'0'0,"0"-11"5"0,0 0 8 0,12 0 12 0,-1 1 0 0,-11 10-3 0,11 0-2 0,0 21-6 0,-1 12-6 0,12 10-3 0,-11 2-3 0,-11 8 0 0,0 2-1 0,11 10 1 0,-11-22 0 0,0 12 0 0,-11-12 0 0,0-21 1 0,-11-11-2 0,12 0 0 0,-12-22-6 0,-1-11-9 0,2-21-15 0,11-1-6 0,-1-10 14 0,0-22 5 0,11-1 11 0,0 23 3 0,22-33 2 0,-12 22 5 0,11 11 4 0,2 10 5 0,9 11 3 0,12 1 2 0,0 21-4 0,-2 0 1 0,-9 0-1 0,-1 22-3 0,1 22-3 0,-21 10 1 0,-24 1 0 0,2 10-2 0,-23-10-3 0,-10-1 0 0,-11 1-5 0,10-23 0 0,10 13 0 0,14-24-11 0,9 1-21 0,11-1-36 0,11-10-3 0,21 11 55 0,-21-11 10 0</inkml:trace>
  <inkml:trace contextRef="#ctx0" brushRef="#br0" timeOffset="262">23453 7165 16 0,'-32'22'48'0,"9"0"-28"0,2 11 2 0,21-1-1 0,0 1-10 0,11-11-2 0,11-1-1 0,21-11-2 0,12 2-4 0,-12-12 0 0,1-12 0 0,-13 2-1 0,-8-11 5 0,-12-1-1 0,-11 0 0 0,-11-11-2 0,-32-10-3 0,10 10 3 0,-12 22-1 0,3 1-2 0,19-1-2 0,-9 22-3 0,11-1-6 0,9 24-15 0,12-3-36 0,0 13 3 0,33-23 38 0,-22-9 15 0</inkml:trace>
  <inkml:trace contextRef="#ctx0" brushRef="#br0" timeOffset="263">23703 7122 5 0,'0'0'0'0,"0"0"2"0,-11 0 10 0,11 12 5 0,0 9 5 0,0 11 1 0,11 1-1 0,-11-1-8 0,10 11-7 0,2-9-4 0,-1-13-4 0,22 1 4 0,-12-11 4 0,0-11 0 0,2-11-1 0,-13-1-2 0,12-9 0 0,-12-11 0 0,2-1-3 0,-12 1 1 0,0-1 0 0,-12 11 0 0,-8 11 0 0,8 0 1 0,2 11-2 0,-1 11-2 0,-1 22 1 0,2 0-1 0,10 10 2 0,22-10-3 0,-1-1-1 0,23-10 4 0,-11-11-2 0,10 0 2 0,-21-11 0 0,11 0 2 0,-13-11 1 0,-8-22 0 0,-1 1 6 0,0-1-3 0,-11-10-3 0,-11 0-1 0,0-1-1 0,-1-11-3 0,12 12-2 0,0 21-4 0,0 11-13 0,0 22-76 0,12 11 39 0,-1 21 39 0,0-9 13 0</inkml:trace>
  <inkml:trace contextRef="#ctx0" brushRef="#br0" timeOffset="264">24149 7285 12 0,'-11'0'21'0,"0"10"-7"0,11 2-1 0,0-1 3 0,11 0 0 0,10-1-9 0,24-10 0 0,-13-10-6 0,1-12 0 0,-1 0 0 0,-21 1 0 0,-1-1 2 0,2-21-1 0,-24 9 0 0,2 3-1 0,-12 8 2 0,1 1 2 0,-1 22 0 0,-1 0-3 0,3 22 1 0,8 1 1 0,2 19 3 0,10 2-1 0,10-12-3 0,2 11-2 0,8-20 0 0,3 9-6 0,10-22-1 0,-1 2-4 0,-10-12-4 0,11-12-10 0,-13-9-11 0,3 0 9 0,-13-23 9 0,2 0 5 0,-12 1 8 0,0 0 3 0,11-1 1 0,-11 1 0 0,0 21 0 0,0 0 0 0,0 22 3 0,11 0 5 0,-11 11 6 0,0 11 3 0,21 1-1 0,1 19-3 0,-11-9 0 0,21 10-3 0,-22 0-2 0,13 12-1 0,-23-22 1 0,0-1 4 0,-11-10 9 0,-1 0-6 0,-8-22-3 0,-2 0-1 0,11-11-4 0,11-33-3 0,0 0-1 0,22-9-5 0,-1-2 0 0,12 2 0 0,11 8-2 0,-12-9-3 0,1 32-9 0,0-10-15 0,-1 21-42 0,1 0 11 0,-12 11 55 0</inkml:trace>
  <inkml:trace contextRef="#ctx0" brushRef="#br0" timeOffset="265">12993 13146 8 0,'0'0'0'0,"-12"0"0"0,2 0 1 0,10 0 2 0,0 0-1 0,0 0 1 0,0-11 0 0,0 11 2 0,10 0 0 0,2 0 1 0,-1-10-1 0,11 10-2 0,-1 0 0 0,1 0 1 0,11-12-1 0,-1 1 1 0,1 0 0 0,-1 11 0 0,12-10-2 0,-11-1-1 0,10 11-1 0,0-10 1 0,-11 10-2 0,24-12 1 0,-24 1 0 0,11 0 0 0,1 0 0 0,0 0 0 0,10 2-1 0,-11-3 1 0,1 1-1 0,0 0 0 0,-2 0 1 0,3 0-1 0,-2 0 1 0,-10-10-1 0,9-1 0 0,3 11 0 0,9-11-1 0,-10 0-1 0,10 12-2 0,-10-23 1 0,10 11 3 0,-11 0 0 0,0 1 1 0,1-1 0 0,0-11 0 0,-2 12-1 0,-8-12 1 0,10 11 0 0,-23 1-2 0,12-1-1 0,0 0 2 0,-13 0 1 0,3 11-1 0,-13-21 1 0,-10 10 1 0,0 1 0 0,0-1-1 0,0-11 0 0,0 11 1 0,-10-10 0 0,-1 11 0 0,-1-2-1 0,2 1 1 0,0-10-1 0,-12 10 1 0,-1 0 1 0,2 0-2 0,-11 1 1 0,10-1 0 0,-11 11-1 0,1 0 0 0,-13-21 1 0,13 10-1 0,-1 22 0 0,0-11 1 0,-9 0-1 0,9 11 1 0,-10 0-1 0,-2 0 0 0,-8 0 0 0,9 11 1 0,1 0-1 0,10 0 1 0,1 0-1 0,-13-11 0 0,3 10 0 0,9-10 0 0,0 0 1 0,-10 11-1 0,-2-11 0 0,3 11 0 0,-13 0 0 0,23-11 0 0,-12 11 0 0,12 0-1 0,-1 0 1 0,1 0 0 0,-1-1 0 0,0 1 0 0,1 0 1 0,-13 11-1 0,25-11 1 0,-13 12-2 0,0-3 1 0,1 2 0 0,-1 1 0 0,11-2 0 0,0-11 0 0,1 12 0 0,-13 0 0 0,13-1 0 0,0 1 0 0,-2 0 0 0,-10-1 0 0,23 2 0 0,-12-2 0 0,1 0 0 0,-1-9 0 0,-1 10 0 0,3 9 0 0,8-19 0 0,-9 10 0 0,21 0 0 0,-12 0 0 0,12-1 0 0,-10 1-1 0,10 0 1 0,0-1 0 0,-11 1 0 0,11 0 0 0,0 0 0 0,0-1 0 0,0-10 0 0,0 11 0 0,0-11 0 0,0 11 0 0,11-11 0 0,11 10-1 0,-1-10 1 0,11 0 0 0,1 0 0 0,12-11 0 0,-2 11 0 0,11 0 0 0,-10 1-1 0,-2-12 1 0,13 9-1 0,-11-9 1 0,10 0-1 0,1 0 1 0,10 0-2 0,-10-9 2 0,10-3-1 0,0-10-1 0,0 11-2 0,1-11-3 0,-12 1 0 0,-11 10-8 0,0-11 8 0,-31 22 2 0</inkml:trace>
  <inkml:trace contextRef="#ctx0" brushRef="#br0" timeOffset="266">13667 1990 24 0,'0'0'13'0,"0"-10"-2"0,-12-2-4 0,12 1-4 0,-10 0-1 0,0 0-3 0,10 11-1 0,0 0 1 0,0 11 0 0,10 23 1 0,-10-3 1 0,10 24 1 0,2-1 4 0,10 65 2 0,-11 11 0 0,-1-20 0 0,13-1-3 0,-2 0-1 0,0-1-2 0,2 33-2 0,-13 12 2 0,2-44-3 0,-12 10 4 0,0-21-4 0,0-11 1 0,0-11 0 0,0-11-1 0,0-21-2 0,10-11-5 0,-10-23-15 0,10-10-18 0,2-32 25 0,-1-12 6 0</inkml:trace>
  <inkml:trace contextRef="#ctx0" brushRef="#br0" timeOffset="267">13873 1980 33 0,'0'0'0'0,"-10"-12"24"0,-1 12-20 0,11 0-4 0,-12 0-2 0,12 0 0 0,12 12-1 0,-1 9-2 0,22-11 3 0,9 1 1 0,14-11 1 0,8 11 0 0,1-11 1 0,23 0 1 0,10-11-2 0,0 11 1 0,-1 0-2 0,12 0-1 0,10 0 1 0,11-11 1 0,2 1 0 0,9 10-1 0,44-21-1 0,-33 9 1 0,-10 1 1 0,10-11 1 0,-22 12-2 0,1 0 1 0,-23-2 0 0,1 1 0 0,-23 11 1 0,1 0-1 0,-21-11-4 0,-11 11-12 0,-23 0 3 0,-22 11 12 0,-10 0-8 0</inkml:trace>
  <inkml:trace contextRef="#ctx0" brushRef="#br0" timeOffset="268">13971 3469 20 0,'-10'0'7'0,"-1"0"9"0,-11 0-14 0,22 10-3 0,10-10 0 0,2 11 1 0,21 0-2 0,-1-11 1 0,34 11 0 0,-24-11 1 0,13 0 2 0,20 0 0 0,3-11 2 0,19 0-1 0,1-10-1 0,22-1-2 0,10 11-1 0,1-11 0 0,-1 0 1 0,11 22 0 0,1-10 0 0,-11-1-1 0,-1 11-1 0,1 0 1 0,-1 0 2 0,0 0 0 0,-10 0-1 0,0 0-1 0,-2-11-1 0,2 0 3 0,0-22-1 0,-22 12 0 0,-23 10-1 0,-19 11 2 0,-13 0-2 0,-22 11-1 0,-9-1-7 0,-1 1-10 0,-1-11 11 0,-10 11 1 0</inkml:trace>
  <inkml:trace contextRef="#ctx0" brushRef="#br0" timeOffset="269">16580 2001 14 0,'-10'0'6'0,"10"-11"0"0,0 1 0 0,-10-2 0 0,-2 1-6 0,12 11 0 0,-10 11-3 0,10 22 2 0,0 11 0 0,0 20 0 0,-11 56-1 0,-1 11 2 0,2-12 0 0,-1 12 2 0,11-1 2 0,-11-10 1 0,11 43-1 0,11-54-1 0,0-23-1 0,-1-20-3 0,13-1 0 0,-1-32-9 0,-12-12-13 0,0-21 15 0,-10 0 1 0</inkml:trace>
  <inkml:trace contextRef="#ctx0" brushRef="#br0" timeOffset="270">14113 2523 68 0,'-11'-22'41'0,"-10"11"-37"0,21 11-4 0,-11 0-12 0,22 0-25 0,-11 11-9 0,10 0 28 0</inkml:trace>
  <inkml:trace contextRef="#ctx0" brushRef="#br0" timeOffset="271">14309 2512 39 0,'0'0'22'0,"0"-11"3"0,-11 11-28 0,11 0-11 0,0 0-55 0</inkml:trace>
  <inkml:trace contextRef="#ctx0" brushRef="#br0" timeOffset="272">14602 2457 70 0,'0'0'25'0,"-10"-11"-28"0,10 11-10 0,10 0-20 0,1 0 0 0,0-10 20 0</inkml:trace>
  <inkml:trace contextRef="#ctx0" brushRef="#br0" timeOffset="273">15037 2425 36 0,'0'0'0'0,"0"-11"36"0,0 0-39 0,10 11-3 0,13 0-24 0,-1 0 7 0,-11 0 13 0</inkml:trace>
  <inkml:trace contextRef="#ctx0" brushRef="#br0" timeOffset="274">15472 2425 71 0,'0'0'0'0,"-11"-11"27"0,11 0-30 0,11 11-35 0,0 0-3 0,-11 0 25 0</inkml:trace>
  <inkml:trace contextRef="#ctx0" brushRef="#br0" timeOffset="275">15918 2392 59 0,'-11'0'45'0,"11"0"-45"0,0 0-4 0,22-11-16 0,0 11-27 0,-11 0 24 0,-11 0 21 0,10 0-6 0</inkml:trace>
  <inkml:trace contextRef="#ctx0" brushRef="#br0" timeOffset="276">16342 2414 41 0,'0'0'15'0,"-12"-11"-5"0,2 11-19 0,-11-11-24 0,-1 22 16 0,22-11 10 0</inkml:trace>
  <inkml:trace contextRef="#ctx0" brushRef="#br0" timeOffset="277">14036 2946 124 0,'-10'-10'65'0,"-1"-1"-65"0,-1 11-6 0,24 0-17 0,9 0-32 0,13 0-19 0,-13-10 43 0</inkml:trace>
  <inkml:trace contextRef="#ctx0" brushRef="#br0" timeOffset="278">14331 2925 44 0,'0'0'0'0,"0"0"37"0,0-10-40 0,0 10-7 0,10 0-19 0,12-12 2 0,-22 12 15 0</inkml:trace>
  <inkml:trace contextRef="#ctx0" brushRef="#br0" timeOffset="279">14689 2860 92 0,'0'0'32'0,"-10"-10"-13"0,10-2-25 0,10 12-5 0,12-11-29 0,-1 11-15 0,2 0 34 0,-23-11 11 0</inkml:trace>
  <inkml:trace contextRef="#ctx0" brushRef="#br0" timeOffset="280">15103 2838 50 0,'0'0'17'0,"21"-11"-20"0,-10-11-8 0,22 11-13 0,-11 2 5 0,-12-3 9 0</inkml:trace>
  <inkml:trace contextRef="#ctx0" brushRef="#br0" timeOffset="281">15526 2762 42 0,'0'0'0'0,"0"-11"26"0,0 11-35 0,0 0-8 0,12 0-8 0,-2 0 16 0,0 0 1 0</inkml:trace>
  <inkml:trace contextRef="#ctx0" brushRef="#br0" timeOffset="282">16092 2762 56 0,'0'-11'52'0,"0"11"-54"0,-11-11-3 0,11 11-23 0,11 0-17 0,-1 0 25 0,-10 0 12 0</inkml:trace>
  <inkml:trace contextRef="#ctx0" brushRef="#br0" timeOffset="283">16505 2686 25 0,'0'0'22'0,"0"-11"-26"0,0 11-11 0,0 0-13 0</inkml:trace>
  <inkml:trace contextRef="#ctx0" brushRef="#br0" timeOffset="284">14233 3251 57 0,'-12'0'47'0,"12"-11"-50"0,12 0-3 0,8 0-11 0,3 1-21 0,10-1 9 0,-33 11 18 0</inkml:trace>
  <inkml:trace contextRef="#ctx0" brushRef="#br0" timeOffset="285">14699 3208 86 0,'0'0'21'0,"0"-11"-16"0,0 0-7 0,12 11-3 0,9-11-18 0,2 11-24 0,-13 0 21 0,1 0 17 0</inkml:trace>
  <inkml:trace contextRef="#ctx0" brushRef="#br0" timeOffset="286">15145 3110 33 0,'0'-11'31'0,"12"0"-24"0,9 11 3 0,-9 0-10 0,8 0-16 0,3 0-22 0,10 0 19 0,-23 0 11 0</inkml:trace>
  <inkml:trace contextRef="#ctx0" brushRef="#br0" timeOffset="287">15646 3099 15 0,'0'0'3'0,"0"-11"3"0,0 11-8 0,10 0-4 0,2-12-3 0,-1 12 2 0</inkml:trace>
  <inkml:trace contextRef="#ctx0" brushRef="#br0" timeOffset="288">16004 3034 64 0,'0'-11'37'0,"-10"-1"-41"0,10 12-6 0,10 0-19 0,2-10-9 0,-1 10 25 0,-11 0 6 0</inkml:trace>
  <inkml:trace contextRef="#ctx0" brushRef="#br0" timeOffset="289">14178 2327 33 0,'0'0'0'0,"0"0"23"0,0-11-25 0,0-1-1 0,10 12-11 0,2 0-8 0,-1-10 15 0,-11 10-1 0</inkml:trace>
  <inkml:trace contextRef="#ctx0" brushRef="#br0" timeOffset="290">14820 2316 42 0,'0'0'28'0,"0"-12"-31"0,10 2 0 0,2-1-16 0,8 1-10 0,3-1 13 0</inkml:trace>
  <inkml:trace contextRef="#ctx0" brushRef="#br0" timeOffset="291">15396 2251 54 0,'0'0'38'0,"0"0"-44"0,0-12-5 0,10 12-18 0,24 0-1 0,-13 0 14 0</inkml:trace>
  <inkml:trace contextRef="#ctx0" brushRef="#br0" timeOffset="292">15884 2239 94 0,'0'0'0'0,"0"-10"37"0,-10 10-38 0,10-11-15 0,0 11-37 0,10 0 3 0,-10 0 39 0</inkml:trace>
  <inkml:trace contextRef="#ctx0" brushRef="#br0" timeOffset="293">16538 3816 5 0,'-11'0'1'0,"-11"0"1"0,0 11-2 0,12-11 0 0,10 0-2 0,-11 0 1 0,-1 11 0 0,12-11-3 0</inkml:trace>
  <inkml:trace contextRef="#ctx0" brushRef="#br0" timeOffset="294">23888 8100 10 0,'0'0'0'0,"-22"-10"13"0,12 10-9 0,10 0-1 0,0 0-1 0,10 0-1 0,-10 0-1 0,10 0-2 0,13 0 1 0,-13-11-1 0,2 11-2 0,-12 0 1 0,-12 0-4 0,2 0 1 0,-13 0 4 0,3 0-4 0</inkml:trace>
  <inkml:trace contextRef="#ctx0" brushRef="#br0" timeOffset="295">19039 14951 3 0,'0'0'2'0,"0"0"0"0,0-11-3 0,0 1 1 0,11-2 0 0,9-10 0 0,-8 12-2 0,10-1 1 0,-22 1 0 0,11 10-1 0</inkml:trace>
  <inkml:trace contextRef="#ctx0" brushRef="#br0" timeOffset="296">18897 14973 2 0,'0'0'0'0,"0"0"0"0,0 0 0 0,0 0 0 0,0 0 0 0,10-12 0 0,-10 12 0 0,12 0 1 0,-1-10 1 0,-11 10 0 0,10 0 1 0,-10 0-1 0,12 10 1 0,-1-10-1 0,-11 0 1 0,9 12-1 0,-9-12-1 0,12 0 0 0,-1 0-1 0,11 0 0 0,11 0 0 0,-13-12 0 0,3 12 0 0,-1 0-1 0,10-10 0 0,-10 10-2 0,-1 0 1 0,-9 0-1 0,-1 0 1 0,-1-11-1 0,1 11 0 0,-11-10 0 0,11-2 3 0,-11-10 0 0,0 22-3 0</inkml:trace>
  <inkml:trace contextRef="#ctx0" brushRef="#br0" timeOffset="297">18419 15418 6 0,'10'-11'3'0,"13"1"-6"0,19-12-1 0,-9 0 4 0,-11 11-2 0</inkml:trace>
  <inkml:trace contextRef="#ctx0" brushRef="#br0" timeOffset="298">18854 14983 4 0,'-22'12'4'0,"11"-12"-5"0,-1 0 0 0,-8 10 1 0,20-10 1 0,0 0-1 0,11-10 1 0,10 10 0 0,12-22 0 0,0 10 0 0,20-9 0 0,12-1-1 0,77-31-2 0,-66 41-3 0,-11 1 3 0,-33 11-1 0</inkml:trace>
  <inkml:trace contextRef="#ctx0" brushRef="#br0" timeOffset="299">23649 14744 0 0,'11'0'0'0,"0"-11"0"0,-1 11 0 0,1 0 0 0,10 0 0 0,2 0 0 0,-1 11 0 0,21-11 0 0,0 0 0 0,12 0 0 0,10 0 0 0,-10 0 0 0,-1 11 1 0,0-11-1 0,11 11 0 0,-10 0 1 0,-1-11-1 0,-21 11 0 0,32-11 2 0,-21 0-2 0,10 0 1 0,-21 12-1 0,10-12-1 0,1 9 1 0,-23 2 0 0,1 0 1 0,0-11-1 0,-1 11 0 0,1 0 0 0,-22-11-1 0,22 12 1 0,-22-12-4 0</inkml:trace>
  <inkml:trace contextRef="#ctx0" brushRef="#br0" timeOffset="300">23638 14940 0 0,'-12'0'0'0,"12"0"0"0,0 0 0 0,-10-10 0 0,10 10 0 0,10 0 0 0,2 0 0 0,10-12 0 0,-11 12 1 0,10 0-1 0,12 0 0 0,-22 0 1 0,11 0-1 0,21 0 1 0,0 12-1 0,1-12 1 0,21 0 0 0,-11 0 0 0,12 0 0 0,-12 10 0 0,1-10 0 0,-1 11-1 0,-10-11 1 0,10 10 0 0,11-10 1 0,-10 0-1 0,10 0 0 0,0 12 0 0,-11-12-1 0,-43 0 0 0,55 0 1 0,-1 0-1 0,-22 10 0 0,12-10 0 0,-23 0 0 0,1 0-1 0,0 0 1 0,-13 0 0 0,-8-10 0 0,-1 10-1 0,-11 0 0 0,0 0-8 0,-23 0 8 0,23 0-3 0</inkml:trace>
  <inkml:trace contextRef="#ctx0" brushRef="#br0" timeOffset="301">23626 14777 0 0,'0'0'0'0,"-10"0"1"0,10 0 0 0,-10 0 1 0,10 0 0 0,10 0 6 0,-10 0-4 0,22 0 0 0,0-11 0 0,31 11-1 0,3-11-1 0,-2 0 0 0,32 0 1 0,2 11 0 0,-1-11 1 0,0 1 2 0,-11 10 1 0,-11 0-2 0,10 0 4 0,-19 0-3 0,-2 0-2 0,11 0 0 0,1 10-1 0,-12-10-1 0,-1 0-1 0,3 0 0 0,-24-10 0 0,1 10 3 0,-11 0 0 0,-2 0-1 0,-8-11-1 0,-1 11 0 0,-11 0-2 0,10 0 0 0,-20 0-12 0,-1 0-29 0,-21 0 0 0,-1 11 28 0</inkml:trace>
  <inkml:trace contextRef="#ctx0" brushRef="#br0" timeOffset="302">23703 14961 0 0,'0'0'0'0,"10"0"0"0,-10 0 6 0,12 0-2 0,-1 0 2 0,11 0 1 0,-2 0-1 0,13 0 0 0,12 0 0 0,-2 0 2 0,11 0-3 0,12 0 1 0,9 12-1 0,2-12 1 0,9-12-1 0,12 12 2 0,1-10 2 0,-3-1-4 0,-8 11-2 0,-11 0 0 0,-24 0-2 0,-9-10 1 0,-23 10-1 0,2 0 0 0,-13 0-1 0,2 0 0 0,-1 0 1 0,-2 0-1 0,-9 0-1 0,12 0-2 0,-12 0-16 0,11 0-14 0,-11 0-5 0,22-12 23 0</inkml:trace>
  <inkml:trace contextRef="#ctx0" brushRef="#br0" timeOffset="303">23942 12330 2 0,'0'0'0'0,"0"0"0"0,0 0 0 0,0 0 0 0,11 0 0 0,-11-11 0 0,0 11 0 0,0 0 0 0,-11-10 0 0,11 10 0 0,0 0 0 0,0-11 0 0,0 11 1 0,0 0-1 0,0 0 0 0,-10 0 3 0,10 0 1 0,-11 0 1 0,-1 0 1 0,12 0 2 0,0 0-1 0,-10 0 1 0,10-10 5 0,10 10-9 0,13 0 0 0,-2-12 0 0,45 1 1 0,-1 0 3 0,10 11 2 0,13-22-3 0,10 13 0 0,0-3-2 0,-11 1-1 0,0 11-1 0,-1-11 0 0,-9 11-2 0,-12 0 0 0,-12 0 0 0,-8 0 0 0,-2 0 0 0,1 0-1 0,-11 0 1 0,-23 0-1 0,0 0-1 0,2-11 1 0,-12 11-24 0,-12 0 3 0,-8 11-6 0,-2-11-2 0,-11 11 11 0,21-11 11 0</inkml:trace>
  <inkml:trace contextRef="#ctx0" brushRef="#br0" timeOffset="304">23974 12406 1 0,'-10'0'0'0,"10"0"0"0,0 0 1 0,0 0 2 0,0 0-1 0,0 0 2 0,0 0 0 0,10 12 0 0,13-12 2 0,-1 0 1 0,10 0 0 0,11 0-1 0,12 0 0 0,10 0-2 0,22-12-1 0,11 12-1 0,0-10 2 0,-11 10-1 0,-1-12-1 0,2 12 0 0,-23 0 0 0,1 0 0 0,-24 0-2 0,3 0 1 0,-13 0 0 0,11 0 0 0,-11 0 0 0,-20 0 0 0,-1 0 2 0,-1 0-1 0,-10 0-1 0,-10 0-1 0,-1 0-7 0,11 0-11 0,-12 0-9 0,2 12 1 0,0-2 18 0</inkml:trace>
  <inkml:trace contextRef="#ctx0" brushRef="#br0" timeOffset="305">25095 12288 8 0,'0'0'0'0,"0"0"0"0,0 0 0 0,0 0 0 0,0 10-8 0</inkml:trace>
  <inkml:trace contextRef="#ctx0" brushRef="#br0" timeOffset="306">25095 12309 8 0,'0'0'-1'0,"0"0"1"0,0 0 1 0,0 0-9 0</inkml:trace>
  <inkml:trace contextRef="#ctx0" brushRef="#br0" timeOffset="307">24715 14973 3 0,'0'0'0'0,"0"-12"0"0,0 12 0 0,0-10 0 0,0 10 0 0,0 0 0 0,0-11 0 0,0 11 0 0,10 0 0 0</inkml:trace>
  <inkml:trace contextRef="#ctx0" brushRef="#br0" timeOffset="308">25030 12353 8 0,'0'0'0'0,"11"0"0"0,-11 0 0 0,0 10 0 0,10-10 0 0,-10 21 0 0,0-9-1 0,0-12-6 0</inkml:trace>
  <inkml:trace contextRef="#ctx0" brushRef="#br0" timeOffset="309">24715 14918 3 0,'0'0'0'0,"-12"-11"0"0,12 11 0 0,-10 0 0 0,10 0 0 0,0 0 0 0,0 0-3 0</inkml:trace>
  <inkml:trace contextRef="#ctx0" brushRef="#br0" timeOffset="310">24996 12309 8 0,'0'0'0'0,"0"-11"0"0,0 1 0 0,0 10 0 0,0 0 0 0,12 0 0 0,-12 10 0 0,11 1 0 0,-11 10 0 0,0 2-6 0</inkml:trace>
  <inkml:trace contextRef="#ctx0" brushRef="#br0" timeOffset="311">24715 15060 2 0,'0'0'11'0,"-12"0"-14"0,2 0-2 0,-1 0 3 0,-1 0 1 0,12-11 0 0,12 0 0 0,-1-22 1 0,11 23 0 0</inkml:trace>
  <inkml:trace contextRef="#ctx0" brushRef="#br0" timeOffset="312">24833 14961 88 0,'0'0'41'0,"-10"0"-8"0,-22 0-74 0,9 0-11 0,13-10 30 0,10-1 3 0,10-11-5 0,13 0 20 0</inkml:trace>
  <inkml:trace contextRef="#ctx0" brushRef="#br0" timeOffset="313">20952 15572 4 0,'11'-23'-1'0,"-11"1"2"0,10 0 1 0,-10 11 2 0,0 1 3 0,0-12 0 0,0 11 1 0,0 11 0 0,0-11 0 0,0 11 2 0,0 0-2 0,0 0 17 0,0 22-20 0,-10 0-3 0,10 21 0 0,0 11 1 0,0 12 0 0,-11 10 0 0,11-1-1 0,0 2 1 0,-11 9-3 0,11 13 0 0,-10-45 0 0,10 22 1 0,0 11 0 0,0-11-1 0,0 11-1 0,-11-20 0 0,11 8 1 0,0-20 0 0,11-2-1 0,-11-10 1 0,0 1 0 0,0-11 0 0,0 0 0 0,10-13 0 0,-10 14 0 0,0-12 0 0,11-11 0 0,-11 0 0 0,0-1-2 0,0-10 0 0,0-10-1 0,11-23 0 0</inkml:trace>
  <inkml:trace contextRef="#ctx0" brushRef="#br0" timeOffset="314">21116 15364 3 0,'0'0'0'0,"0"0"0"0,0 0 0 0,0 0 0 0,0 0 0 0,0 0 0 0,0 11 0 0,-12-11-3 0</inkml:trace>
  <inkml:trace contextRef="#ctx0" brushRef="#br0" timeOffset="315">20898 15494 4 0,'0'0'0'0,"0"0"11"0,11 0-3 0,-11 0 0 0,22-10-2 0,-1 10-3 0,0-11-1 0,12 0 1 0,11 11-1 0,-23-22-1 0,12 22 0 0,-11-11-1 0,-12 11 0 0,-10 0-4 0,12 0-12 0,-12 11-10 0,0-11 23 0</inkml:trace>
  <inkml:trace contextRef="#ctx0" brushRef="#br0" timeOffset="316">21159 15353 3 0,'0'-11'-1'0,"10"11"1"0,-10-11 0 0,0 11 1 0,12-11 2 0,-12 11 0 0,0 0 1 0,0 11 1 0,0-11 0 0,0 22 1 0,-12 0 0 0,12 21 0 0,0-10 0 0,0 10 0 0,0 12 0 0,0 10 0 0,0 0-2 0,0 11-1 0,0 1 0 0,0 9-3 0,0-9 1 0,0 10-1 0,0-22 0 0,0 22 1 0,0 11-2 0,-10 0 0 0,10-1 1 0,0-21-1 0,0-11-1 0,0 12 0 0,0-34 0 0,10-10 2 0,-10 9-1 0,0 3 0 0,12-12 0 0,-12-1 0 0,0 1-1 0,0-22 0 0,0 0 1 0,0-1-1 0</inkml:trace>
  <inkml:trace contextRef="#ctx0" brushRef="#br0" timeOffset="317">21136 16484 5 0,'0'0'0'0,"0"33"0"0,0 10 2 0,0 0 1 0,12 12 1 0,-12-1-1 0,0 1-1 0,0-24-1 0,11 14-1 0,-11-13 0 0,10 12 1 0,-10-1-1 0,12-21 0 0,-12 11 1 0,0-12-1 0,0-10 0 0,0 0 0 0,0 0 0 0,0-11 0 0,-12 0-1 0,12 0 1 0</inkml:trace>
  <inkml:trace contextRef="#ctx0" brushRef="#br0" timeOffset="318">20833 17060 5 0,'0'0'0'0,"0"0"1"0,0 0 4 0,11 0 3 0,0 11 2 0,-11-11-2 0,21 0-2 0,1 0 0 0,0 0-1 0,-1 0 2 0,11 0-1 0,1-11 1 0,-10 11-4 0,-2-11 0 0,0 11-2 0,-9 0 0 0,-1 0-1 0,-1 0 1 0,2 0-1 0,-12 0-2 0,0-11 3 0,0 11-1 0,0 0-2 0,0-10-5 0,-12 10-7 0,2 0 0 0,-13 0 4 0,-10 0 3 0,-9 10 3 0,9 1 1 0,1 0 2 0,10 11 0 0,-1-11 0 0,13-11-1 0,10 11 4 0,0-11 6 0,10-11 7 0,13-11-1 0,9 11-2 0,0 0-2 0,-9 0-6 0,10 1-3 0,-12 10-3 0,0-11-6 0,-9 11-17 0,-1 0-4 0,-11 0 16 0,0 11 8 0</inkml:trace>
  <inkml:trace contextRef="#ctx0" brushRef="#br0" timeOffset="319">21192 15777 5 0,'0'0'0'0,"0"0"0"0,0 0 0 0,0 0 0 0,0 0 0 0,-11 11 0 0,11-11 0 0,0 0 0 0,0 0 0 0,0 10 1 0,0-10 7 0,0 0-1 0,0 0 1 0,0 0 1 0,0 0 1 0,0 0-2 0,11 0-2 0,-11 0-1 0,0 0 1 0,10 0 0 0,1 0-1 0,0-10-2 0,-1 10 1 0,13-11 0 0,-1 11-3 0,-11 0 0 0,10 0-1 0,1-10 0 0,-1 10-1 0,-9 0 1 0,9 0-1 0,-21 0-8 0,11 0-15 0,0 0-10 0,-11 0 6 0</inkml:trace>
  <inkml:trace contextRef="#ctx0" brushRef="#br0" timeOffset="320">21322 15821 5 0,'0'0'0'0,"0"0"0"0,0 0 0 0,0-11 0 0,0 11 0 0,0 0 0 0,-11-12 0 0,11 12 1 0,0 0 1 0,0-10-1 0,0 10 2 0,0-11 0 0,0 11 1 0,0-10 1 0,0-2 1 0,0 12 0 0,0 0 2 0,0 0 4 0,0 0-8 0,0 0 1 0,0 12-1 0,0-2-1 0,0 1-1 0,11 11-1 0,-11 21 0 0,0-10 0 0,0 11 1 0,0-1-2 0,0 0 0 0,0 1 0 0,0-1 0 0,-11-10 0 0,11 10-2 0,0 1 1 0,0-1-3 0,0-10-1 0,0 11-4 0,0-1-3 0,0 1-3 0,0-1-2 0,0 1 9 0,0-23 7 0,0-10 1 0,0 0-5 0</inkml:trace>
  <inkml:trace contextRef="#ctx0" brushRef="#br0" timeOffset="321">21322 15995 5 0,'0'0'0'0,"0"10"1"0,0 1 0 0,-11 11 3 0,11 0 1 0,0 9 0 0,0 14 1 0,0-23-2 0,0-1-2 0,0 34 1 0,0-1-1 0,0-10 1 0,0-1-1 0,0 1-1 0,0-1-1 0,0-10 1 0,0-1-2 0,0-10 2 0,0-11-2 0,0 1 1 0,0-2-3 0,0-10-2 0,0 0-1 0,0-10-4 0,0-2 0 0,0 1 5 0,0 0 0 0</inkml:trace>
  <inkml:trace contextRef="#ctx0" brushRef="#br0" timeOffset="322">21104 16637 6 0,'0'0'0'0,"0"0"5"0,12 0 10 0,-2 0-7 0,-10 0-1 0,22-12 1 0,-11 12 1 0,22-11 2 0,-23 0-3 0,12 11-2 0,-12 0-1 0,13 0-2 0,-13 0-2 0,-10 0-1 0,12 0 1 0,-12 0-1 0,0 0 0 0,0 0 1 0,0 11-2 0,0-11 0 0,-12 0-4 0,2 0-1 0,-13 11-1 0,2-11 2 0,10 0 2 0,1-11 2 0,-13 11 0 0,23 0 1 0,-10 0-1 0,10 0 1 0,10 0-1 0,-10 0 1 0,23 0 0 0,-2 0-1 0,-10 0-2 0,11-11-8 0,-1 1-9 0,2-1-1 0,-23 1 15 0</inkml:trace>
  <inkml:trace contextRef="#ctx0" brushRef="#br0" timeOffset="323">21213 15863 4 0,'0'0'0'0,"0"-10"1"0,0 10-1 0,0 0 0 0,0 0 0 0,0-11 1 0,0 11 0 0,0 0 0 0,11 0-1 0,-11 0 0 0,0 0 0 0,10 0 0 0,-10 0-3 0,0 0 3 0,0 0 0 0,0 0 0 0,0 0 0 0,0 0 0 0,0 0 2 0,0 11 2 0,0-11 1 0,0 22 0 0,0-11 1 0,12 11-1 0,-1 0-2 0,-11-1-2 0,0 1-2 0,10-11-21 0,-10 10 9 0</inkml:trace>
  <inkml:trace contextRef="#ctx0" brushRef="#br0" timeOffset="324">20920 15798 5 0,'0'0'0'0,"0"0"0"0,0 0 0 0,0 0 12 0,0 0-4 0,0 0 1 0,-11-10 9 0,11 10-9 0,-11 0-1 0,-1 0 2 0,2 0-1 0,-11 10-1 0,-1-10-4 0,0 12-2 0,-1-12-1 0,3 11-1 0,8-11 0 0,2 0-1 0,10 0-5 0,0 0-12 0,10-11-5 0,2-1-11 0,8 12 18 0,-8-10 11 0</inkml:trace>
  <inkml:trace contextRef="#ctx0" brushRef="#br0" timeOffset="325">20756 15832 5 0,'0'0'0'0,"0"0"0"0,0 0 0 0,0 0 1 0,0 0 1 0,0-11 2 0,0 11 2 0,0 0 0 0,0 0 1 0,0 0 15 0,0 11-16 0,0-1-3 0,0 11 0 0,0 2-2 0,0-1 0 0,0 0-1 0,0 9 0 0,0 13 0 0,12 0 0 0,-12 10 0 0,0-32 0 0,0 22-1 0,0-1-1 0,0 1-2 0,0-1 0 0,0-10-1 0,0-12 0 0,0 1-1 0,0 0-5 0,0-11 4 0,10 11 1 0,-10-12 1 0,10-10 0 0,-10 11 4 0,0-11 1 0</inkml:trace>
  <inkml:trace contextRef="#ctx0" brushRef="#br0" timeOffset="326">20746 16026 5 0,'0'0'0'0,"0"0"1"0,0 12 0 0,0-1 3 0,0 22-1 0,0-12-1 0,0 12 0 0,0-11-1 0,0 10 0 0,0 12-1 0,0-1 0 0,0-10-1 0,0 10 1 0,0 12 0 0,0-12-1 0,0-10-1 0,0 0-3 0,0-12 2 0,0 1 1 0,0-10 2 0,0-2-1 0,0-10 1 0,0 0-1 0,0 0-3 0</inkml:trace>
  <inkml:trace contextRef="#ctx0" brushRef="#br0" timeOffset="327">20702 16419 6 0,'0'-11'-1'0,"11"11"1"0,-11 0 1 0,0 0 2 0,0-11 3 0,0 22 22 0,0 11-22 0,0-1-3 0,10 12 0 0,-10 0-1 0,0-1-2 0,0 1 0 0,0-12 1 0,0 1 0 0,0-10-1 0,12-2 0 0,-12 1 0 0,0-1 0 0,0-10-1 0,0 0-3 0,0 0-44 0,0-10 46 0,-12 10-2 0</inkml:trace>
  <inkml:trace contextRef="#ctx0" brushRef="#br0" timeOffset="328">20713 16668 5 0,'0'0'0'0,"0"0"0"0,0 0 1 0,0 0 2 0,0 0 1 0,0 12 2 0,0-12 0 0,0 0 1 0,10 0 1 0,2 0-2 0,-1-12 0 0,-1 12 2 0,12 0-2 0,11-10 0 0,-11-1 1 0,10 11-2 0,-11-10-2 0,-9 10-2 0,-1 0 0 0,0 10-1 0,-11-10 0 0,0 11-2 0,0-11-3 0,-11 10-11 0,0 2-3 0,-1-12 1 0,2 0 3 0,-11 0 8 0,-1-12 5 0,10 12 2 0,2 0 0 0,-13-10 0 0,23 10 0 0,-10 0 0 0,0 0-5 0</inkml:trace>
  <inkml:trace contextRef="#ctx0" brushRef="#br0" timeOffset="329">21703 16026 4 0,'0'0'0'0,"0"0"0"0,0-10 0 0,11 10 0 0,-11-11 1 0,0 11 2 0,0 0 1 0,0-10 0 0,0 10 2 0,-11-11 0 0,11 11 0 0,0-11 1 0,0 11-1 0,-11-12 0 0,11 12-1 0,-12-10-1 0,12 10-1 0,-10-11-1 0,10 11 0 0,-11-10-1 0,11 10 1 0,-12 0 0 0,12 0-2 0,-10-12 1 0,10 12-1 0,0 0 0 0,-10 0 0 0,10 0 0 0,-12 0 0 0,12 0 0 0,0 0 0 0,-10 0 0 0,-1 0 0 0,11 0 0 0,-12 12 1 0,2-12-2 0,-1 10 2 0,-1-10-2 0,12 11 2 0,-9-11-2 0,9 10 2 0,-11-10-1 0,11 12 0 0,0-12 0 0,-12 11-1 0,2 0 1 0,10-11 0 0,-11 10 1 0,11 1-2 0,-12-11 1 0,12 10 0 0,0 2 0 0,-10-1 0 0,10 0-1 0,-11 0 1 0,0 9 1 0,11-8 1 0,-10-1-2 0,10 0 1 0,-11 0-2 0,-1 11 1 0,12-11 0 0,-10-1 1 0,10 12-2 0,-11-11 1 0,11 0 0 0,0-11 1 0,-11 11-1 0,11 0 0 0,-11-11 0 0,11 11 0 0,-10-11 1 0,-2 0 0 0,12 0 0 0,-10 10 1 0,-1-10 0 0,11 0 0 0,-11 0 2 0,-12-10-1 0,14 10-3 0,-2 0 1 0,-1-11-1 0,12 11-1 0,0 0-10 0,0 0-62 0,12 0 63 0</inkml:trace>
  <inkml:trace contextRef="#ctx0" brushRef="#br0" timeOffset="330">21202 16223 5 0,'0'0'0'0,"0"0"60"0,0 11-69 0,11-11-17 0,-11 0 3 0</inkml:trace>
  <inkml:trace contextRef="#ctx0" brushRef="#br0" timeOffset="331">21159 16266 5 0,'0'0'0'0,"0"0"5"0,10 0 0 0,-10 0-1 0,0 0 2 0,0 0-1 0,0 0-1 0,12 0-1 0,-12 0 0 0,-12 0-3 0,12 0-2 0,0 11-7 0,12-11-16 0</inkml:trace>
  <inkml:trace contextRef="#ctx0" brushRef="#br0" timeOffset="332">21213 16266 5 0,'0'0'0'0,"0"0"0"0,0 0 0 0,0 0 0 0,11 0 3 0,-11 0 0 0,0 0 1 0,0 0-1 0,0 0-1 0,0 11 2 0,0-11-3 0,0 0 1 0,0 0 9 0,0-11-3 0,0 11-4 0,0 0-3 0,0 0 1 0,-11 0-1 0,11 0 0 0,0 0 1 0,-11 0 0 0,11 0 0 0,-10 0 0 0,10 0-1 0,-11 0 0 0,11 0-1 0,-12 0 1 0,12 0-1 0,-10 11 0 0,-1-11 1 0,-1 0-1 0,12 0 0 0,-10 0 1 0,0 0 0 0,-2 11-1 0,2-11 0 0,-1 0 1 0,-1 0-1 0,2 0 1 0,-1 0 0 0,-1 0 0 0,3 0-1 0,9 0 0 0,-11 0 1 0,-1 0 0 0,2 0-1 0,-1 0 0 0,-1 0 0 0,12 11 0 0,-21-11 0 0,10 0 1 0,11 0-2 0,-10 0 2 0,-1 0-1 0,11 0 0 0,-11 0 1 0,11-11-1 0,-11 11 0 0,11 0 0 0,-12 0 0 0,12 0 0 0,-10 0 1 0,10 0-1 0,0 0 0 0,0 0 0 0,-11 0 0 0,11 0 0 0,-10 0 0 0,10 0 0 0,0 0 1 0,0 0-2 0,-11 0 2 0,22 0-1 0,-11 0-1 0,-11 0 2 0,11 0-1 0,-11 0 0 0,11 0 0 0,0 0 1 0,-12 0 0 0,12 0-1 0,0 0 1 0,-10 0 0 0,10 0 0 0,10 0-2 0,-10 0-5 0,0 0-14 0,12 0-13 0,-1-11 14 0,0 11 14 0</inkml:trace>
  <inkml:trace contextRef="#ctx0" brushRef="#br0" timeOffset="333">20833 16245 5 0,'0'0'0'0,"0"0"0"0,11 0 0 0,-11 0 0 0,0 0 2 0,0-11 1 0,0 11 3 0,11 0 1 0,-11-11 1 0,0 11 1 0,10 0 0 0,-10 0 1 0,0 0 14 0,0 0-15 0,0 11-1 0,0 0 0 0,0 0-2 0,0-1-1 0,-10 1 0 0,10-11-3 0,-11 11 0 0,0 0-1 0,11 0-1 0,-12-11 1 0,12 11 0 0,-10 0-2 0,-1-11 1 0,11 11 1 0,-12-11-1 0,2 10 0 0,10-10 0 0,-10 11 0 0,10-11-1 0,0 0 1 0,0 0 0 0,0 11 0 0,10-11-1 0,-10 0 1 0,10 0 0 0,2 0 0 0,-1 0 0 0,-1 0 0 0,2 0 1 0,-1 0-1 0,10 0 1 0,-10 0 1 0,-1 11 0 0,2-11 0 0,-1 0-1 0,-11 0 0 0,11 0 1 0,-11 0 0 0,0 0 0 0,0 0-2 0,-11 11 0 0,0-11 0 0,11 11-1 0,-12-11-2 0,12 0-7 0,0 0-10 0,0 0-85 0,0 0 99 0</inkml:trace>
  <inkml:trace contextRef="#ctx0" brushRef="#br0" timeOffset="334">20572 16364 5 0,'0'0'0'0,"0"0"0"0,0 0 0 0,0 11 0 0,0-11 1 0,0 0 4 0,0 0 2 0,0 0-2 0,0 0 6 0,0 0-8 0,0 0 11 0,0-11-13 0,0 11 0 0,0-11-1 0,0 1 0 0,0 10 1 0,0-11-1 0,0 11 1 0,0 0 0 0,0-11-1 0,0 0 0 0,0 11 0 0,-12-11 1 0,12 0-1 0,0 11-1 0,0-11 1 0,0 0 1 0,0 1-1 0,-10 10 0 0,10-11 0 0,0 11 0 0,-11-11 0 0,11 11 0 0,0 0 1 0,-11-11-2 0,11 11 1 0,0 0 0 0,-11-11-1 0,11 11 1 0,-10-11 0 0,-2 11 0 0,12-11 0 0,-10 11 0 0,-1 0 0 0,11 0 0 0,-11-11 0 0,11 11 0 0,-11 0 0 0,-1-10 1 0,12 10-2 0,0 0 1 0,-10-11 1 0,0 11-1 0,-1 0-1 0,11 0 1 0,0 0 0 0,-11 0 0 0,11 11-1 0,-11-11 1 0,11 0 0 0,0 0-1 0,-12 0 1 0,12 10-1 0,-10-10 1 0,10 11 0 0,-11 0 0 0,1 0 0 0,10-11 0 0,-11 11 0 0,11 0 0 0,-11 0 0 0,11 0-1 0,-12-1 0 0,12 1 1 0,0 0-1 0,-10 0 1 0,-1 11 0 0,11-11-1 0,-12 10 1 0,12-10 0 0,-10 0-1 0,10 11 1 0,-10-11-1 0,10 11 0 0,-12-12 0 0,12 12 2 0,-10-11-1 0,-1 11-1 0,11-10 1 0,-12-2 0 0,2 0 1 0,10 1-2 0,-11-11 2 0,-1 11-1 0,3 0 0 0,-2-11 0 0,11 12 1 0,-12-12-1 0,2 10 0 0,10-10 1 0,-11 0 0 0,-1-10 0 0,2 10-1 0,-1-12 1 0,0-10 0 0,1 11 1 0,-1-9-1 0,-1 8 0 0,2-10-1 0,10 0 2 0,-11 1-1 0,0-1 0 0,0 0 0 0,1 0 1 0,-2 1-2 0,12-12 1 0,-10 22-1 0,10-11-1 0,-11 11 0 0,11 1-1 0,-11-1-8 0,11 11-9 0,-11 0 0 0,11-11 13 0,0 11 0 0</inkml:trace>
  <inkml:trace contextRef="#ctx0" brushRef="#br0" timeOffset="335">21637 16016 4 0,'0'-11'0'0,"10"11"0"0,-10 0 11 0,0 0 5 0,0 0-10 0,12 0-1 0,-12 0 1 0,11-10-1 0,-11 10 1 0,10 0 1 0,-10 10-1 0,0-10-1 0,0 21-2 0,0-9-1 0,0-1-1 0,0 11 0 0,0-11 0 0,0-2-1 0,12 14 1 0,-12-12-1 0,0 11 1 0,0-11-1 0,11 10 0 0,-11 1 0 0,0-11 0 0,11 0 0 0,-11 11 1 0,10-11-2 0,1-1 2 0,-11 1 0 0,10 0-1 0,2 0 0 0,-12 0 0 0,11-11 0 0,0 11 0 0,0-11 0 0,-11 0 1 0,10 11-2 0,0-11 1 0,2 0 0 0,-1 0 0 0,0-11 1 0,0 11-2 0,-1 0 1 0,-10-11 1 0,12 11-2 0,-1-11 1 0,-1 0-1 0,1 0 1 0,-11 0-1 0,0 11 0 0,11-10 1 0,-11-1-2 0,10 0 3 0,-10 0-3 0,0 0 1 0,0 0 1 0,12 0-1 0,-12-10 0 0,0 10 1 0,11 0 0 0,-11 0 0 0,0-11 0 0,0 22-1 0,10-11 1 0,-10-1-1 0,0 3 0 0,0-2 2 0,12 0-2 0,-12 11 1 0,10-11 0 0,-10 0 0 0,10-1 0 0,-10 2-1 0,12-1 1 0,-12 1 0 0,11 10 0 0,-11-11 0 0,10 11-1 0,2-11 1 0,-12 11 0 0,11-12 0 0,-11 12 0 0,10 0-1 0,-10 0 1 0,0 0 0 0,11-10 0 0,-11 10 0 0,11 0 1 0,-11 10-1 0,10-10 0 0,-10 0 0 0,12 0 0 0,-1 0 1 0,-11 0 0 0,10 12-1 0,-10-12 2 0,12 11-2 0,-12-11 1 0,10 11-1 0,-10-11 1 0,10 10-1 0,-10 1 1 0,0-11-1 0,12 10 0 0,-1 2 1 0,-11-1-1 0,0 0 0 0,10 0 2 0,2 9-1 0,-12-8 0 0,0 10 0 0,11 0 1 0,0-11-1 0,-1 10 0 0,-10 1 1 0,11-11-2 0,-11 11 0 0,10-11 0 0,2 0-1 0,-12-11-1 0,11 10-3 0,-11-10-5 0,11 0-5 0,-11 0-9 0,0 0-4 0,0 0 23 0,11 0 1 0</inkml:trace>
  <inkml:trace contextRef="#ctx0" brushRef="#br0" timeOffset="336">23007 15973 2 0,'0'0'0'0,"0"-12"1"0,0 12-1 0,0-10 0 0,0 10 0 0,0-11 1 0,0 11 2 0,10 0 1 0,-10 0 1 0,0 0 1 0,0 0 1 0,0 11-2 0,0 11-1 0,0 0-1 0,0 9-1 0,0 3 0 0,0 9 1 0,0-10-2 0,0 10 0 0,0 12 0 0,0-12-1 0,0-10 1 0,0 0-1 0,0-1-1 0,12-21-2 0,-12 0-2 0,0 0-6 0,0-11-5 0,0 0 6 0,0-11 9 0,-12 0-4 0</inkml:trace>
  <inkml:trace contextRef="#ctx0" brushRef="#br0" timeOffset="337">23017 15951 2 0,'0'0'1'0,"0"0"-1"0,0 0 1 0,12 0 0 0,-1 0 3 0,-1-11-1 0,13 11 1 0,-2 0 0 0,0 0 0 0,13-10-1 0,-13 10 0 0,12 0-1 0,-1-12 0 0,-9 12-1 0,9 0 0 0,-22-10-1 0,13 10 0 0,-13-11 0 0,2 11 0 0,-2 0 0 0,-10 0 0 0,0 0 1 0,0 0-1 0,0 11 1 0,0-1-1 0,-10-10 1 0,10 12-1 0,0-2 0 0,-12-10 0 0,12 11 0 0,0 11 1 0,0 0-1 0,0-1 0 0,0 12 1 0,0 0 0 0,0-12 0 0,0 12-1 0,12 0 1 0,-12-1-1 0,10 12 1 0,0-23-1 0,-10 12 0 0,0-11 1 0,12 0-2 0,-12-12 2 0,0 1-1 0,11 0 0 0,-11 0 1 0,0-11 0 0,0 11 0 0,0-11 2 0,-11 0-2 0,-1 0 0 0,12 11 0 0,-20-11-1 0,-2 0 1 0,11 0 0 0,-22 0 0 0,1 0 0 0,-12 0 0 0,1 0 1 0,10 0-1 0,0 0-1 0,1 0 0 0,10 11-1 0,11-11-4 0,-1 0-9 0,12 11-16 0,0-11 22 0,0 0 3 0</inkml:trace>
  <inkml:trace contextRef="#ctx0" brushRef="#br0" timeOffset="338">24345 15951 3 0,'0'0'0'0,"0"0"1"0,0 0 16 0,0 22-10 0,-11-11-3 0,11 21-1 0,0-10 0 0,0 22 0 0,0-12 0 0,0 1 0 0,0-1-1 0,0 12-2 0,0-11 1 0,0-1-1 0,0 1 0 0,0-11 0 0,0-12-2 0,0 1-2 0,0-11-6 0,0 0-5 0,0 0 2 0,0-11 11 0,-12-10 2 0,12 21-4 0</inkml:trace>
  <inkml:trace contextRef="#ctx0" brushRef="#br0" timeOffset="339">24301 15897 3 0,'0'0'1'0,"11"11"4"0,-11-11 2 0,10 0 1 0,13 10-3 0,-1-10-1 0,-2 0 0 0,13 0-1 0,-10 0-1 0,9-10 0 0,-10 10 1 0,0 0 0 0,-11 10-2 0,-1-10 0 0,0 0-1 0,2 12 0 0,-1-12 0 0,0 0-1 0,0 0 1 0,-11 0-1 0,10 0 1 0,-10 0 0 0,0 10-1 0,0-10 2 0,0 0-1 0,0 11 0 0,0-11 0 0,0 22 1 0,0-11-1 0,0 10 0 0,0 0 1 0,0 2 0 0,0 10-1 0,0-24-1 0,0 25 1 0,12-1 1 0,-12 10-1 0,0-10 0 0,0 10 2 0,11-21-1 0,-1 11-1 0,-10-1 1 0,11-10 0 0,-11 0 0 0,0 0 1 0,11-1 2 0,-11-10 5 0,0-11 5 0,0 11-1 0,-11-11-1 0,11 0-4 0,-21 0 0 0,-2 0-2 0,2 0-4 0,-1 0-1 0,-10 0-2 0,10 0 0 0,-1 0-1 0,13-11-5 0,-11 11-11 0,-1 0-8 0,10 0-7 0,-9-11 0 0,9 11 20 0,12 0 9 0</inkml:trace>
  <inkml:trace contextRef="#ctx0" brushRef="#br0" timeOffset="340">23290 16201 4 0,'0'0'0'0,"0"0"0"0,0 0 2 0,-11 0 3 0,11 11 4 0,0-11 0 0,0 0-3 0,-11 0-2 0,11 0-2 0,11 0 0 0,-11 0 1 0,11 0 0 0,-1 0 1 0,13 0-1 0,-1 0 1 0,10 0-1 0,1 0 1 0,-1 0-1 0,12 0-2 0,-2 0-2 0,14 0 1 0,-14-11 0 0,13 11 0 0,10 0 0 0,-10 0 0 0,0 0 0 0,-2 0 0 0,2-11 0 0,-12 11-1 0,12 0 0 0,0 0 0 0,-23 0 1 0,11 0-1 0,-11-11 1 0,1 11 0 0,0 0 0 0,-11 0 0 0,-12 0 1 0,2 0 0 0,-1 0-1 0,-1 0 0 0,2 0 2 0,-12 0 0 0,0 0-1 0,0 0-1 0,-12 0-1 0,2 0-1 0,10 0-10 0,-11 0-11 0,11 0 2 0,0 0 11 0,-12 0 6 0</inkml:trace>
  <inkml:trace contextRef="#ctx0" brushRef="#br0" timeOffset="341">23115 15549 1 0,'0'0'0'0,"0"0"0"0,12-11 0 0,-12 11 1 0,0 0 1 0,11-11 2 0,-11 11-1 0,0 0 2 0,0-11 1 0,-11 11-1 0,11 0-2 0,-12 0-1 0,-9 0-1 0,11 11-1 0,-24 0 1 0,34-11-3 0,-10 11 1 0,10 0-2 0,0-11-1 0,10 0 1 0,2 0 1 0,10 0 2 0,-1 12 0 0,1-3 0 0,0 2 0 0,-11 0 2 0,9 11 1 0,-20 0 1 0,0-1 1 0,0-10-1 0,-20 12 2 0,-2-13-1 0,11 11 0 0,-11-9 1 0,1-12-2 0,10 0-1 0,0 0-1 0,-1-22-2 0,12 11-1 0,-10 1-2 0,10-2-9 0,0 1-13 0,0 11 3 0,0 0 18 0,0 0 3 0</inkml:trace>
  <inkml:trace contextRef="#ctx0" brushRef="#br0" timeOffset="342">24378 15549 2 0,'0'0'0'0,"0"-11"0"0,0 0 0 0,0 11 2 0,0-11-1 0,0 11 2 0,9-11-1 0,3 11 2 0,-1 0 0 0,-1 0 1 0,2 22-1 0,-1-11 0 0,0 23-1 0,-11-14-2 0,0 2 0 0,0 1-1 0,0-13 1 0,0 11 1 0,0-21 0 0,-11 11 1 0,11-22 1 0,11 1 1 0,-11-11-2 0,0-13-1 0,0 12-2 0,0-10 0 0,11-1-1 0,-1 11 0 0,0-10 1 0,2 32-2 0,-1-11-4 0,0 0-11 0,0 11-7 0,-1 0 19 0,-10-11 3 0</inkml:trace>
  <inkml:trace contextRef="#ctx0" brushRef="#br0" timeOffset="343">23040 16951 6 0,'0'0'0'0,"0"0"1"0,0 0 4 0,0 0 0 0,0-10 1 0,0 20 27 0,0-10-31 0,10 22-1 0,-10-11 0 0,12 11 0 0,-1 10 1 0,0-10-1 0,-1 11 0 0,1-11 1 0,11-1-1 0,-11 1 1 0,11-11-2 0,-2 11 2 0,-8-11-2 0,-1-1 1 0,0 1 0 0,0-11-1 0,-11 11 1 0,10-11 0 0,-10 11-1 0,0-11-1 0,-10 0 0 0,10 0-5 0,0 0-13 0,-11 0-13 0,0-11 21 0,11 0 5 0</inkml:trace>
  <inkml:trace contextRef="#ctx0" brushRef="#br0" timeOffset="344">22975 16984 5 0,'0'0'1'0,"0"0"-1"0,0 0 0 0,0 0 1 0,0 0 1 0,0 0 2 0,0 0 1 0,0 0-3 0,10-11 0 0,2 0 0 0,8 11 0 0,3-21 0 0,-1 10 2 0,21-22 0 0,-10 11 1 0,-1 1-2 0,-10-1 0 0,-11 22-2 0,-11-11 1 0,0 11-1 0,0-11 0 0,0 11-8 0,0 0-10 0,0 0-2 0,-11 0 16 0,11 11-3 0</inkml:trace>
  <inkml:trace contextRef="#ctx0" brushRef="#br0" timeOffset="345">23180 16788 6 0,'0'0'0'0,"0"0"1"0,0 0 0 0,0 0 2 0,12 0 3 0,-12 0 2 0,0 0 5 0,11 0-5 0,0 10-1 0,-11 13-2 0,11-12-2 0,-1 11-1 0,2-1 1 0,-1-10-3 0,-1 0 0 0,1 0 0 0,0 11 0 0,11-1 1 0,-11-10-1 0,-1 0 0 0,2 0 1 0,-12-11-1 0,0 11 0 0,0 0 0 0,0-11-1 0,0 11-1 0,0-11 0 0,0 0 1 0</inkml:trace>
  <inkml:trace contextRef="#ctx0" brushRef="#br0" timeOffset="346">23138 17321 6 0,'0'0'0'0,"0"-11"0"0,11 11 1 0,-11-11 1 0,21 1 2 0,-11 0-1 0,13-2 1 0,-1-21-1 0,11 11 1 0,-12 1 0 0,0-1 1 0,12 0 0 0,-21 0-4 0,8 12 0 0,-20-1-1 0,12 11 1 0,-12 0-2 0,0 0-35 0,-12 0 29 0</inkml:trace>
  <inkml:trace contextRef="#ctx0" brushRef="#br0" timeOffset="347">23247 17234 7 0,'0'0'-1'0,"11"0"2"0,-1-22-1 0,1 12 0 0,0-12 2 0,-1 0 0 0,13 11 1 0,-13-11 1 0,2 22-2 0,8-21-1 0,-8 10 1 0,-1-11-1 0,-1 11 0 0,2 0 1 0,-12 11 0 0,0 0 1 0,11 0-1 0,-11 0-2 0,-11 0 0 0,11 11-1 0,0 0 0 0,-12-11-2 0,12 11-3 0,0-11-3 0,0 11 3 0,0-11 5 0,-10 0-6 0</inkml:trace>
  <inkml:trace contextRef="#ctx0" brushRef="#br0" timeOffset="348">24367 16863 6 0,'0'0'0'0,"0"0"0"0,0-9 3 0,0 9 7 0,0 0 1 0,0 9-4 0,0-9-6 0,0 23-1 0,0-12 1 0,11 11-1 0,-11 10 0 0,0 1 0 0,0 0 1 0,9-1-1 0,-9 1 0 0,12 0 1 0,-12-12-1 0,11 1 0 0,-11 0 1 0,0-11-1 0,0 0 0 0,0-1 0 0,0-10 0 0,0 0 0 0,-11 0-1 0,11 0 0 0,0-21 0 0</inkml:trace>
  <inkml:trace contextRef="#ctx0" brushRef="#br0" timeOffset="349">24367 16854 6 0,'0'0'0'0,"0"0"-1"0,0 9 2 0,0-9 1 0,0 0 3 0,11 0-1 0,-11 0 0 0,9 0-1 0,3 0 0 0,9 0 0 0,-9-9 1 0,10 9-2 0,-11 0-1 0,9 0 0 0,-8-11-2 0,10 11 1 0,-1 0 0 0,-11-11 0 0,13 11 1 0,-23 0-1 0,11 0 0 0,-11 0 0 0,0 0 3 0,0 0 3 0,0 0-5 0,0 0 0 0,0 0-1 0,0 0 1 0,0 0-2 0,0 0 2 0,0 0-2 0,0 11 1 0,0-11 0 0,11 0 0 0,-11 0 0 0,0 11 0 0,10-11 1 0,-10 9-1 0,0-9 1 0,0 12-1 0,0-12 0 0,12 11 0 0,-12 0 0 0,0 0 0 0,11 11 0 0,-11-1 0 0,0 1 0 0,10 11 0 0,1-1 0 0,-11 1 0 0,11-11 0 0,-11 10 0 0,10 1 1 0,-10-11-1 0,0-11 0 0,12 10 0 0,-12-10 0 0,0 0 0 0,11-11 0 0,-11 11 0 0,0-11 1 0,0 11-1 0,0-11 0 0,0 11 0 0,10-11 1 0,-10 12-1 0,0-12 0 0,0 0 2 0,-10 0-1 0,-1 0-1 0,-1 0 1 0,2 0 0 0,-22 0-1 0,9 0 1 0,-9 0 0 0,-1 0-1 0,1 0 1 0,-1 0 0 0,1 0 0 0,9 0-1 0,2 0-1 0,9 0 0 0,3 0-1 0</inkml:trace>
  <inkml:trace contextRef="#ctx0" brushRef="#br0" timeOffset="350">23421 17006 7 0,'0'0'0'0,"0"0"0"0,0 0 0 0,0 0 0 0,0 0 0 0,10 0 0 0,1 0 0 0,0 0 1 0,-1-11 1 0,2 0 0 0,9 11 0 0,-9-11-1 0,8 11 0 0,-8-11-2 0,9 11-2 0,-9 0-2 0,-1 0 4 0,11-11 1 0,-22 11-6 0</inkml:trace>
  <inkml:trace contextRef="#ctx0" brushRef="#br0" timeOffset="351">23703 16941 7 0,'0'0'0'0,"0"0"2"0,0 0 1 0,0 0 1 0,10 0-2 0,13 0 0 0,-13-11-1 0,13 11 0 0,-2 0 1 0,0 0 0 0,-9-11 0 0,21 0 0 0,-13 11 0 0,13-11-2 0,0-11 0 0,-11 10 0 0,0 12 0 0,-1 0 0 0,2-9 0 0,-14 9-1 0,3 0 0 0,10 0-1 0,-11 0-3 0,-1-11-2 0,13 11 0 0,-13-11 4 0,1 11-1 0</inkml:trace>
  <inkml:trace contextRef="#ctx0" brushRef="#br0" timeOffset="352">24214 16843 6 0,'0'0'0'0,"0"0"0"0,10 0 0 0,2 0 0 0,-1 0 0 0,-1-11 0 0,2 11-1 0,-1 0 1 0,-1 0 0 0,12-11 0 0,-12 11 0 0,13 0 0 0,-13-11 0 0,2 11 0 0,-1 0 0 0,10-12 0 0,-10 12 0 0,-1 0-5 0</inkml:trace>
  <inkml:trace contextRef="#ctx0" brushRef="#br0" timeOffset="353">23778 14657 0 0,'12'11'0'0,"9"11"0"0,2-11 0 0,9 0 0 0,1 10 0 0,0-10 0 0,-12 0 0 0,0 0 0 0,-9-11 1 0,21 11-1 0,-13 12 1 0,3-14-1 0,-1 2 1 0,0-11 0 0,10 11 0 0,-11 0 0 0,2 0-1 0,-1 1 1 0,-2-12 0 0,3 10-1 0,-1-10 1 0,21 0-1 0,-21 11 2 0,11-11 0 0,-13 0 1 0,3 0 1 0,-1 0-2 0,11 0 0 0,-13 0-1 0,14 0 0 0,-3 0-1 0,-8-11 1 0,9 11-1 0,1 0 1 0,-1-10 0 0,1 10 0 0,-11-12 0 0,11 1 1 0,-11 0-2 0,10 0 1 0,1 0-1 0,0 2 0 0,-13-14 0 0,13 12 0 0,-10 0 0 0,-1 0 1 0,-2 11 0 0,3-11 0 0,-1-10 0 0,-12 10-1 0,12 0 1 0,-12-22 0 0,2 22 0 0,-1-21 0 0,-1 10 0 0,2 0 0 0,-12 0 1 0,11 1 0 0,-11-1-2 0,0-11 2 0,10-10-2 0,-10 10 0 0,11 1 1 0,-11-12-1 0,0 12 1 0,0-1 0 0,0-11 1 0,0 23-1 0,-11-13 2 0,1 3-1 0,-13-3 1 0,23 13-1 0,-21-1-2 0,9-10 1 0,-8 11 1 0,-2-2 0 0,-23 1 1 0,14 2-1 0,-3 8 0 0,-8 1-2 0,9-11 0 0,0 11 0 0,1 0-1 0,-1 1 0 0,-10-12-1 0,21 11 0 0,-22 0 0 0,12-11-1 0,-1 1 0 0,-1 10 0 0,14 11 0 0,-13-11-1 0,1 0 0 0,-13 11-1 0,3 0 0 0,-2 0 0 0,0 0 1 0,11-11-1 0,-10 11 2 0,0 0 0 0,10 0 1 0,-11 0-1 0,12 0 2 0,-33 0-2 0,21 0 2 0,0 0 0 0,1 11 0 0,0 0 0 0,-2 0 0 0,-8 10 1 0,31 1-1 0,-10-11 1 0,10 11 0 0,-1 10-1 0,3 1 1 0,-2 1-1 0,11-3 1 0,-1 13 0 0,12-12 0 0,0 12 0 0,12 0 0 0,-12 10 0 0,11 0 0 0,0 1 0 0,0 10 1 0,21-11 0 0,1-10 0 0,-1 10 1 0,11-11 0 0,1 1 1 0,0-11 0 0,10 10 0 0,0-21 1 0,1 10 0 0,-1-10 0 0,12 0-1 0,-12-11-16 0,-1-11-7 0,3 0 19 0</inkml:trace>
  <inkml:trace contextRef="#ctx0" brushRef="#br0" timeOffset="354">24715 16821 5 0,'0'0'0'0,"0"0"0"0,0 0 0 0,0 0 0 0,0 0 0 0,0 0 0 0,0 0 0 0,-12 0 1 0,12 0-1 0,0 0 0 0,0 0 0 0,0 0 0 0,0 0 1 0,-10-11 0 0,10 11 4 0,0 0-1 0,0 0 0 0,0 0 1 0,0-12 0 0,0 12 0 0,0 0 0 0,0-10-1 0,0 10 1 0,0 0-2 0,10-11-1 0,-10 11-1 0,12 0 0 0,-12 0-1 0,10 0 1 0,-10 11 0 0,10-1-1 0,-10 2 1 0,12-1-1 0,-1 0 1 0,-11 11-1 0,0-13 0 0,0 3 2 0,0-1-2 0,-11-11 1 0,11 0-1 0,0 0 1 0,0 0 1 0,0 0 2 0,0-11-2 0,0-10 1 0,11-1 0 0,-1 0 0 0,-10 0-2 0,12 1-1 0,9-1 0 0,-10 0-2 0,0 11-17 0,-1 1-22 0,2-2 25 0,-12 12 11 0</inkml:trace>
  <inkml:trace contextRef="#ctx0" brushRef="#br0" timeOffset="355">22931 16777 6 0,'0'0'0'0,"-12"0"0"0,12 0 1 0,0-10 2 0,0 10 4 0,12 0 3 0,-12-11 1 0,0 0 0 0,0 11 0 0,0-12-1 0,0 12-2 0,0 0 0 0,0-10 0 0,-12 10-6 0,3 10-2 0,-14 2 0 0,13-1 0 0,10-11-1 0,0 11-1 0,0-11-3 0,0 0-1 0,22 0-2 0,-11 0 4 0,-2 0 1 0,14 0 2 0,-1 0 0 0,-11 0 2 0,-1 10-2 0,-10 1 1 0,0-1 1 0,-10 2 2 0,-1 10 2 0,-11-11 0 0,-1 0 1 0,14-11-2 0,-2 0-2 0,-1 0-3 0,12-11-23 0,-10 11-29 0,10-11 40 0</inkml:trace>
  <inkml:trace contextRef="#ctx0" brushRef="#br0" timeOffset="356">21963 8253 9 0,'0'0'0'0,"0"0"0"0,12 0 1 0,-2 0 1 0,0-11 2 0,13 11-1 0,-1-12-2 0,-1 12 0 0,1 12 1 0,21-12 1 0,12 11-1 0,-1-11 1 0,12 0 0 0,9 0-1 0,13 0-1 0,10 0 1 0,9-11-1 0,3-1 1 0,10 2 0 0,-12-1-1 0,0 1 0 0,-9 10-1 0,-13 0 1 0,2 0-2 0,10 0 1 0,-33 0 0 0,10-11-2 0,-20 11 2 0,0 0 0 0,-13 0 0 0,-19 0 0 0,-1 0 0 0,-22 0-4 0,0-11-12 0,-12 11 0 0,2 0 8 0</inkml:trace>
  <inkml:trace contextRef="#ctx0" brushRef="#br0" timeOffset="357">23235 8035 14 0,'-10'0'6'0,"10"-11"-3"0,-11 11-4 0,22 0 0 0,-1 0 1 0,2 0 1 0,20 0 2 0,12 0 4 0,-2 0-4 0,14 11-1 0,9 11-1 0,0-10-2 0,-10 9 2 0,-12 0 0 0,0-10 2 0,-10 11 0 0,-12-11 1 0,2-1 1 0,-23 2-1 0,9-1 2 0,-18 0-1 0,-35-1-1 0,-10 11-2 0,-11-9 0 0,10-1 1 0,0 0-2 0,22-11 0 0,1 11-3 0,22-1-12 0,-1-10-19 0,11 10 8 0,11-10 17 0</inkml:trace>
  <inkml:trace contextRef="#ctx0" brushRef="#br0" timeOffset="358">24921 7252 14 0,'-11'0'14'0,"-1"-10"-10"0,3 10-4 0,-2 0-3 0,11 0-4 0,11 0-6 0,-2 0 8 0,-9 0 1 0</inkml:trace>
  <inkml:trace contextRef="#ctx0" brushRef="#br0" timeOffset="359">22453 8644 7 0,'0'0'0'0,"0"0"0"0,-12 0 2 0,12 0 7 0,-10 0 7 0,10 0 3 0,0 0 3 0,-11 0-1 0,11 0-5 0,11 11-3 0,-1-11-2 0,2 0 0 0,9 0-3 0,11 11 1 0,1-11-3 0,11-11-2 0,0 0-2 0,-11 11-2 0,-1-11 1 0,12 1 1 0,-12-1-1 0,-11 11 1 0,2 0 0 0,-13-11-1 0,-10 11 0 0,-10 0-1 0,10 0-7 0,-11 0-9 0,11-11-10 0,-12 11-26 0,12-11-3 0,-10 11 32 0,10 0 16 0</inkml:trace>
  <inkml:trace contextRef="#ctx0" brushRef="#br0" timeOffset="360">22408 8677 7 0,'0'0'0'0,"0"0"0"0,-9 11 2 0,9-11 0 0,0 0 1 0,9 0 4 0,3 0-2 0,9 0 2 0,12-11 0 0,-11 11 1 0,0 0-2 0,11 0 0 0,-12-11-1 0,11 11-1 0,1 0-2 0,-10-11 0 0,-2 11-1 0,1-11-1 0,11 11 0 0,-22-11 0 0,-1 11 0 0,1-10-2 0,0 10-4 0,-11 0-9 0,10 0-9 0,-10 0 5 0,-10 0 17 0,10 0-4 0</inkml:trace>
  <inkml:trace contextRef="#ctx0" brushRef="#br0" timeOffset="361">23247 8362 7 0,'0'0'0'0,"-12"-22"12"0,2 11 11 0,10 0-3 0,0 11-4 0,0-11-3 0,0 11-1 0,10 0-6 0,-10 0-1 0,12 0-2 0,-1 0 0 0,10 22 0 0,0 0 0 0,2-1 0 0,-1 23 0 0,10-1 3 0,-11 1 0 0,2 10-2 0,-2-10-1 0,12-1-2 0,-22-10-2 0,22 1 2 0,-12-3 0 0,-10-9 0 0,-1 0 0 0,2-12 0 0,-1 12 0 0,-11-22 0 0,0 11-2 0,0-11-6 0,-11 0-23 0,-1 0-19 0,-9-11 6 0,0-11 22 0,-12 2 14 0</inkml:trace>
  <inkml:trace contextRef="#ctx0" brushRef="#br0" timeOffset="362">23388 8514 7 0,'0'0'0'0,"0"0"8"0,0 0 1 0,0 11 8 0,-11 0 8 0,-11 21 2 0,0 12-4 0,-11 10-2 0,-9 0-2 0,-2 2-4 0,-10-3-6 0,21-10-5 0,0-9-4 0,23-24 1 0,10 1-5 0,-11-1-17 0,22-20-27 0,10-11-15 0,1-2 23 0,-11 2 31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8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5620 11406 11 0,'12'0'0'0,"-12"0"0"0,11-11 0 0,-11 11 0 0,0 0 0 0,10 0 1 0,-10-11-1 0,0 11 1 0,12 0 0 0,-12 0 1 0,10 0-1 0,-10-11 0 0,0 11 0 0,0 0-1 0,10 0 0 0,-10 0 0 0,0 0 0 0,12 0 0 0,-12 0 0 0,-12 0 0 0,12 0-2 0,0 11-2 0,-10 11 1 0,10-22-7 0</inkml:trace>
  <inkml:trace contextRef="#ctx0" brushRef="#br0" timeOffset="1">7350 11297 0 0,'0'0'0'0,"0"-11"0"0,-12 11 0 0,12 0 0 0,0 0 0 0,12 0 0 0,-1 11 0 0,-1-11 0 0,2 0 0 0,8 0 0 0,3 0 0 0,-1 0 0 0,-1 0 0 0,11 0 0 0,1 0 0 0,11 0 0 0,-11 0 0 0</inkml:trace>
  <inkml:trace contextRef="#ctx0" brushRef="#br0" timeOffset="2">8622 11286 0 0,'33'0'0'0,"32"0"0"0,-12 0 0 0,-8 0 0 0,-13 0 0 0</inkml:trace>
  <inkml:trace contextRef="#ctx0" brushRef="#br0" timeOffset="3">9763 11297 0 0,'23'0'0'0,"64"0"0"0,-22 11 0 0,0-11 1 0,-11 0 0 0,12 0-1 0,-13 0 1 0,-9 0 0 0,0 0-1 0,-2 0 1 0,3 0-1 0,20-11 1 0,-22 11-1 0,1-11 0 0,21 11 1 0,-21 0-1 0,10 0 1 0,12 0-1 0,-1 0 1 0,11 0 0 0,-12 0-1 0,1 0 1 0,12 0-1 0,-11 0 1 0,10 0-1 0,-11 0 1 0,0 0-1 0,0 0 1 0,-10 0-1 0,10 0 1 0,0 11-1 0,1-11 0 0,-1 0 1 0,0 0-1 0,0 0 0 0,0-11 0 0,-21 1 0 0,0 10 1 0,-2-11-1 0,-19 0 0 0,-1 11 1 0,-12-11-1 0,0 11 0 0,2 0-1 0,-1 0 1 0,-1 0 0 0,2 0-1 0,10 11-1 0,-12-11 0 0,1 11 1 0,-11-11-10 0</inkml:trace>
  <inkml:trace contextRef="#ctx0" brushRef="#br0" timeOffset="4">7252 11308 1 0,'0'0'0'0,"-11"0"0"0,11 0 0 0,11 0-1 0,-11 0 2 0,11 0 0 0,11 0 0 0,-1 0 2 0,11 0 1 0,13 0 1 0,8 0 1 0,2 0-2 0,0 11-2 0,21-11 1 0,0 0-1 0,10-11-5 0,24 11 1 0,-2-11 0 0,12 11 2 0,10-11 1 0,-10 11 1 0,-11 0 4 0,-12 0 0 0,12 0-2 0,-23 11-2 0,12-11-4 0,0 11-2 0,1-11-1 0,20 0 2 0,1 0 1 0,20 0 4 0,3 0 1 0,20 0 6 0,-43 0 0 0,-12 0 0 0,-11 0-3 0,-9 11-1 0,-1 0-1 0,-11 0-1 0,22 1-1 0,11-2-1 0,0 0-1 0,21 1 0 0,0 0 0 0,-10 0 0 0,0 1 1 0,-2-12 1 0,2 10 0 0,-10-10 0 0,-2 11-1 0,0-11 1 0,-9 0 0 0,-1 10 0 0,11-10-2 0,-12 0 2 0,1 0-2 0,11 11 1 0,-11-11-1 0,-12 0 0 0,2 0-1 0,-13 0 1 0,-9 0 0 0,-12 11 0 0,11-11 1 0,-21 0-1 0,22 0 0 0,-23 12 0 0,-10-12 0 0,-1 10-1 0,-10-10 1 0,-11 11-1 0,11-11-2 0,-22 0-16 0,0 10-24 0,0 2 17 0,-22-12 19 0</inkml:trace>
  <inkml:trace contextRef="#ctx0" brushRef="#br0" timeOffset="5">13264 11243 7 0,'0'0'0'0,"12"0"0"0,-1-11 0 0,11 11 0 0,-12 0 0 0,12 0 0 0,-22 0 1 0,0 0-1 0,0 0 0 0,11 0 3 0,-1 0-2 0,13 0 0 0,-2 0-1 0,0 0 1 0,12 0 0 0,-11 0 0 0,-12 0 0 0,2 0-1 0,-1 0 1 0,-11 11 0 0,-11-11-1 0,-11 0 0 0,-10 11 1 0,9 0 0 0,-10 0-1 0,13-11 1 0,-13 10 0 0,21 1-1 0,2-11 1 0,0 11-2 0,20 0 1 0,-10-11 0 0,22 11 1 0,11-11-1 0,10 0-1 0,0-11 1 0,-11 0 0 0,13 0 0 0,-13 11 1 0,-11-11 2 0,-9 11 0 0,-1 0 0 0,-22 0 1 0,-11 0-2 0,-10 0-1 0,-12 11 0 0,0 0-1 0,-22-11 2 0,13 11-1 0,-1-11-1 0,21 0 1 0,22 0-1 0,11 0-1 0,21 0 0 0,44 0-4 0,45 11-15 0,31 0 2 0</inkml:trace>
  <inkml:trace contextRef="#ctx0" brushRef="#br0" timeOffset="6">14765 11199 1 0,'0'0'0'0,"0"-10"0"0,11 10 0 0,-11 0 0 0,21 0 1 0,-9-11 1 0,9 11-1 0,2 0 0 0,-14-11-1 0,3 11 0 0,9 11 0 0,-21-11 1 0,12 0-1 0,-12 11 0 0,0-11 1 0,-22 10 1 0,11 1-1 0,-33 0 0 0,23 0 1 0,-23-11 0 0,1 0 0 0,0 11 0 0,21-11 0 0,-1 11-1 0,23 0-1 0,0 0 0 0,33-11 0 0,11 10 1 0,21-10-2 0,12 0 1 0,20 0-1 0,-22 0 1 0,-8-10 0 0,-14 10-1 0,-41-11 2 0,-12 0 0 0,-54-11-1 0,-34 11-1 0,-53 0-1 0,-22 11-6 0,0 22-2 0,119-11 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4.8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11068 4056 5 0,'0'0'1'0,"-21"-11"-1"0,21 0-1 0,-22 11 1 0,22 0 0 0,-11 11-5 0</inkml:trace>
  <inkml:trace contextRef="#ctx0" brushRef="#br0" timeOffset="1">13548 4382 5 0,'0'-11'0'0,"0"0"0"0,0 0 1 0,-11 0 0 0,11 1-1 0,0-1 0 0,0 11 0 0,-12-11 0 0,12 0 0 0,-10 11 2 0,-1-22 0 0,-1 22 2 0,-8-11-1 0,-13 11 0 0,21 0 0 0,-21 0 0 0,1 0 0 0,-1 11-1 0,1 0 0 0,-11 11-1 0,11 0-1 0,-1 10 0 0,-12 1-1 0,14 21-1 0,9-9 1 0,10 8 0 0,2-10 0 0,-1 12 0 0,11-1 1 0,11 1-1 0,-1-12 1 0,2 1-1 0,10-12 0 0,-1 1 1 0,23-1 1 0,0-10-1 0,-2 0 1 0,13-11-1 0,0 0 0 0,-2-11 0 0,2 0 1 0,0-11-1 0,-12 0 0 0,1-11 0 0,-1-10 0 0,-10-1 1 0,0 0 1 0,-12-11 0 0,0 1 1 0,-9-12-1 0,-1-10-1 0,-11 0-1 0,10 11 0 0,-10-11-1 0,12 0 3 0,-12 10-1 0,0 23 1 0,0-12 2 0,0 12 0 0,-22 10 0 0,-1 0-2 0,-10 0-3 0,-9 11-1 0,9 1 1 0,-10 10 0 0,-1 0 0 0,1 0-1 0,-2 10 2 0,13 12-1 0,-11 0 0 0,11 0 0 0,21 10 0 0,-22 12-2 0,21 21-1 0,-8-11 1 0,20 1-2 0,0-12-2 0,0 1-4 0,20-1 4 0,13 12 6 0,-1-33-3 0</inkml:trace>
  <inkml:trace contextRef="#ctx0" brushRef="#br0" timeOffset="2">15884 5785 5 0,'0'0'0'0,"0"-11"1"0,0 0 1 0,-10 0-1 0,10 11-1 0,0 0-1 0,0 0-2 0,10 0 5 0,-10 0 0 0,0 0-1 0,12 0-2 0,-12 0 1 0,11 0-1 0,-11 0-2 0,-11 0 2 0,-11-11-3 0</inkml:trace>
  <inkml:trace contextRef="#ctx0" brushRef="#br0" timeOffset="3">9503 7546 44 0,'0'0'19'0,"11"-33"0"0,0 12-18 0,-1 21-2 0,1-11-2 0,-11 11-1 0,0 0-6 0,-21 0-11 0,10 11-2 0,-33 10 7 0,33-10 11 0</inkml:trace>
  <inkml:trace contextRef="#ctx0" brushRef="#br0" timeOffset="4">12895 4806 5 0,'0'0'0'0,"0"-11"0"0,-12-1-1 0,12 2-3 0</inkml:trace>
  <inkml:trace contextRef="#ctx0" brushRef="#br0" timeOffset="5">12732 6209 5 0,'0'0'0'0,"0"-10"3"0,-11-2-2 0,11 12-2 0,-11-11 1 0,11 11 0 0,0 0-1 0,0 0-1 0,0 11 1 0,11-11 1 0,-11 12 0 0,11-2 0 0,-11-10-4 0</inkml:trace>
  <inkml:trace contextRef="#ctx0" brushRef="#br0" timeOffset="6">13406 6111 9 0,'-12'-11'10'0,"12"11"-1"0,-9-11-9 0,-2 11-1 0,11 0 1 0,0-11 0 0,-12 11 0 0,12 0 0 0,0 0 0 0,0 0 1 0,0 0 9 0,0 0-7 0,0-11-2 0,-10 11 1 0,10 0 1 0,0 0 5 0,0-11-4 0,0 11-3 0,0 0-1 0,0 0 0 0,0-10-6 0,0 10-1 0,10 0-5 0,-10 0-2 0,12 0 1 0,-1 0 9 0,-11 0 0 0</inkml:trace>
  <inkml:trace contextRef="#ctx0" brushRef="#br0" timeOffset="7">13091 6111 7 0,'0'0'0'0,"-12"0"7"0,2-22-6 0,-1 22-1 0,11 0-1 0,-11-11 0 0,11 11-3 0,11 0 0 0,-11 0 4 0,11 0 0 0,-1 0-5 0</inkml:trace>
  <inkml:trace contextRef="#ctx0" brushRef="#br0" timeOffset="8">13329 5752 4 0,'0'0'0'0,"-10"-22"1"0,-12 10 0 0,12 2-1 0,10 0 0 0,-11 10 0 0,11-11 0 0,-12 0-1 0,12 0 0 0,-10-1 2 0,10-9 0 0,-11 11 0 0,11-12 1 0,-21 10 0 0,21 12-1 0,-11-10 0 0,-11 10-1 0,11 10 1 0,0 2 0 0,0-1 0 0,-1 21 0 0,-8 12 0 0,-2 10-1 0,-1 11 0 0,13 1-1 0,-1-1 0 0,11-11-1 0,11 1 2 0,22-12 0 0,9-10 3 0,25 10 1 0,9-9-2 0,-11-13-2 0,10 0 0 0,-10 2-1 0,-9-13-2 0,-24-10 0 0,1 0 2 0,-1 0 0 0,-22-10 1 0,2-13 2 0,-2 2 0 0,2-23-2 0,-1-10 0 0,11-12-1 0,-2 1 2 0,-8-11-1 0,-12 11 1 0,0 0 2 0,-12 10-1 0,-8 12 2 0,-2 21 0 0,-1-11-2 0,-9 12-1 0,11-2-1 0,-23 2 0 0,12 11-1 0,-1-2-1 0,-10 2 0 0,10 10 2 0,-12 0-1 0,3 10 0 0,9 2 2 0,1-2-1 0,-12 11 1 0,33 13-2 0,-10-13 0 0,-1 1-1 0,11 11 1 0,0-1 1 0,0 12 1 0,11-1-1 0,11 1 0 0,-11-1-1 0,11 1 2 0,10 10-3 0,-9-21 1 0,-1-1 1 0,31 1-3 0,-19-11-2 0,19-10-1 0,-9-3 1 0,11-9 5 0,0 0-4 0</inkml:trace>
  <inkml:trace contextRef="#ctx0" brushRef="#br0" timeOffset="9">13385 5980 39 0,'0'0'0'0,"-11"-11"52"0,-1-10-53 0,2 10-11 0,10 11-13 0,10 0 1 0,13 0 5 0,-14 0 13 0,3-11 2 0</inkml:trace>
  <inkml:trace contextRef="#ctx0" brushRef="#br0" timeOffset="10">12765 6241 38 0,'0'0'19'0,"-12"-21"6"0,-9 10-30 0,10 1 0 0,0 10 3 0,1 0 0 0,10 0 1 0,-12 0 1 0,12 0 1 0,0 0 4 0,0 0 1 0,0 10-1 0,0-10 2 0,0-10 11 0,0 10-18 0,0 0-1 0,0-12-1 0,0 12-1 0,0 0 0 0,0-11-2 0,12 0-1 0,-12 0-1 0,21 0-9 0,-10 2-12 0,0-25-2 0,11 1 22 0</inkml:trace>
  <inkml:trace contextRef="#ctx0" brushRef="#br0" timeOffset="11">12808 4512 53 0,'0'0'0'0,"0"-32"48"0,0 21-32 0,0 0-7 0,10 0-6 0,2 11-4 0,9-11-3 0,-9 11-6 0,-12 11-1 0,11-11 6 0,-11 0 4 0,0 0 2 0,0 0 1 0,0 0-31 0,-11 0-25 0,-11 0 37 0</inkml:trace>
  <inkml:trace contextRef="#ctx0" brushRef="#br0" timeOffset="12">13590 7535 10 0,'0'0'6'0,"0"0"1"0,-10-22 9 0,-1 12-10 0,1-1-4 0,-1 11-1 0,11 0-2 0,-11-11-2 0,11 11-1 0,-12 0 0 0,-9 11 0 0,-1 0 3 0,-21 21 1 0,10-10 5 0,1 21 3 0,-13 1 0 0,25 10-1 0,-2 1-1 0,-1-1-2 0,23 0 1 0,0 1-1 0,0 10-2 0,12 23-3 0,9-13-1 0,-9 1-2 0,20-21-5 0,1-1-2 0,-1-21 5 0,12-12 3 0,-2-10 2 0,3-11 3 0,-2-11 3 0,12-32 0 0,-1-2 0 0,-1-8-2 0,13-12 0 0,-22-1 0 0,-11 1 1 0,-12 0 0 0,-21 11 0 0,0-1 2 0,-43 12 1 0,-12-12-6 0,-20 23-7 0,-23-1-2 0,-12 22 0 0,12 11 2 0,0 0 2 0,12 33-4 0,32 0-7 0,21 10-4 0,21 11 4 0,46 1 9 0</inkml:trace>
  <inkml:trace contextRef="#ctx0" brushRef="#br0" timeOffset="13">13754 8177 18 0,'0'0'40'0,"-12"-12"-46"0,12 12-11 0,0 0 2 0,33 0 4 0,-10 12 6 0,19-12 1 0</inkml:trace>
  <inkml:trace contextRef="#ctx0" brushRef="#br0" timeOffset="14">15972 8916 13 0,'0'0'31'0,"-21"-10"-21"0,9-2-11 0,2 1-2 0,10 11 4 0,10 0 0 0,2 0-1 0,-1 0 2 0,-1 0 10 0,1 0 9 0,-11 0-1 0,0 0-3 0,0 0 10 0,-11 0-26 0,11 0-1 0,-10 0 1 0,10 0-1 0,-11 0 2 0,-1 0-1 0,2 0 1 0,-1 0 1 0,-11 0-2 0,10 0-1 0,2 0 1 0,0-11-1 0,10 11-2 0,-11 0 1 0,11 0-1 0,11 0-10 0,-11 0 10 0,0 0 0 0,10 0 2 0,-10 11 0 0,0-11 0 0,10 0 1 0,-10 0-1 0,0 0-1 0,0 0-2 0,12 0-12 0,-12 0 8 0,0 0 4 0,0 0 0 0,0 11-2 0,0-11-3 0,0 0 0 0,0 0 0 0,0 0 2 0,0 0-1 0,0 0-23 0,0 0-5 0,11-11 31 0</inkml:trace>
  <inkml:trace contextRef="#ctx0" brushRef="#br0" timeOffset="15">13276 9079 4 0,'-12'-10'0'0,"12"-2"0"0,-10-10 0 0,10 12 1 0,-11-1 2 0,0 1 1 0,1-2-1 0,10 1 0 0,-11 11 0 0,-11 0-1 0,11-10-1 0,0 10 0 0,0 0 0 0,-1 0 0 0,2 0 0 0,-11 0-1 0,-13 0 0 0,2 10 0 0,11 1 2 0,-12 11 0 0,1-1-1 0,10 1-2 0,-1 11 1 0,13 0-1 0,-13 9 1 0,14 14-1 0,-2-13 1 0,11 1-1 0,0 10 0 0,0-11 0 0,11 1 0 0,-2-1 0 0,3-10 0 0,9 0 1 0,2-12 0 0,-1 12 1 0,10-11 0 0,12-10 1 0,-12-3-2 0,23-9 0 0,-12 0 0 0,1-9 0 0,9-14 0 0,2 1-1 0,-12 0 1 0,1-10 1 0,-11 10-1 0,-12-11 1 0,1 1-2 0,-12-1 1 0,-10 1 0 0,12-12 0 0,-12 1-1 0,11-1 0 0,-11 1 1 0,0-13 1 0,0 14 1 0,-23-2 0 0,13 12 2 0,-12-1 0 0,1 23 1 0,-1-2-2 0,-10 1-6 0,-12 11-3 0,12 0-1 0,-13 0 2 0,3 23 2 0,-2-13 2 0,0 11 0 0,1 1 3 0,-1 0 0 0,11-1 3 0,12 2-2 0,-1-2-1 0,12 23-1 0,-2-2-3 0,12 36 1 0,0-2-4 0,0 0-5 0,12-11 0 0,8 0 6 0,25-21 0 0</inkml:trace>
  <inkml:trace contextRef="#ctx0" brushRef="#br0" timeOffset="16">13222 9471 9 0,'0'0'6'0,"0"0"14"0,0-11-33 0,0 11 1 0,10-11 6 0,1 11 6 0,-11-11-4 0</inkml:trace>
  <inkml:trace contextRef="#ctx0" brushRef="#br0" timeOffset="17">12830 7774 41 0,'-12'0'18'0,"12"-10"-61"0,0 10 27 0</inkml:trace>
  <inkml:trace contextRef="#ctx0" brushRef="#br0" timeOffset="18">12906 11863 4 0,'0'0'0'0,"10"0"1"0,2-44-2 0,9-10-3 0</inkml:trace>
  <inkml:trace contextRef="#ctx0" brushRef="#br0" timeOffset="19">15070 12254 39 0,'0'-11'15'0,"-33"-9"-14"0,11 8-28 0,1 12 5 0,21 0 17 0,0 12 4 0</inkml:trace>
  <inkml:trace contextRef="#ctx0" brushRef="#br0" timeOffset="20">18191 5045 11 0,'-11'-119'11'0,"11"21"-11"0,0 0 3 0,11 21 6 0,-11 12 2 0,10 11 1 0,-10 22 5 0,11 10-1 0,-11 11-7 0,0 11-6 0,0 11 1 0,0 43 4 0,0 44-3 0,-11 65-1 0,-10 65-2 0,-1 55 1 0,10 54-4 0,2 22 1 0,10 11 0 0,10 32-1 0,-10 0 2 0,12 1 0 0,-1-34 1 0,11-32 0 0,10-21-2 0,11-11-1 0,-11-12 0 0,-9-21-2 0,-1 54-2 0,-11-87-1 0,-1 0-1 0,-10-31-2 0,0-35-3 0,11-22-14 0,-11-41-11 0,11-23 15 0,-11-44 19 0</inkml:trace>
  <inkml:trace contextRef="#ctx0" brushRef="#br0" timeOffset="21">22083 4251 17 0,'0'-43'13'0,"0"-1"-10"0,10 23-4 0,2 10-2 0,9 11 2 0,-21 11 2 0,0 32 5 0,0 22 11 0,-21 33 0 0,9 55-5 0,-9 42-2 0,10 54-6 0,1 46-2 0,-1 42 4 0,-1 54-3 0,12-10-2 0,12-11-3 0,9-1 7 0,11 1 3 0,-9-33 1 0,9-33-1 0,-22 1-4 0,-10 10 0 0,0 0-2 0,-20 1-5 0,-2-55-2 0,11-32 0 0,11-23-3 0,0-32 0 0,21-22-3 0,-9-21-8 0,31-12-11 0,-10-21-13 0,-12-54 30 0</inkml:trace>
  <inkml:trace contextRef="#ctx0" brushRef="#br0" timeOffset="22">18473 5013 16 0,'-21'-11'26'0,"10"11"-11"0,11 0-1 0,11 0-5 0,10 0-4 0,23 11 2 0,10-1-1 0,22 1-3 0,21 11-1 0,66 0-2 0,-53 0 0 0,75-1-1 0,-11 1 2 0,11 0 0 0,10-11-1 0,1 10-1 0,-1-10 1 0,12 0 0 0,-11 0 0 0,-11 11-1 0,-22-11 2 0,0 10-1 0,-22-10 0 0,-32 0-1 0,-11 0 1 0,-23-11 0 0,-10 11 1 0,-20-11-1 0,-12 11 0 0,-13-11 0 0,3 0-1 0,-23 0-2 0,10 0-11 0,-10 0-21 0,12 0 5 0,-1 0 17 0,10 0 6 0</inkml:trace>
  <inkml:trace contextRef="#ctx0" brushRef="#br0" timeOffset="23">21549 5241 11 0,'0'0'0'0,"23"0"6"0,20 0-5 0,12 11 6 0,-11 0 4 0,-1 0 4 0,-10 10 4 0,-13 1-3 0,-8 11-1 0,-12-12-2 0,-12 12-2 0,-19 0-1 0,-13-12-2 0,-21-10-3 0,10 0-2 0,12 1-4 0,11-2-9 0,21 1-42 0,-1-11-19 0,2 0 54 0</inkml:trace>
  <inkml:trace contextRef="#ctx0" brushRef="#br0" timeOffset="24">19680 4512 8 0,'0'-10'0'0,"21"-23"0"0,2 11 1 0,-2-10 8 0,-10-1 6 0,-1 22-1 0,2 0-5 0,-12 0-3 0,0 11 0 0,0 22 2 0,0 32 2 0,0 1-3 0,-22 22-4 0,11-12 0 0,11 10-3 0,-11 1 1 0,11-10-1 0,-10-12-1 0,10-11-3 0,-11-10-8 0,11-22-12 0,-12 0-3 0,12-11 7 0,-10-22 15 0,10-1-2 0</inkml:trace>
  <inkml:trace contextRef="#ctx0" brushRef="#br0" timeOffset="25">19799 4676 8 0,'0'-11'9'0,"0"11"3"0,-10-12 5 0,-13 24-2 0,-9 10-7 0,-22 9-7 0,10 3-2 0,34-23-4 0,-1-1 1 0,-1 0-2 0,-9 13-25 0,21-1 16 0,0-11 7 0</inkml:trace>
  <inkml:trace contextRef="#ctx0" brushRef="#br0" timeOffset="26">19864 4708 10 0,'0'0'2'0,"-10"0"7"0,-1 0-6 0,11 10 3 0,0 13-2 0,11-12 0 0,-1 10-1 0,2-11-1 0,9 13 2 0,-21-13-3 0,0 13 3 0,0-23 4 0,-10 11 6 0,-13-1-3 0,2-10-1 0,9 0 1 0,3-21-1 0,-2 10-4 0,22-1-3 0,-2-21-3 0,14 13-2 0,10-13 0 0,-11 11-6 0,-2 1-14 0,3 10-20 0,-12 11 10 0,0 0 22 0,-11 11 3 0</inkml:trace>
  <inkml:trace contextRef="#ctx0" brushRef="#br0" timeOffset="27">20082 4687 8 0,'-10'0'4'0,"-13"0"6"0,13 0 3 0,-12 0 4 0,1 10-3 0,-1 11-5 0,11 13-5 0,-11-13-2 0,22 1-2 0,0-1-1 0,0 2-2 0,22-12 0 0,-1-11 2 0,1 0 0 0,0-11 1 0,-1-12 0 0,2 13 0 0,-2-13 1 0,-10-8-1 0,-1 9 1 0,-10-11-1 0,12 23-1 0,-12-1 1 0,11 11 0 0,-22 11 1 0,11 10-1 0,-12 1 0 0,12 0 1 0,0-1-2 0,0 1 2 0,12-11-1 0,-12-1 0 0,11 2 0 0,-11-12 1 0,10 0-1 0,13 0 0 0,-14-12 0 0,14 2-1 0,-1-1-2 0,-1-11 1 0,1 12-3 0,-12-12 1 0,2-1 3 0,-12 2 1 0,0 21 1 0,0 11 6 0,0-1-2 0,-12 13-1 0,2-1 1 0,10-2 1 0,0 3-2 0,0-1-1 0,10-11-1 0,2 0 1 0,-1-1-1 0,11-10 0 0,0 0 0 0,-1 0 0 0,1-21-1 0,11 10-1 0,-13-11-1 0,3-21 0 0,-12 32-1 0,0-23-1 0,-1 24 3 0,-10-1-2 0,0 1 1 0,0 20-1 0,0-10 1 0,-10 11 1 0,10-1 1 0,0 13-2 0,0-12 1 0,0-11 0 0,0 11-1 0,0-1 0 0,0 0-1 0,0 2 0 0,0-12 2 0,0 11 0 0,0-1 0 0,10 2 0 0,2-12 1 0,-12 11-2 0,21 0 2 0,1-1-1 0,0 1 1 0,10-11 2 0,1 0 1 0,0 0 1 0,-1-11-2 0,-11 1 0 0,-9-12 0 0,9 0-1 0,-21 11 0 0,0-21-2 0,-10 21 0 0,-1 0-1 0,-1 11 0 0,-9 11 0 0,0 0 2 0,10 21-1 0,11-11-1 0,0 13 1 0,20-13-3 0,13 1-18 0,12 0-29 0,-2-11 18 0,1-11 24 0</inkml:trace>
  <inkml:trace contextRef="#ctx0" brushRef="#br0" timeOffset="28">21104 4730 28 0,'0'0'13'0,"-33"0"17"0,0 11-19 0,13 21 0 0,-13 1-1 0,21 0-4 0,12-12-4 0,23 12-1 0,10-11-2 0,-1-11 2 0,1-1-1 0,-1-10 1 0,1 0 1 0,0-21 1 0,-23-1 1 0,1-11 0 0,-11 1-1 0,-11-1-1 0,1 1 0 0,-23 21-2 0,10 0-5 0,13 11-15 0,-22 0-24 0,-1 11-4 0,1 10 32 0</inkml:trace>
  <inkml:trace contextRef="#ctx0" brushRef="#br0" timeOffset="29">18028 5045 6 0,'0'0'0'0,"10"-11"0"0,-10 11 0 0,0-11 1 0,-10 1-1 0,10-1 4 0,-12 11 1 0,12-11 2 0,-10 0 1 0,10 11 0 0,0 0 0 0,0 0 3 0,0-11-2 0,0 11 0 0,10 0 0 0,-10 11-3 0,0-11-2 0,-10 22 0 0,-1 10-2 0,-1 12-1 0,2 10 0 0,-1 1 0 0,-1 10-1 0,3 0 1 0,-14 0 0 0,2 33 0 0,9-33-1 0,-9 43 0 0,0-31 0 0,10 10 0 0,-11-22 1 0,0-10 0 0,11-12 2 0,1-21 0 0,10 0-2 0,-12-11 1 0,12 0-1 0,-10-22 1 0,10 0-2 0,0 0-2 0,10-11 2 0,2 11-2 0,-12 11 3 0,10 0-2 0,1 0 1 0,-11 11 1 0,11 22 1 0,-11 10-1 0,11 1 1 0,-11 21-1 0,10 11 0 0,2-11 0 0,-12 11-1 0,11-11 0 0,10 0 3 0,0-10 0 0,-9 0-1 0,-1-23 0 0,11 1 0 0,-22-22-1 0,0 11 1 0,11-22-1 0,-11 10 0 0,0-10-2 0,0 11 2 0,0-11-3 0,0 11-13 0,0-11-43 0,9 0-10 0</inkml:trace>
  <inkml:trace contextRef="#ctx0" brushRef="#br0" timeOffset="30">21888 5458 6 0,'0'0'1'0,"0"-10"1"0,0 10 4 0,0 0 5 0,0 0 3 0,0 0-1 0,-11 0-3 0,-1 0-3 0,-20 10 1 0,-11 12-3 0,-2 0-1 0,14-1 1 0,-13 13 1 0,1-13-1 0,-12 12-1 0,0-1-1 0,-10 12-2 0,-11-13 0 0,-87 57 0 0,86-33-1 0,-9-12 0 0,-1 12 0 0,-11-1 0 0,1 0 0 0,10-10 0 0,-11 10 0 0,0 1 0 0,0-1 0 0,0 0 0 0,11 11 0 0,-11-10-1 0,0 10 1 0,1 10 1 0,-13-10-3 0,-9 13 2 0,0-13 0 0,9 0-1 0,2 11 1 0,10-21-2 0,11 10 2 0,-131 54-5 0,120-65 0 0,-10 1 2 0,0-1 3 0,21-10-1 0,9-2 1 0,25-8-1 0,-1-12-2 0,21 0-1 0,0-12-4 0,1 12-4 0,-1-11 2 0,11 11 5 0,-10-11-1 0,-1 10 3 0,12-10 2 0,-1 0-5 0,22-11-10 0,11-11 3 0,10 0 12 0,-21 1-4 0</inkml:trace>
  <inkml:trace contextRef="#ctx0" brushRef="#br0" timeOffset="31">18288 7339 6 0,'0'0'1'0,"10"-10"5"0,2-1 5 0,-12 0 7 0,21 11 1 0,-21 0-3 0,12 0-7 0,-12 0-6 0,0 11 8 0,0 0 0 0,0 10-3 0,-12 1-1 0,-21 11 1 0,1-1-2 0,-11 12-2 0,-11-1-1 0,0 1 2 0,-1-1-1 0,23-10-2 0,10-11-2 0,22-11 0 0,10-11-1 0,22 0 1 0,24-22 1 0,9 11-1 0,-11-11 1 0,-11 11 0 0,-21 11-2 0,-12-11 2 0,-10 22-4 0,-10-11-19 0,0 11-46 0,-2 0 11 0,12-11 47 0</inkml:trace>
  <inkml:trace contextRef="#ctx0" brushRef="#br0" timeOffset="32">19255 6600 6 0,'0'0'0'0,"0"-12"0"0,12 2 0 0,-1-1 0 0,-1 1 0 0,2-12 0 0,-12 10 0 0,0 2 0 0,0-1 0 0,0 1 0 0,0-12 0 0,0 10 0 0,0-9 1 0,0-1 0 0,0 11 4 0,0-10 3 0,0 21 3 0,0-11 3 0,0 1 4 0,0 10 0 0,0 0-3 0,-12 0-4 0,-9 10-4 0,-1 1-3 0,-10 33-3 0,-1-13-1 0,22 3 0 0,0-13 0 0,0 12-2 0,22-22 2 0,0 10-1 0,0-21 1 0,22 0 0 0,-23 0 0 0,12-21 0 0,0-1 1 0,-1 0-1 0,-9-11 0 0,-1 11 0 0,-11 1 1 0,0 11-1 0,0-2 0 0,0 1 1 0,-11 11 1 0,11 0-3 0,-12 0 2 0,12 11 0 0,0 11-3 0,0-11 0 0,12 11-2 0,20 0-12 0,-21-12-14 0,22 1-5 0,-11-11 11 0,10 0 21 0,-11-11-4 0</inkml:trace>
  <inkml:trace contextRef="#ctx0" brushRef="#br0" timeOffset="33">19550 6264 8 0,'-11'0'10'0,"0"0"3"0,-11 0 5 0,1 10 9 0,10 1-7 0,-12 21-10 0,23-21-4 0,0 23-3 0,0-3-4 0,0-9 3 0,23 0-3 0,-2-1 0 0,0-9-1 0,13-12-6 0,-2-12-8 0,-11 2-14 0,2-11 1 0,-13-2 12 0,2-9 12 0,-1-1 4 0,-11 22-5 0</inkml:trace>
  <inkml:trace contextRef="#ctx0" brushRef="#br0" timeOffset="34">19582 6002 8 0,'0'0'1'0,"-11"0"13"0,1 11-1 0,10 0-5 0,-11 11 8 0,22 10-6 0,-1 12-6 0,12-12-4 0,-22 1 0 0,10 10 1 0,2-9-1 0,-24-13 1 0,12 1 1 0,-10-1 0 0,-1-10 2 0,0-11-2 0,11 0-1 0,11 0-1 0,0-22 0 0,22-10-2 0,-11-1 0 0,10 1-1 0,-11 11 2 0,2-2 1 0,-23 23 0 0,10 0 2 0,-20 0-1 0,-23 23 2 0,10 8 0 0,3 3 1 0,-2-13 3 0,22 1-2 0,0-1-1 0,10 1 1 0,13-10 1 0,19-12-3 0,-19 0-1 0,9 0-2 0,-22-12-7 0,2 1-22 0,-1 0-21 0,-11 0 21 0,0-9 20 0</inkml:trace>
  <inkml:trace contextRef="#ctx0" brushRef="#br0" timeOffset="35">19822 6199 7 0,'0'0'0'0,"0"-12"0"0,-11 1-1 0,11 11 2 0,0-11-1 0,-12 11-1 0,12 11 2 0,-10-11-2 0,-1 11 1 0,11 1 0 0,0-12 0 0,0 0 0 0,0 0 0 0,0 0-6 0</inkml:trace>
  <inkml:trace contextRef="#ctx0" brushRef="#br0" timeOffset="36">19822 6350 6 0,'0'-11'2'0,"0"-11"4"0,9 2 5 0,3-3 5 0,-12 13 2 0,11-2-5 0,-11-10 5 0,0 12-3 0,0-1-6 0,0 22 5 0,-11-1-11 0,-1 12-2 0,3 0-1 0,9 11 0 0,0-12-1 0,9 1 1 0,24-10-1 0,-10-2 0 0,9-20 2 0,-10-2 0 0,11-10 4 0,-23 1-3 0,12-12 2 0,-22 0 0 0,0-9 0 0,-32 8 0 0,-1 12-2 0,1 1-4 0,-13 21-2 0,3 12-16 0,9 19-39 0,10 13 2 0,-9-1 43 0</inkml:trace>
  <inkml:trace contextRef="#ctx0" brushRef="#br0" timeOffset="37">18146 6763 6 0,'-10'0'0'0,"10"0"1"0,0 0 7 0,0 0 28 0,0 0-19 0,10 0-2 0,13 0-4 0,-12 0-2 0,32 11-4 0,12 0-3 0,-2 11-1 0,12-1 0 0,12 1-1 0,32 11-1 0,0-1 3 0,9 12-2 0,25-1 0 0,-2-10-1 0,11 11 0 0,1 11 2 0,10-13-1 0,-11 12 0 0,11 1 0 0,0-11 0 0,0 10 1 0,0 0 0 0,-21-10-2 0,-1 10 1 0,-11-10 1 0,-10-1 0 0,0 12-1 0,-2-23 1 0,-8 1-2 0,-12 10 1 0,10-21-2 0,-20 11 2 0,-13-1 1 0,-10-21-1 0,-10 11 0 0,-22 0 1 0,-1-10-2 0,1-3 0 0,-11 2 0 0,-12-11-1 0,2 11 2 0,-1 0-1 0,-11-11-1 0,10 11 0 0,1-11-7 0,0 0-17 0,-1 12-7 0,23-12 15 0,-11 0 7 0,11 10 8 0,-23-10 3 0,2 0-5 0</inkml:trace>
  <inkml:trace contextRef="#ctx0" brushRef="#br0" timeOffset="38">21909 7764 7 0,'0'0'5'0,"0"0"10"0,11 10-8 0,-1-10 6 0,2 11 2 0,9 22-1 0,1-11-1 0,-12 10-3 0,2-10 3 0,-1 11-1 0,-22-1-1 0,-1-10-2 0,-8-11-1 0,-2 1-3 0,-11-2-2 0,22 0-3 0,-10-10-4 0,-2 11-15 0,13-11-23 0,-23 0-25 0,1 0 39 0</inkml:trace>
  <inkml:trace contextRef="#ctx0" brushRef="#br0" timeOffset="39">20289 7002 6 0,'0'0'0'0,"11"-10"0"0,-11 10 1 0,-11-11 1 0,-1 11 2 0,2-11 1 0,0 11-3 0,-2-11-1 0,2 0-1 0,-1 0-1 0,11-11 0 0,0 12 0 0,0-12 1 0,0 0 0 0,0 0 0 0,0 11 0 0,0 1 1 0,11-12 4 0,-11 0 5 0,0 11 7 0,10-11 0 0,2 1 2 0,-12 10 0 0,10 0-6 0,0 11-5 0,-10 0-1 0,0 0 0 0,0 33-3 0,0 21-2 0,0 11-2 0,0-10 1 0,0 10-2 0,0 0 2 0,0-21-2 0,12-1-1 0,-12-21-3 0,0-1-9 0,0-10-9 0,-12-11-8 0,12 0 0 0,-10 0 6 0,10-11 15 0,10-10 10 0,2-12-1 0,-12 22-4 0</inkml:trace>
  <inkml:trace contextRef="#ctx0" brushRef="#br0" timeOffset="40">20354 7002 6 0,'0'0'0'0,"0"-21"2"0,0 10 14 0,0 0 14 0,-10 11 6 0,-1 11-12 0,-22 0-9 0,22 10-7 0,-33 12-1 0,23-11-7 0,-1 10-2 0,11-21-13 0,11 0-30 0,11 12-24 0,11-23 56 0</inkml:trace>
  <inkml:trace contextRef="#ctx0" brushRef="#br0" timeOffset="41">20409 6992 9 0,'0'0'6'0,"11"-11"-2"0,-1 11 0 0,0 0 8 0,-10 11 3 0,12-1-5 0,-1 12-6 0,0 11-3 0,-11-1 0 0,0-10 1 0,-22 1-1 0,10-2 4 0,2 0 4 0,0-21 5 0,-1 0-7 0,11 0-4 0,0-21-1 0,11 10 1 0,-11-22-1 0,20 1-2 0,3-1-2 0,-1 0-4 0,-12 12-5 0,12 10-9 0,-22 0-15 0,11 11 8 0,-11 0 20 0,0 22 3 0</inkml:trace>
  <inkml:trace contextRef="#ctx0" brushRef="#br0" timeOffset="42">20604 7046 5 0,'0'0'2'0,"-11"-11"7"0,1-11 6 0,-13 11 10 0,13 11-2 0,-12 0-9 0,11 11-8 0,1 0-3 0,10 11-2 0,0 11-2 0,0-1 1 0,10 1-1 0,1-12 0 0,21-10-1 0,-20 0 2 0,9-11-1 0,1-11 0 0,-12 0 1 0,13 1 0 0,-1-11 0 0,-11-2 0 0,-11-9 0 0,9 10-1 0,-9 0 1 0,0 0-1 0,0 11 1 0,0 11-1 0,0 0 1 0,-9 11 0 0,9 11 1 0,-11-11 0 0,11 22 0 0,0-12 1 0,0 13-1 0,0-24-1 0,11 1 1 0,-2-1 2 0,14-10-1 0,-13 0 1 0,13 0-2 0,-1-21-2 0,-2 11-1 0,3-13-2 0,-1 12-2 0,0-20-3 0,-12 19 2 0,1 1 2 0,-11 0 2 0,0 11 3 0,10 0 1 0,-10 11 1 0,-10 0 3 0,10 11-1 0,-11-12 2 0,11 12-1 0,0 1-2 0,11-2-1 0,-11-11-1 0,10 1 0 0,2-11 0 0,-12 0 0 0,11 11-1 0,0-11 0 0,0-11-2 0,-1 0-3 0,1 11-2 0,0-10 0 0,-1-11-2 0,2 9 2 0,-1 12 4 0,-11-11 3 0,0 11 1 0,0 0 6 0,0 11 1 0,-11 1 0 0,-1 9-3 0,12-11-2 0,0 12-3 0,23 0 1 0,-1-11-1 0,10-11-1 0,1 10 1 0,0-10-1 0,-1-10 0 0,1-1 1 0,-22-11-1 0,10 0 1 0,-21 12 0 0,0-11 0 0,-11-2 1 0,-10 12-1 0,-1 0 3 0,-1 11-1 0,-9 11 0 0,11 11-1 0,9 0 4 0,2 10-4 0,-1 1 0 0,22 0-3 0,11-1-10 0,-1-11-30 0,1 2 1 0,11-12 35 0,-23-11 0 0</inkml:trace>
  <inkml:trace contextRef="#ctx0" brushRef="#br0" timeOffset="43">24290 18550 255 0,'0'0'0'0,"130"-87"0"0</inkml:trace>
  <inkml:trace contextRef="#ctx0" brushRef="#br0" timeOffset="44">21594 7274 5 0,'0'0'0'0,"0"0"0"0,-12 0 0 0,12 0 0 0,-10 0 0 0,10 0 0 0,-11 0 0 0,11 0 0 0,-12-10-5 0</inkml:trace>
  <inkml:trace contextRef="#ctx0" brushRef="#br0" timeOffset="45">21442 7035 6 0,'0'-22'0'0,"21"11"2"0,-10-10 4 0,11 10 6 0,-11 0 5 0,-1 11 4 0,2-11 0 0,-1 11-3 0,-11 0-2 0,0 11-4 0,0 11-3 0,-23 10-1 0,2 24 1 0,9-14-2 0,-9 2-1 0,10 0-2 0,11-13 0 0,0 3-3 0,0-13-3 0,11-11 2 0,0 2-6 0,-1-12-24 0,2 0-48 0,9-12 21 0,-21 2 51 0</inkml:trace>
  <inkml:trace contextRef="#ctx0" brushRef="#br0" timeOffset="46">26030 18202 255 0</inkml:trace>
  <inkml:trace contextRef="#ctx0" brushRef="#br0" timeOffset="47">21909 8111 6 0,'0'0'0'0,"11"0"0"0,-1 0 0 0,-10 0 5 0,0 0 1 0,0 0 9 0,-10 0-6 0,-1 11 0 0,-10 1-2 0,-2-2 0 0,-9 1-1 0,-11 11 0 0,-2 0-3 0,3-1 0 0,-24 12-2 0,1-1 1 0,0 1-1 0,-23 11 3 0,13-12-3 0,-12 12 0 0,-11-1-1 0,10-10 0 0,-52 32-1 0,20-21-2 0,-10 10 0 0,-1 0-4 0,-21 1-2 0,-1 0 2 0,-10 10 1 0,22-11 5 0,11-10 3 0,20-1-2 0,-9 10-1 0,11-9 0 0,-1-11 0 0,-1 0 1 0,2-1 0 0,0 1-1 0,9 0 0 0,13-1 1 0,-1-10-2 0,22-11 0 0,-1 21 0 0,12-10 1 0,-1 0-1 0,12 0 2 0,0-1-1 0,21-10-2 0,-1 11-5 0,13-22-1 0,10 0-2 0,0-11 3 0,10 0 7 0,2 0-1 0</inkml:trace>
  <inkml:trace contextRef="#ctx0" brushRef="#br0" timeOffset="48">18669 9318 4 0,'0'0'0'0,"10"-10"4"0,2-1 4 0,-12 11 8 0,11-11 6 0,-22 22 11 0,-11 0-27 0,-11 10-2 0,-10 1-2 0,-1 11-2 0,-11-1 1 0,2 1 0 0,8 0-1 0,13-1 0 0,-1 1-1 0,23-1 1 0,-1-21 0 0,22 11-1 0,22-11 2 0,21-22 4 0,11 0-3 0,11-11-1 0,-11-10 0 0,-21 21 0 0,-11 0-14 0,-22 0-45 0,-11 11 22 0,0 0 33 0</inkml:trace>
  <inkml:trace contextRef="#ctx0" brushRef="#br0" timeOffset="49">24747 18648 255 0,'0'0'0'0</inkml:trace>
  <inkml:trace contextRef="#ctx0" brushRef="#br0" timeOffset="50">19506 8623 5 0,'0'0'0'0,"0"-11"5"0,-11 0 2 0,1 11 2 0,-1 0 0 0,0 0-2 0,-11 11 0 0,-11 0-1 0,11 32-1 0,-11-10-4 0,23 10-1 0,-1 1 0 0,-1-12-1 0,24-21 1 0,9 1-1 0,2-2 2 0,-1-20 2 0,-2-2 0 0,3 1-1 0,-13-21 1 0,2 10 0 0,-1-11 0 0,-11 1 0 0,0 10 1 0,0 0-1 0,0 0 1 0,0 12 2 0,-11 10 0 0,11 0-1 0,0 21-1 0,-12 12 0 0,12-11-1 0,0 10-2 0,23 1-2 0,-12-11 1 0,20-12-5 0,-8 1-16 0,-1-11-24 0,-1-11 8 0,0 1 30 0,-21 0 3 0</inkml:trace>
  <inkml:trace contextRef="#ctx0" brushRef="#br0" timeOffset="51">19724 8514 19 0,'-11'-11'16'0,"-1"11"-9"0,2 0 10 0,-13 0 1 0,3 11-6 0,-2 11-3 0,-1 10-3 0,2-10-3 0,10 11-3 0,11 10 0 0,0-10 0 0,11-1-1 0,22 1 1 0,-12-21 1 0,11-2-1 0,1-10 0 0,0-10-3 0,-1-2-8 0,-9-10-17 0,-1-9-2 0,-11-3 7 0,-2 12 16 0,3 0 2 0</inkml:trace>
  <inkml:trace contextRef="#ctx0" brushRef="#br0" timeOffset="52">19854 8351 6 0,'0'-11'1'0,"10"-22"7"0,-10 21 4 0,12 2-1 0,-12 20 10 0,0 13-10 0,0 21-3 0,-12-1-1 0,2 11-2 0,-1 1-2 0,-1-1 0 0,3-10-1 0,-2-1 0 0,-1-10-1 0,12-10 0 0,12-14 2 0,-1-9 3 0,-2 0 0 0,24-21-3 0,0 10-1 0,-1-22-1 0,2 11-1 0,-13-10 1 0,1-1 0 0,-11 11-1 0,0 1 1 0,-11 10-1 0,-22 11 0 0,12 0-2 0,-12 11 0 0,0 0 2 0,-1 10 0 0,23 1 0 0,0-11-1 0,23 11 1 0,-1-11 1 0,10-1-1 0,11-10 0 0,-10 0-2 0,-1-10-4 0,1 10-13 0,-10-11-18 0,-14 0 0 0,3 0 21 0,-12 0 11 0</inkml:trace>
  <inkml:trace contextRef="#ctx0" brushRef="#br0" timeOffset="53">20289 8383 8 0,'0'0'0'0,"0"-11"21"0,11 11 11 0,-1 0 12 0,-10 0-6 0,0 11-10 0,0 0-9 0,0 22-5 0,0-11-6 0,12 10-5 0,20 23-9 0,-11-23-44 0,-9-21-86 0,-1-11 113 0</inkml:trace>
  <inkml:trace contextRef="#ctx0" brushRef="#br0" timeOffset="54">18136 7731 8 0,'0'0'0'0,"0"-22"6"0,-11 22-5 0,11 0-2 0,11 0 0 0,-11 0-2 0,10 0 0 0,2 0 2 0,-12 11 0 0,-12-11-4 0</inkml:trace>
  <inkml:trace contextRef="#ctx0" brushRef="#br0" timeOffset="55">19831 5850 7 0,'-9'-33'1'0,"-2"11"0"0,-22 1 1 0,11-1-1 0,-10 11 0 0,-1-12 0 0,1 3 2 0,-1 20 0 0,22-11-2 0,-33 0 4 0,-21 0 0 0,10-1-4 0,-20 12-1 0,-13 23-1 0,2 9 0 0,-12 1-1 0,11 21 0 0,0 12 1 0,-1-1 1 0,2 22 0 0,21 22-1 0,10 10 0 0,23 2 0 0,10-3 0 0,22-10-2 0,22-20-2 0,32-12 3 0,-10-21 2 0,21-1-1 0,-11-21 2 0,32-1-1 0,2-10 1 0,21-11 0 0,10-11-1 0,44-11 1 0,-33 0-1 0,-10 0 0 0,-11 0 0 0,-23 1 0 0,-8-12 0 0,-24 0 0 0,0-11 0 0,1-10 1 0,-23-1 0 0,1-21-1 0,-11-33 0 0,-11-10 0 0,-11-12 0 0,-11 11 3 0,-34-10 2 0,3 21 3 0,-24 11-2 0,-21 11-3 0,-1 21-4 0,-9 34-3 0,-22 10-4 0,-1 11-2 0,1 11 4 0,10 10 5 0,0 1 2 0,11 11 0 0,22 10 0 0,11 12-1 0,11 21-3 0,21 11-2 0,33-33-1 0</inkml:trace>
  <inkml:trace contextRef="#ctx0" brushRef="#br0" timeOffset="56">20137 6264 10 0,'0'-23'6'0,"0"23"-5"0,0-11 0 0,10 11-2 0,-20 0-9 0,-23 0 9 0,22 0-5 0</inkml:trace>
  <inkml:trace contextRef="#ctx0" brushRef="#br0" timeOffset="57">20735 4512 7 0,'0'0'0'0,"-12"0"0"0,12 0 0 0,0 0 0 0,0 11 0 0,0-22 0 0,-10 11 0 0,10 0 0 0,-11 0-7 0</inkml:trace>
  <inkml:trace contextRef="#ctx0" brushRef="#br0" timeOffset="58">20658 4492 21 0,'0'0'0'0,"-21"-34"12"0,21 34-16 0,0 0-8 0,0 34 2 0,0-34 3 0</inkml:trace>
  <inkml:trace contextRef="#ctx0" brushRef="#br0" timeOffset="59">20670 4512 32 0,'-12'-54'39'0,"12"54"-37"0,-10-11-1 0,10 11-5 0,22 11-8 0,-2 0-12 0,-8 12 6 0,-1-23 10 0,-11 10 7 0,0-10 1 0,-11 0-7 0</inkml:trace>
  <inkml:trace contextRef="#ctx0" brushRef="#br0" timeOffset="60">19365 6622 21 0,'0'-11'10'0,"0"-12"-11"0,21 35-10 0,11-12 0 0,-9 11 9 0,-1-11-4 0</inkml:trace>
  <inkml:trace contextRef="#ctx0" brushRef="#br0" timeOffset="61">21234 7035 41 0,'-10'-11'14'0,"-12"-21"-4"0,22 21-14 0,11 11-14 0,10 11-12 0,-9-1 17 0</inkml:trace>
  <inkml:trace contextRef="#ctx0" brushRef="#br0" timeOffset="62">21192 6937 27 0,'-23'-32'12'0,"2"32"-15"0,21 0-10 0,0 10-3 0,11 1 9 0</inkml:trace>
  <inkml:trace contextRef="#ctx0" brushRef="#br0" timeOffset="63">21224 6948 23 0,'-11'-22'18'0,"0"22"-21"0,11 0-8 0,11 0-8 0,10 11 11 0</inkml:trace>
  <inkml:trace contextRef="#ctx0" brushRef="#br0" timeOffset="64">17767 3621 8 0,'0'-22'0'0,"10"-20"3"0,-10 19 0 0,0 1 0 0,0 22-3 0,0 11 0 0,0 23 2 0,-10 19 1 0,-2 23 0 0,2 0-1 0,10 0-1 0,10-10-1 0,2 10-1 0,9-22 1 0,-21-12 0 0,11-8-1 0,-11-23-1 0,-11 11-4 0,0-22-1 0,-11 0 3 0,-10-11 4 0,-11-33-1 0,21 23 0 0,-22-12 3 0,23 10-2 0,-12 2 1 0,10 11 2 0,13-1 0 0,10 11-3 0,22 0 0 0,11 0 1 0,10-11 1 0,1 11-1 0,-1-12 1 0,-10 2-2 0,10-1 0 0,-11 1 0 0,-9-1 1 0,-2 0-1 0,-10-1 1 0,-11 2-1 0,0-1 1 0,0 11 2 0,-11-10 3 0,0 10-2 0,1 10-2 0,10 1-1 0,10 11-1 0,1 0 1 0,22 9 1 0,0-19-1 0,-1 10 1 0,-11-1 0 0,2-11-1 0,-13 2 0 0,12-1 0 0,-22-11-1 0,0 0-4 0,0 0-14 0,0 0-2 0,0-11 12 0</inkml:trace>
  <inkml:trace contextRef="#ctx0" brushRef="#br0" timeOffset="65">18006 3871 41 0,'-11'-11'21'0,"-11"11"-19"0,-21 44-4 0,10 10 2 0,0-11-1 0,-11-10 1 0,23 0-2 0,10-1-5 0,11-10-18 0,0 0-2 0</inkml:trace>
  <inkml:trace contextRef="#ctx0" brushRef="#br0" timeOffset="66">22138 3686 7 0,'0'0'1'0,"10"-11"-1"0,0 11 1 0,2 11-2 0,-1 11 0 0,-1-10 2 0,2 19 3 0,-1-9 3 0,-11 0-1 0,11-1-1 0,-11 13-2 0,0-13 0 0,0 1 1 0,-11-11 2 0,0-11-2 0,-11 0-1 0,11 0-1 0,-1 0 2 0,2-23 0 0,0 2 0 0,20-12-2 0,0 1-1 0,13-12 1 0,10 1-3 0,-1-12 2 0,-10 12-1 0,11-1 1 0,-23 35-2 0,-10-3-3 0,11 12-10 0,-11 12-7 0,0 8-1 0,0 13 16 0,0-22 1 0</inkml:trace>
  <inkml:trace contextRef="#ctx0" brushRef="#br0" timeOffset="67">22408 3708 11 0,'0'-11'5'0,"0"0"-5"0,0 11-1 0,33 22 0 0,-21-22 1 0,-1 0 0 0,-1 32 0 0,12-10 1 0,-12 11 2 0,2-12 2 0,-1 1-3 0,-1 0-2 0,-10-11 0 0,0-1 0 0,0-10-7 0,0-21-5 0,12 11 6 0</inkml:trace>
  <inkml:trace contextRef="#ctx0" brushRef="#br0" timeOffset="68">22572 3686 37 0,'-21'-11'27'0,"-24"11"-20"0,3 45-6 0,9-14-1 0,1 13-1 0,21-12-9 0,-1 12-14 0,12 10-3 0,0-21 17 0</inkml:trace>
  <inkml:trace contextRef="#ctx0" brushRef="#br0" timeOffset="69">20147 8753 1 0,'0'0'0'0,"0"0"3"0,0-11-2 0,-10 11-3 0,10 0 0 0,-11 0 1 0,11 0 1 0</inkml:trace>
  <inkml:trace contextRef="#ctx0" brushRef="#br0" timeOffset="70">20365 8829 60 0,'-21'-33'39'0,"-1"13"-50"0,10 8-14 0,12 12-5 0,0 12 5 0,0-2 17 0</inkml:trace>
  <inkml:trace contextRef="#ctx0" brushRef="#br0" timeOffset="71">20430 8796 93 0,'0'-10'27'0,"-10"-34"-32"0,-1 22-12 0,11 13-23 0,0 9 0 0,11 9 25 0,-1 2 12 0</inkml:trace>
  <inkml:trace contextRef="#ctx0" brushRef="#br0" timeOffset="72">20560 8829 78 0,'-10'-22'28'0,"-1"-9"-49"0,11 19-22 0,-11 12 7 0,11 22 30 0</inkml:trace>
  <inkml:trace contextRef="#ctx0" brushRef="#br0" timeOffset="73">18559 7764 25 0,'0'-11'24'0,"-10"0"-16"0,10 11-11 0,0 0 0 0,10 11 0 0,13 0-4 0,9-1-11 0,1-10 2 0,-1 11 13 0,-20-11-1 0</inkml:trace>
  <inkml:trace contextRef="#ctx0" brushRef="#br0" timeOffset="74">19093 7861 53 0,'0'0'32'0,"0"-10"-27"0,0 10-10 0,32 0-1 0,1 10-13 0,-1-10-11 0,23 0 6 0,-12 0 22 0,-20 0-2 0</inkml:trace>
  <inkml:trace contextRef="#ctx0" brushRef="#br0" timeOffset="75">19626 7981 21 0,'10'0'33'0,"2"0"-28"0,-1 0-4 0,21 0 1 0,-22 11-2 0,23 1-4 0,-1-2-15 0,1-10 0 0,11 0 10 0,0 10 3 0,-2-10 5 0,3 0 1 0,-2 0 0 0,-11 0 0 0,-32 0-4 0</inkml:trace>
  <inkml:trace contextRef="#ctx0" brushRef="#br0" timeOffset="76">20082 7939 8 0,'-10'-12'19'0,"10"12"-13"0,0 0-2 0,0 0-4 0,10 0-1 0,22 21-3 0,1-10-2 0,11 11 1 0,10 1 3 0,-10-3 0 0,0 2 0 0,-23 1 1 0,-21-2 1 0,0-11 4 0,-21 12 3 0,-12 0 0 0,0-11 1 0,1 11 1 0,-1-11-4 0,10 0-4 0,14-1-2 0,9 1-4 0,0-1-3 0,9-10-12 0,3 12 4 0,-1-12 11 0</inkml:trace>
  <inkml:trace contextRef="#ctx0" brushRef="#br0" timeOffset="77">19485 7318 9 0,'0'-11'4'0,"0"-11"10"0,0 11-11 0,10 1-1 0,-10 10-1 0,0 0-2 0,11 21-1 0,-11 12 1 0,-11 9 0 0,1 23 1 0,-12 2-1 0,0-2-1 0,11 0-2 0,-1-10-4 0,-8-12 1 0,8-10 5 0,2-12 2 0,-1-10 0 0,-11 0 0 0,22-11-4 0</inkml:trace>
  <inkml:trace contextRef="#ctx0" brushRef="#br0" timeOffset="78">19474 7535 6 0,'0'0'6'0,"0"0"-3"0,0 11-3 0,0 0-1 0,-11 11-1 0,-11-1-3 0,-11 12 3 0,1-11 2 0,21 0-1 0,-11-12 1 0,11 1 0 0,11 0-4 0</inkml:trace>
  <inkml:trace contextRef="#ctx0" brushRef="#br0" timeOffset="79">19603 7622 5 0,'0'-11'1'0,"0"11"2"0,0-11-3 0,12 11 0 0,-1 0-1 0,-11 0 1 0,10 11-1 0,-10 0 0 0,0 0 0 0,0 11 1 0,0 0 0 0,-21-1 0 0,9-10 0 0,2 11 0 0,-1-11 1 0,0-11-1 0,11 0 0 0,0 0 0 0,0 0-1 0,0-22 1 0,11 0 0 0,0 1 0 0,-1-1-1 0,2 0 1 0,-1 22 0 0,-1-11 0 0,2 11 0 0</inkml:trace>
  <inkml:trace contextRef="#ctx0" brushRef="#br0" timeOffset="80">19831 7655 8 0,'-9'0'8'0,"-2"-11"-2"0,-11 11-6 0,11 11-1 0,-1 0-2 0,2 10-1 0,-1 1-4 0,0 0 7 0,11-11 1 0,0 0 0 0,11 0 0 0,-11-1 0 0,21-10 0 0,2-10 0 0,-13-1 0 0,2-11 0 0,-1 11 0 0,-2 0 0 0,3-11 0 0,-12 12 3 0,11-1 0 0,-11 11-2 0,10 0 1 0,-10 11 1 0,0-1-2 0,0 12-2 0,0-11 2 0,12 0-2 0,-12 11-3 0,11-11-3 0,11-11 1 0</inkml:trace>
  <inkml:trace contextRef="#ctx0" brushRef="#br0" timeOffset="81">18071 7872 4 0,'0'-21'0'0,"0"-1"0"0,10 11 0 0,2 0 0 0,10 0 0 0,-1 0-4 0</inkml:trace>
  <inkml:trace contextRef="#ctx0" brushRef="#br0" timeOffset="82">18016 7818 20 0,'0'-33'15'0,"-10"22"-11"0,10 1-4 0,-11 10-2 0,11 0 1 0,0 0 0 0,0 0-1 0,0 0-2 0,0 0 4 0,0-11 1 0,0 11-1 0,0 0 0 0,0-11 1 0,0 11 0 0,0 0-1 0,0-11 0 0,0 11 0 0,0 0 0 0,11 0 0 0,-11 0 0 0,10 0-1 0,-10 0 1 0,0 0 0 0,12 0 0 0,-12 0-1 0,10 0 1 0,-10-11-3 0,10 11-2 0,-10 0-1 0,0 0 3 0,0 0-3 0,12 0 4 0,-1 0 1 0,-11-11-3 0</inkml:trace>
  <inkml:trace contextRef="#ctx0" brushRef="#br0" timeOffset="83">21833 8394 5 0,'0'0'1'0,"-11"-11"5"0,-1 11-5 0,12 0-1 0,0 0-1 0,0 0-1 0,12 0-2 0,-12 0 3 0,11 11 0 0,-11-11 1 0,0 0 0 0</inkml:trace>
  <inkml:trace contextRef="#ctx0" brushRef="#br0" timeOffset="84">18842 9634 2 0,'0'0'1'0,"0"0"-2"0,0 0 1 0</inkml:trace>
  <inkml:trace contextRef="#ctx0" brushRef="#br0" timeOffset="85">20507 8177 4 0,'0'0'0'0,"-12"-22"1"0,-9 1 0 0,-1 9-1 0,0-10 1 0,-10 1 0 0,-1-1-1 0,-10 11 0 0,-2-21-1 0,3 22 1 0,-14-2 0 0,-9-10 0 0,12 11 0 0,-12 11 0 0,-12 0 0 0,1 0 0 0,-1 11 0 0,-21 11-1 0,1 0 1 0,0 10 1 0,9 1 2 0,2 10 3 0,9 12-2 0,1 21-2 0,22 0-3 0,0 11-1 0,10 0-2 0,21-11 0 0,14 22 2 0,-2-11 0 0,22-10 2 0,10 9-1 0,12 1 1 0,10-11-1 0,1-1 0 0,10-19 0 0,22-13 1 0,10-21 1 0,2 0 0 0,20-22 0 0,2-11 0 0,9-22-1 0,-10-1-1 0,0-8 1 0,0-12 0 0,21-33 0 0,-55 32 0 0,35-31 0 0,-45-2 1 0,-10 1-1 0,-2-11 0 0,-20 1 1 0,-1 20 2 0,-20 1 0 0,-1 0 2 0,-11 22-1 0,-23 10-4 0,-19 12-1 0,-24-11-1 0,-11 20 1 0,-19 12 0 0,-3 1 0 0,-9 10 0 0,-1 0 0 0,0 10 0 0,1 1 0 0,21 0 1 0,11 1-1 0,10 19 1 0,12 13-1 0,21 32-5 0,1 44 1 0</inkml:trace>
  <inkml:trace contextRef="#ctx0" brushRef="#br0" timeOffset="86">18494 9851 5 0,'0'0'4'0,"-10"0"16"0,-1-10-14 0,11 10-4 0,0-12-1 0,0 12-2 0,21 0 0 0,12 0 1 0,-1 0 0 0,13-10 1 0,-13 10 0 0,11 0 1 0,-10 0-1 0,-1 0 1 0,1 0-1 0,11 0 0 0,0 0 0 0,-2 10 2 0,14 2 0 0,20-12 2 0,0 10 0 0,11 1-2 0,11-1 0 0,-12 2-1 0,13 10-1 0,-2-1-1 0,34 1 0 0,-33 0 0 0,0 0-1 0,10 10 2 0,1 1 0 0,10-11 0 0,23-1-1 0,10 12-1 0,-1 0-1 0,3-1 0 0,-13 1 1 0,0-1-2 0,-21 12 2 0,-12-1-1 0,-10-10 3 0,-21 1 5 0,-1 8-3 0,-1-9 1 0,2-1-2 0,10-10-3 0,-11 12 0 0,11-14-3 0,-1 2 1 0,-9-11 0 0,-12 1 0 0,-10-2 1 0,-12-10 2 0,-21 0 0 0,-1 11 0 0,-9-11-1 0,-12 0-10 0,0-11-17 0,0 11 9 0</inkml:trace>
  <inkml:trace contextRef="#ctx0" brushRef="#br0" timeOffset="87">21703 10418 4 0,'-23'-23'13'0,"13"12"-8"0,-1 0-1 0,22 11-1 0,-11-11-3 0,10 0 0 0,2 0 1 0,-12 11 7 0,11-10 5 0,0 10 0 0,-11 0-4 0,0 10-6 0,10 1-2 0,1 11 4 0,-1 11 1 0,2 10-4 0,-1-9-3 0,11 8 1 0,21 14-3 0,-11-14 2 0,12-9-1 0,-23-1 1 0,12-21 1 0,-21 11 1 0,-12-11 6 0,0-1 7 0,-12-10-2 0,-9 12-4 0,-12-1-2 0,1 0-3 0,-12-11-1 0,11 10-2 0,-10 1-6 0,21-11-12 0,-10 0-23 0,-1 0-7 0,10-21 26 0,13 10 22 0</inkml:trace>
  <inkml:trace contextRef="#ctx0" brushRef="#br0" timeOffset="88">20212 9688 3 0,'-10'0'0'0,"-1"0"0"0,-10-11 0 0,10 11 0 0,-1-11 0 0,-9 11 0 0,9-11 0 0,2 2 0 0,10-3 1 0,-11-21 0 0,11 22 1 0,0-11-1 0,0 1 0 0,11-1 0 0,-11-11 3 0,10 12 2 0,-10-12 0 0,0 22-1 0,12-21-2 0,-12 21-1 0,21 0 0 0,-21 0-1 0,12 11 0 0,-12 0 1 0,0 0 1 0,0 11 1 0,0 21-2 0,0 1-1 0,0 11-1 0,-12 21 0 0,12-11-1 0,-10 11 1 0,10 1-3 0,0-12-1 0,0-11 1 0,0 12 0 0,0-23 1 0,-11-11 1 0,-1 2 1 0,2-12 0 0,-1 0-2 0,0-11-1 0,11 0-4 0,-10-11 0 0,10 0 2 0,10-22 3 0,12 12 0 0,-12-23 1 0,23 1 1 0,-21 10 1 0,8 11 2 0,-8 11 5 0,-12 0 5 0,0 11-3 0,-12-10-3 0,3 10-3 0,-2 10-3 0,-22-10-2 0,21 11-2 0,-20 12 1 0,22-13-3 0,-13 11-4 0,13-9-4 0,10-2 3 0,0 2 4 0,10-2 5 0,2-10 1 0,-12-10-3 0</inkml:trace>
  <inkml:trace contextRef="#ctx0" brushRef="#br0" timeOffset="89">20202 9807 3 0,'0'0'0'0,"-11"0"0"0,11 0 2 0,0 0 2 0,-12-10 4 0,12 10 1 0,0 0-2 0,0 0-4 0,0 0-2 0,0-11 1 0,12 11-2 0,-1 0 0 0,11 11 0 0,11-11 0 0,-1 22 0 0,-11-12 0 0,2 12 0 0,-12-11 0 0,-1 11 1 0,-10-11 1 0,0-11 0 0,-10 11 2 0,10-11 1 0,-11 0 0 0,11 0 0 0,0-11-3 0,0 0-2 0,32-44-3 0,-10 33 1 0,0-21-4 0,-11 11-4 0,-1 21-9 0,-10 1 4 0,10 10 8 0,-20 0 4 0</inkml:trace>
  <inkml:trace contextRef="#ctx0" brushRef="#br0" timeOffset="90">20495 9764 4 0,'0'0'7'0,"-10"-11"13"0,10 0-10 0,-11 11-5 0,11-10-5 0,0 10-1 0,0 0-1 0,0 10 3 0,-11 12 0 0,11 0 0 0,-11 11 0 0,11-1-1 0,0-11 0 0,0 13 0 0,0-24 0 0,0 1 0 0,0-11 0 0,11 0-3 0,11-21-1 0,-12 10 2 0,12-33 1 0,0 12 1 0,-11-1 0 0,-1 0 1 0,2 22 2 0,-1 1-1 0,-1 10 0 0,1 0 1 0,-11 0 1 0,0 10-1 0,11 1-1 0,-1 12-2 0,-10 8 1 0,0-19-2 0,12 10 1 0,-12-12 0 0,0 1 0 0,11-1 1 0,-1 2 0 0,-10-12-1 0,12 0 1 0,8 0-1 0,3-12 1 0,-1 2-3 0,-1-1 0 0,1 1 1 0,0-12 1 0,-11 0 0 0,-1 11 1 0,2-11-1 0,-1 11 0 0,0 11-1 0,-11 0 0 0,10 0 0 0,1 0-1 0,-1 11 2 0,-10 1 1 0,0 9 0 0,0 1 0 0,0 0 0 0,-10-1 0 0,10 1-1 0,0-11 0 0,0 0-1 0,10-1 0 0,2-10-3 0,-1 0-1 0,21 0 1 0,-10-10 1 0,0-1 2 0,-1-12 1 0,-9 2 1 0,-1 11 0 0,-11-2 2 0,0 12-1 0,0 0 2 0,0 12-3 0,0-2-1 0,0 11 0 0,0-9 0 0,0 10-1 0,9-12 1 0,-9 1-1 0,12-1 1 0,-1 2 0 0,-1-12 0 0,2 0 1 0,-1 11 0 0,-1-11-1 0,2 0 0 0,8 11 0 0,3-11 0 0,-1-11-1 0,21 0-1 0,0-11 0 0,1 1 1 0,-11-13 0 0,-11 3 2 0,-12-3 2 0,-10 13 3 0,-22-1 3 0,-10 11 0 0,9 11-4 0,-9 0-3 0,11 0-2 0,-12 33-2 0,22 0 0 0,-10-1-1 0,9 12-2 0,12-12-1 0,0-10-4 0,23 11-3 0,-2-13-3 0,12 3 2 0,0-1 8 0,-13-22 5 0</inkml:trace>
  <inkml:trace contextRef="#ctx0" brushRef="#br0" timeOffset="91">21572 9916 6 0,'0'0'0'0,"0"0"19"0,-11-10-18 0,32 10-2 0,2 0-2 0,-1 0-4 0,-2 0 0 0,3 0 2 0,-13 0 4 0,-10 10 3 0,-10 1 6 0,-1 11 3 0,-21-11 2 0,-1 11 1 0,0-2-5 0,12 3-5 0,-2-1-3 0,23 0 0 0,12-1 1 0,8 1-1 0,13-11-2 0,32 0-7 0,-9 0-13 0,9-22-9 0,-23-11 22 0</inkml:trace>
  <inkml:trace contextRef="#ctx0" brushRef="#br0" timeOffset="92">22523 11242 1 0,'0'0'-1'0,"0"0"1"0,9 0 0 0</inkml:trace>
  <inkml:trace contextRef="#ctx0" brushRef="#br0" timeOffset="93">17910 14855 255 0</inkml:trace>
  <inkml:trace contextRef="#ctx0" brushRef="#br0" timeOffset="94">24033 9746 255 0</inkml:trace>
  <inkml:trace contextRef="#ctx0" brushRef="#br0" timeOffset="95">21588 9958 5 0,'0'0'0'0,"6"-13"0"0,1 6 4 0,-7-7 12 0,0 7 2 0,8 1 3 0,-8-1 5 0,-8 7 0 0,8 0-4 0,-7 0-5 0,7 0-5 0,-6 0 0 0,-1 0 0 0,-6 13-1 0,5 1 2 0,-5 7-4 0,-2 13-3 0,9-6-2 0,6-2-2 0,6 9-1 0,9-22 1 0,-2 8-2 0,0-14 2 0,15 0-1 0,-7-7 2 0,7-7-3 0,-1-13 3 0,-7-1 1 0,1-7-3 0,-8-13 1 0,-6 7-2 0,-7-7 0 0,-20 0 0 0,6 14 0 0,-13 6 0 0,-8 15 0 0,2 6 0 0,-8 20 0 0,-1 0 0 0,1 8 0 0,14 6 0 0,6-6 0 0,14 5 0 0,0-5 0 0,21 0 0 0,0-8 0 0,20-7 0 0,0 1 0 0,7-7 0 0,0-7 0 0,0-13 0 0,-6-2 0 0,-15-5-3 0,1 6-2 0,-1-13-4 0,-13-7-3 0,0-7-12 0,-21 0-26 0,-6-7-41 0,-7 13 36 0,13 22 49 0</inkml:trace>
  <inkml:trace contextRef="#ctx0" brushRef="#br0" timeOffset="96">16081 5959 5 0,'-12'0'0'0,"12"10"2"0,-10-10 6 0,10 11 2 0,-10-11 1 0,10 0 1 0,-12 11 1 0,12-11-5 0,0 0-2 0,0-11 6 0,12 11-11 0,8-21-1 0,-8-1 1 0,21-11 0 0,-1 11-1 0,1 1 2 0,-12-1 2 0,2 22 0 0,-2 0-2 0,-10 0 1 0,-1 11 0 0,2 11-2 0,-12-12 0 0,11 12 0 0,0-11 1 0,10 11 0 0,-11-11 1 0,24-11 1 0,-23 11-2 0,21-11 1 0,-22 0-1 0,23-11-1 0,-21 0 1 0,9-11-3 0,1 11 2 0,-12-11-3 0,2 1-12 0,-12 21-17 0,-12-11-16 0,12 11 16 0,0 0 24 0</inkml:trace>
  <inkml:trace contextRef="#ctx0" brushRef="#br0" timeOffset="97">16821 5665 6 0,'0'0'10'0,"10"0"6"0,-10 11-2 0,0 0-1 0,11 10-3 0,-11 12-3 0,0 0 0 0,0-1-2 0,11 1-1 0,-11-11 0 0,0-1 2 0,0 1-1 0,-11 0 2 0,11-11-1 0,-21 0-3 0,10 0-1 0,0-11-1 0,0 0 3 0,11 0-2 0,-12-11-1 0,2-22-1 0,10 0-2 0,0-10 1 0,10-1-1 0,13 1 1 0,-12 9 0 0,10 14 1 0,1-2 0 0,-12 11 1 0,2 11-1 0,9 0 1 0,-21 11 0 0,12 0 0 0,-12 10 0 0,0 1-1 0,0 0 0 0,-12 11 0 0,2-1 1 0,-13 1-1 0,13-1 1 0,-12 1-1 0,12 0 2 0,10-22-3 0,-11-1 0 0,22 1 1 0,10-11 1 0,0 0-1 0,2-11 1 0,9 1-2 0,1-1 1 0,-23 0-1 0,13 0-5 0,-13 11-13 0,-10 0-28 0,11-11 5 0,-11 11 28 0,0 0 9 0</inkml:trace>
  <inkml:trace contextRef="#ctx0" brushRef="#br0" timeOffset="98">17124 5665 7 0,'0'0'7'0,"0"11"14"0,0 0-4 0,0 10 3 0,0 12-7 0,0 0-4 0,0-1-4 0,0 1-2 0,0-11-2 0,0 10-1 0,0-10 1 0,0-11-1 0,0 11-3 0,0-22-12 0,0 0-3 0,-10-11-18 0,10-11 13 0,-11 0 19 0,11 11-1 0</inkml:trace>
  <inkml:trace contextRef="#ctx0" brushRef="#br0" timeOffset="99">16928 5718 8 0,'0'0'3'0,"33"-10"17"0,11 0-5 0,0-1 4 0,10-11-3 0,-10 10-11 0,-12 2-4 0,23-1-10 0,-23 11-18 0,-32 0 2 0,22 0 5 0,-22 11 14 0</inkml:trace>
  <inkml:trace contextRef="#ctx0" brushRef="#br0" timeOffset="100">17342 5643 8 0,'0'0'14'0,"0"10"3"0,0 13-1 0,0-1 0 0,11 10-6 0,-11 1-4 0,0 10-3 0,11-10-2 0,-1 0 0 0,2-1-1 0,-12-21 0 0,0 0-1 0,11 0-2 0,-11-11-9 0,0 0-9 0,0-11-4 0,-11-22 4 0,-1 1 17 0,2 32-1 0</inkml:trace>
  <inkml:trace contextRef="#ctx0" brushRef="#br0" timeOffset="101">17212 5687 26 0,'11'0'11'0,"10"11"15"0,34-22-6 0,-1 0 6 0,12 0-13 0,-13-1-11 0,2-9-7 0,-22 11-29 0,0-1-22 0,-24 0 32 0,3 11 19 0</inkml:trace>
  <inkml:trace contextRef="#ctx0" brushRef="#br0" timeOffset="102">16668 5089 7 0,'-22'0'-1'0,"-21"0"1"0,-12 0 0 0,12 21 0 0,-12 1 0 0,2 0 0 0,-2 0 0 0,1-1 0 0,10 1 1 0,-10 11-1 0,10 10 0 0,0 1 0 0,1-1 0 0,33-21-7 0</inkml:trace>
  <inkml:trace contextRef="#ctx0" brushRef="#br0" timeOffset="103">15819 5926 7 0,'12'22'0'0,"10"43"0"0,9-11-1 0,3 13 1 0,20-14 0 0,11 1 0 0,12-10 0 0,-1 10 0 0,11-10 0 0,11 0 0 0,-11-1 0 0,11 0 0 0,-12-10 0 0,11-22 0 0,-9-1 0 0,-1-10 0 0,11-10 0 0,0-12 0 0,-11-11 0 0,11 1 0 0,0-11 1 0,-11-1-1 0,-1 11 0 0,-9-10 0 0,-12 0-1 0,-10-1 1 0,-23 0-1 0,1-21 2 0,-22 10-1 0,-1-21 0 0,-10-11-1 0,-10 11 2 0,-13-11-1 0,2 10 0 0,-11 2 0 0,-12 10 0 0,1 10 0 0,-12 1 0 0,0 12 0 0,-10-3 0 0,11 2 0 0,-11-1 1 0,11 1-1 0,10-1-1 0,-10 11 1 0,9 12 0 0,-20-1 0 0,0 22 0 0,-10-11 0 0,9 22 0 0,-10 0 1 0,0 11-1 0,0 10 0 0,-1 1 0 0,2-11 0 0,20 10 0 0,-11-10 0 0,24 11 0 0,-13-1-1 0,0 1 2 0,13-10-1 0,-2 8 0 0,0 3 0 0,1-3 0 0,10 3 0 0,1-3 0 0,9 13 0 0,13-23-7 0</inkml:trace>
  <inkml:trace contextRef="#ctx0" brushRef="#br0" timeOffset="104">13602 8122 4 0,'0'0'0'0,"-12"-11"0"0,2 11-4 0</inkml:trace>
  <inkml:trace contextRef="#ctx0" brushRef="#br0" timeOffset="105">13602 11384 3 0,'0'0'0'0,"0"-11"0"0,-12 11 0 0,12-10-3 0</inkml:trace>
  <inkml:trace contextRef="#ctx0" brushRef="#br0" timeOffset="106">9438 4110 5 0,'0'0'1'0,"0"0"-1"0,0 0 0 0,0 0 0 0,9-11 0 0,-9 11 0 0,12-11 0 0,-12 11-6 0</inkml:trace>
  <inkml:trace contextRef="#ctx0" brushRef="#br0" timeOffset="107">9382 4056 6 0,'0'0'0'0,"0"-11"0"0,0 11 0 0,0 0 0 0,0-11 0 0,0 0 1 0,0 11 1 0,12 0-1 0,-12 11 0 0,0 11 1 0,0 10-1 0,-12 12 1 0,12 10-1 0,0 22 0 0,12 22 0 0,-12 22-1 0,11 10 0 0,-1 33 0 0,2 10-1 0,-12 13 1 0,0 10-1 0,0-1 1 0,0-10 0 0,-12 0-1 0,2 0 2 0,-13-22 0 0,13 0-1 0,10-21 1 0,0-12-2 0,0-21 1 0,0-22 0 0,10 0 0 0,-10-22 0 0,0-10 0 0,0-12 0 0,0-10-1 0,0-1-1 0,0 1-1 0,-10-23 0 0,0 12-1 0,10-10 3 0,0 9 1 0,-12-11-1 0,12 2-2 0</inkml:trace>
  <inkml:trace contextRef="#ctx0" brushRef="#br0" timeOffset="108">9503 7046 7 0,'-11'0'6'0,"-1"0"-4"0,2 11 1 0,-1-11 7 0,-1 22 5 0,-20-1-1 0,-1 23 3 0,-9-1 0 0,-14 12-4 0,24-12-10 0,-1 1-4 0,23-23-9 0,-1-11-25 0,11-20-14 0,0-11 37 0</inkml:trace>
  <inkml:trace contextRef="#ctx0" brushRef="#br0" timeOffset="109">9470 3969 6 0,'0'-23'0'0,"10"-8"1"0,-10 20 5 0,0 0 7 0,0 11 1 0,-21 22 1 0,-11 9-6 0,-1 13-6 0,-32 42-3 0,20-30-4 0,25-13-26 0,8-10 3 0,2-22 21 0</inkml:trace>
  <inkml:trace contextRef="#ctx0" brushRef="#br0" timeOffset="110">9775 7905 5 0,'0'0'-5'0</inkml:trace>
  <inkml:trace contextRef="#ctx0" brushRef="#br0" timeOffset="111">9427 7513 6 0,'0'0'0'0,"-12"-10"0"0,12-1 0 0,0 11 0 0,0-11 4 0,12-11 1 0,-12 11 0 0,11 11 0 0,-11-11-1 0,0 11 1 0,0 11-1 0,0 22 1 0,0 21-1 0,0 11-1 0,0 22 0 0,-11 11-1 0,11 11-1 0,0 1-1 0,0 30-1 0,-12 1 0 0,12 12-1 0,-10 21 0 0,10 0-1 0,0 0 0 0,0 0 0 0,0 10 0 0,0 12-3 0,0-11-1 0,-11-22-2 0,11 0 3 0,-12-32 3 0,12-23 2 0,0-21-1 0,0-11 1 0,0-10 0 0,0-12 0 0,0 0 0 0,0-21 1 0</inkml:trace>
  <inkml:trace contextRef="#ctx0" brushRef="#br0" timeOffset="112">9535 10384 1 0,'0'0'4'0,"-10"0"1"0,-1-11-2 0,0 22 4 0,0 11 2 0,-11-1-1 0,11 12-4 0,-10-22-3 0,-23 54 1 0,22-20-2 0,-33 8-3 0,22-10 1 0,1-9-4 0,-1-13-7 0,1-11-4 0,22-10 14 0</inkml:trace>
  <inkml:trace contextRef="#ctx0" brushRef="#br0" timeOffset="113">9535 7416 9 0,'0'0'8'0,"-32"9"1"0,9 14 3 0,-19 10-2 0,9 21-6 0,-10-10-4 0,-2 10-5 0,24-21-25 0,0-12 13 0</inkml:trace>
  <inkml:trace contextRef="#ctx0" brushRef="#br0" timeOffset="114">9307 10688 0 0,'10'11'0'0,"-10"11"0"0,0 22 0 0,-10 21 0 0,-1 22 0 0,-10 22 0 0,10 32 0 0,-1 11 0 0,12 22 0 0,-10 11 1 0,10 11 2 0,0 10 3 0,0-10 0 0,10 0 0 0,-10-11 0 0,0-22-3 0,0-22 0 0,0-11-2 0,0 12 1 0,0-44-2 0,-10-11-1 0,10-22-1 0,10 0-1 0,2-11-4 0,-12-21-6 0,11-22 8 0,10 11-1 0</inkml:trace>
  <inkml:trace contextRef="#ctx0" brushRef="#br0" timeOffset="115">9492 13874 6 0,'0'0'0'0,"0"0"6"0,0 0 2 0,0 0 5 0,-12 11 2 0,2 0 0 0,-22 11-4 0,-1 10-1 0,0 1 2 0,-10 0-3 0,-11-1-6 0,10-10-4 0,11-1-4 0,12-9-24 0,21-12-23 0,-11-22 31 0</inkml:trace>
  <inkml:trace contextRef="#ctx0" brushRef="#br0" timeOffset="116">18461 18680 255 0,'0'0'0'0,"0"-65"0"0</inkml:trace>
  <inkml:trace contextRef="#ctx0" brushRef="#br0" timeOffset="117">9350 10699 0 0,'-33'12'0'0,"-9"42"1"0,-24 0-1 0,1 11 0 0,10 0-1 0,12-10 1 0,21-23 0 0</inkml:trace>
  <inkml:trace contextRef="#ctx0" brushRef="#br0" timeOffset="118">8100 8753 4 0,'0'0'0'0,"0"-11"0"0,10 11 0 0,-10-11 0 0,12 0 2 0,-1 2 2 0,-11-3 1 0,11 12 2 0,0-11 0 0,-1-11 0 0,12 0 4 0,0 11-1 0,-11 1-4 0,-1-1-5 0,2 11 0 0,-2 0 1 0,-10 11 0 0,0 10 0 0,-10 1-1 0,-2 11-1 0,2-1 0 0,-1 1-1 0,-1-11 0 0,12-1-2 0,0-10-2 0,12-11 0 0,-1 11 3 0,-1-11-1 0,22 0 3 0,-9-11 0 0,-1 11 1 0,-11 0 1 0,-1 23 1 0,-10-13 0 0,0 22-1 0,0-9 0 0,-10 8-1 0,-1 3 0 0,-1-13 2 0,-9 1 2 0,-1-11 1 0,0 11-1 0,-11-12-3 0,23-10-3 0,-1 0-5 0,11-10-13 0,0-12-18 0,21-22 15 0,-9 12 19 0</inkml:trace>
  <inkml:trace contextRef="#ctx0" brushRef="#br0" timeOffset="119">8350 8546 5 0,'0'0'0'0,"-11"-10"3"0,11-1 2 0,0 11 3 0,11 0 0 0,-11 0-1 0,10 11-1 0,2 10-3 0,-1 12-2 0,-1 0-1 0,13-1 0 0,-23 1 0 0,9-1 0 0,3-10 0 0,-12 0 0 0,0 0 0 0,0-12 2 0,0-10-1 0,-12 0-1 0,3 0 1 0,9-10-1 0,-11 0-2 0,-1-13 1 0,12-10 0 0,0-10 1 0,0 10 0 0,0-10 1 0,12-1 0 0,-12 23-1 0,20-12 1 0,-8 11 1 0,9 0 2 0,-9 22 0 0,-1 11-1 0,-1 0 1 0,2 11-1 0,-12 0 0 0,0 10-2 0,0 1 1 0,0 0-2 0,-12-1 0 0,12-10 1 0,0 0-1 0,0-1 0 0,0-10 0 0,12-11 0 0,-2 0 1 0,12-11 0 0,0 2 0 0,-1-25-1 0,1 23 0 0,0-11 0 0,-1 11-2 0,-9 11-16 0,-12-10-16 0,0 10 14 0,0 0 15 0</inkml:trace>
  <inkml:trace contextRef="#ctx0" brushRef="#br0" timeOffset="120">8655 8372 5 0,'0'0'0'0,"0"0"6"0,11 0 1 0,-11 11 0 0,10 11-3 0,1-11-2 0,0 22 0 0,-1-1 0 0,13-10-1 0,-13 0-1 0,2 10 0 0,-2-21 0 0,0 0 0 0,-10-11-1 0,12 11-1 0,-12-11-8 0,0-11-2 0,-12 11 5 0,2-11 3 0</inkml:trace>
  <inkml:trace contextRef="#ctx0" brushRef="#br0" timeOffset="121">8590 8383 5 0,'0'0'1'0,"10"-11"3"0,1 1 3 0,0-1 6 0,0 0 1 0,11-11-4 0,-11 11-5 0,-1-11-4 0,1 12-2 0,10-1-5 0,-9-11-13 0,-1 22 0 0,11-12 9 0,-22 2 10 0,10 10-5 0</inkml:trace>
  <inkml:trace contextRef="#ctx0" brushRef="#br0" timeOffset="122">8871 8155 5 0,'0'0'0'0,"0"0"2"0,0-11 2 0,0 11 5 0,12 0 6 0,-12 11-5 0,0-1-5 0,11 13 1 0,11 9 0 0,-11 1 0 0,10-1-1 0,-10 1 0 0,11 0-2 0,-11-1 0 0,0-10-2 0,0 11-1 0,-11-22 0 0,10-1-1 0,-10 1-1 0,0-11-7 0,0-11-38 0,-10-10 29 0,-1-1 14 0,-11 0 0 0</inkml:trace>
  <inkml:trace contextRef="#ctx0" brushRef="#br0" timeOffset="123">8829 8177 26 0,'0'0'26'0,"0"0"-19"0,10 0 13 0,12-12-4 0,0 2-9 0,11-1-4 0,-1-11-4 0,1 11-7 0,-11 0-35 0,-1-10-2 0,-21 21 37 0</inkml:trace>
  <inkml:trace contextRef="#ctx0" brushRef="#br0" timeOffset="124">12352 3273 10 0,'0'0'0'0,"0"-22"0"0,0 11 0 0,11 0 5 0,-11 11 4 0,0 0 0 0,9 0 1 0,3-11-1 0,-12 11 2 0,11 11 2 0,-11 0 0 0,0 33-3 0,-11 10-6 0,-10 11-2 0,-2-10-2 0,2 10-1 0,9-11-6 0,2-10-15 0,-1-12-14 0,11-21 8 0,11 0 17 0</inkml:trace>
  <inkml:trace contextRef="#ctx0" brushRef="#br0" timeOffset="125">12526 3479 29 0,'0'0'9'0,"-23"22"0"0,13 0-8 0,-13 12 3 0,3-3-2 0,8 2-2 0,2-11-3 0,10-1-9 0,0-10-8 0,0 0 10 0,10-11 1 0</inkml:trace>
  <inkml:trace contextRef="#ctx0" brushRef="#br0" timeOffset="126">12613 3360 12 0,'0'0'9'0,"0"-11"-2"0,0 22 19 0,0-11-19 0,10 11-5 0,0-11-1 0,2 11 0 0,9-11-1 0,1 0 0 0,-10 0 0 0,-2 0 1 0,1 10-1 0,0-10 2 0,-11 11-1 0,0 0 0 0,0 11 1 0,0 0-1 0,-11 10-1 0,11-10 0 0,0-11 1 0,-11 11 0 0,11-1 2 0,-22-10 0 0,0 0-1 0,1 0-2 0,-1 0 0 0,12-11-4 0,-2 0-11 0,2-22-24 0,-1 0 23 0,11 1 7 0</inkml:trace>
  <inkml:trace contextRef="#ctx0" brushRef="#br0" timeOffset="127">12700 3305 12 0,'0'0'0'0,"0"0"9"0,0 0 2 0,10 0 6 0,12 0-3 0,-1 0-5 0,12 0-3 0,-1 0-3 0,13 0-2 0,-13 11-2 0,-11-11 0 0,2-11-2 0,-13 11-3 0,2 0 2 0,-2 0 1 0,-20 0 2 0,-12 11 1 0,-1 11 2 0,2 11 0 0,0-1 1 0,-2 23-1 0,2-12-1 0,21-10 0 0,0-1-1 0,21-10 0 0,2 0 2 0,-2-11 0 0,12-11 1 0,-12 0 3 0,11-22 0 0,-9 0 0 0,-1 2 0 0,-22-14-3 0,11 1-1 0,-11 1-3 0,-11-12 1 0,-1 12-1 0,-21 10 1 0,13 0-3 0,-2 11-1 0,-1 11-8 0,2 0-8 0,9 22-8 0,12-11 1 0,-9 11 22 0,9-12-4 0</inkml:trace>
  <inkml:trace contextRef="#ctx0" brushRef="#br0" timeOffset="128">13211 3425 10 0,'0'0'2'0,"-12"-22"4"0,2 11 6 0,-12 11 3 0,-1 0-3 0,3 11-4 0,9 22-2 0,0 0-4 0,0-1-2 0,-1 12 1 0,24-12-1 0,10-10 3 0,-1-11 1 0,12 0 1 0,11-11 4 0,-23-11 1 0,11-11-1 0,-20 0-2 0,-1-21-2 0,-1 21-2 0,-10-10-2 0,-21-1-1 0,9 0-1 0,-9 12-5 0,0 10-9 0,10 0-12 0,-11 22-2 0,11 0-3 0,0 10 22 0,11 1 9 0,0-11-8 0</inkml:trace>
  <inkml:trace contextRef="#ctx0" brushRef="#br0" timeOffset="129">13645 3186 9 0,'0'0'1'0,"-10"-11"2"0,-1 11 2 0,11 0 3 0,0 11-2 0,-11 21 1 0,11 12 1 0,-11 10-3 0,-1 1-1 0,2-1-2 0,-1 11 0 0,11-10-1 0,-10-12-1 0,-1 1 4 0,11-23-1 0,-23 1 2 0,23-11 2 0,-10-11-3 0,-1 0-4 0,22 0-2 0,-1-22-4 0,24 1-4 0,9-12-2 0,-10 22-1 0,9-11 6 0,-9 22 5 0,-1 0 2 0,-9 11 1 0,-13 11-1 0,-10 0 2 0,0-1 1 0,-10-10 3 0,-13 11-1 0,3 0 1 0,-25-10 1 0,23-12-1 0,-9 0-1 0,9 0-5 0,0-12-5 0,11-10-7 0,11 11-14 0,11 0 6 0,-1 0 18 0,-10 11-6 0</inkml:trace>
  <inkml:trace contextRef="#ctx0" brushRef="#br0" timeOffset="130">13885 3621 9 0,'0'-11'2'0,"0"11"4"0,-12 0 4 0,2 0 9 0,-13 0-3 0,3 22-3 0,-2-11-4 0,11 21-6 0,11-10-4 0,0 1 1 0,0 8 0 0,11-20 0 0,11 0 1 0,-2-11 0 0,3 0-1 0,-1-11 0 0,-1 0 1 0,-10-10-1 0,0-12 1 0,-1 22 3 0,-10-11-3 0,0 11 0 0,0-10-1 0,0 10-1 0,0 11 0 0,0 0 0 0,0 0-1 0,-10 11 1 0,10 10 2 0,0 1-3 0,10 11-2 0,-10-1 3 0,12 1-2 0,-1 10-2 0,-1 12 0 0,2-11 2 0,-12 10 1 0,0 0 0 0,0-10 3 0,0-12 0 0,-22 1 3 0,-1-11 5 0,-9-12 1 0,-1 1-2 0,-10 0-2 0,11-11-2 0,-1-11-1 0,1-10-3 0,-1-1-6 0,22-11-24 0,-1 1-2 0,12-45-1 0,12 12 24 0</inkml:trace>
  <inkml:trace contextRef="#ctx0" brushRef="#br0" timeOffset="131">14167 3186 16 0,'0'-11'16'0,"0"11"-5"0,0-11 4 0,11 11-4 0,-1 22-3 0,-10 21-2 0,0 23-4 0,-10 10-2 0,10 0 0 0,-11 0-1 0,11-11 0 0,0 11-3 0,0-20-4 0,0-14-1 0,0-19-2 0,11-2-8 0,-11-11 3 0,0-10 7 0,0 0 8 0,-11 0-5 0</inkml:trace>
  <inkml:trace contextRef="#ctx0" brushRef="#br0" timeOffset="132">14123 3730 7 0,'0'0'1'0,"-10"0"8"0,10 10 0 0,0 1 6 0,10 0-4 0,-10 0-3 0,23 1-4 0,-2-12-2 0,0 0 0 0,2 0-1 0,31-12 0 0,-21 1-1 0,0 0 0 0,-1-10 0 0,-11 11 0 0,-9-13-1 0,-1 1 2 0,-1 0-2 0,-10 1 0 0,-10 10 0 0,-13 11 1 0,2 0 0 0,-11 11 2 0,20 10-1 0,-9 1 0 0,9 11-1 0,12-11 0 0,-10-1 0 0,20 1 1 0,13 0-1 0,9-11-4 0,1-1-10 0,0-10-14 0,-1 0 10 0,1-10 17 0,-22 10-6 0</inkml:trace>
  <inkml:trace contextRef="#ctx0" brushRef="#br0" timeOffset="133">14613 3720 7 0,'0'-12'1'0,"-11"1"5"0,1 0 0 0,-1 0 5 0,-1 0 2 0,2 0-1 0,-1 11-3 0,11 0 0 0,-11 0-4 0,11 11-4 0,0 0-1 0,0 11 0 0,11 1-1 0,0 8 0 0,22-20-1 0,-23 12 2 0,12-2 0 0,-12-11 0 0,2 1 3 0,-12 0 11 0,-12 1 11 0,-9-2-4 0,-11 11-3 0,10-21-5 0,-11 12-8 0,11-1-5 0,12-11-13 0,-1 0-33 0,11-11-33 0,0-1 42 0</inkml:trace>
  <inkml:trace contextRef="#ctx0" brushRef="#br0" timeOffset="134">14862 3925 108 0,'-9'0'40'0,"9"0"-39"0,0 0-4 0,9 0-15 0,3-10-65 0,-12 10 44 0,0 0 33 0</inkml:trace>
  <inkml:trace contextRef="#ctx0" brushRef="#br0" timeOffset="135">2021 3414 4 0,'0'0'0'0,"0"-11"6"0,0 11 4 0,0-11-1 0,0 11-3 0,0 0 1 0,12 11 0 0,-1 0-1 0,-1 11-3 0,2 21-1 0,8 12 0 0,-8-1 0 0,-1 1-1 0,-1-12-1 0,-10 1 0 0,0-12 2 0,0-9 1 0,0-13 1 0,-10-10-2 0,-1 0-1 0,-1-22 0 0,2-21-2 0,0-12-1 0,10 1 0 0,0 10 0 0,0-10 0 0,0 10 1 0,10 12 0 0,0-1 1 0,2 1-1 0,21 10 1 0,-1 0-1 0,1-11 1 0,-11 33-2 0,9 11 2 0,-19 11 0 0,-1 22 0 0,-22-1 2 0,-1 1-2 0,-19 10 1 0,9-11 0 0,0-10 0 0,11 0 1 0,1-1-1 0,10-10 1 0,0-11-2 0,10 0 2 0,23 1-1 0,0-12 1 0,10-12 0 0,1 12 1 0,-1-11 1 0,-10 0-1 0,-12 0-4 0,-10 11-3 0,-11 0-18 0,10-11-9 0,-10 11 5 0,0-11 20 0</inkml:trace>
  <inkml:trace contextRef="#ctx0" brushRef="#br0" timeOffset="136">2479 3327 7 0,'0'-11'14'0,"11"11"3"0,-11 11 2 0,9 11-1 0,3 0-2 0,-12 21-5 0,0-10-5 0,0 10-2 0,0 1-2 0,11-1-3 0,-1-10 2 0,-10 0-2 0,12-23 0 0,-1 12-4 0,-11-22-7 0,0-11-34 0,0-21 19 0,-11 10 10 0,-1-11 12 0</inkml:trace>
  <inkml:trace contextRef="#ctx0" brushRef="#br0" timeOffset="137">2336 3382 6 0,'0'0'14'0,"0"0"4"0,23 0-3 0,10-11 0 0,9 0-7 0,23-11-1 0,1 0-2 0,-1 1 1 0,-10-1-3 0,-11 11-4 0,-23 0 0 0,1 11-16 0,-22 11-21 0,0 0 7 0,-11 0 22 0</inkml:trace>
  <inkml:trace contextRef="#ctx0" brushRef="#br0" timeOffset="138">2827 3327 4 0,'0'0'1'0,"0"-22"10"0,0 12 4 0,0-1-2 0,0 11 1 0,11 0-2 0,-2 0-2 0,3 32 0 0,-1 1-1 0,-1-11-2 0,13 21-3 0,-13-10-3 0,2 10 1 0,-2 1-2 0,0-12 1 0,2-10 0 0,-12 11-4 0,0-22-3 0,0 0-11 0,0-1-12 0,-12-20-6 0,12-23 14 0,-10 22 17 0</inkml:trace>
  <inkml:trace contextRef="#ctx0" brushRef="#br0" timeOffset="139">2685 3360 10 0,'0'0'6'0,"32"-11"17"0,1 0-9 0,11-11 4 0,9-10-7 0,-20 21-7 0,-21 0-3 0,53-22 3 0,-11 12-4 0,1 10-1 0,-23 0-9 0,-22 0-22 0,13 11-1 0,-23 11 21 0,0-11 9 0</inkml:trace>
  <inkml:trace contextRef="#ctx0" brushRef="#br0" timeOffset="140">3098 3501 16 0,'0'0'0'0,"0"0"27"0,0-11-20 0,10 11 7 0,13-11 1 0,-1-10-2 0,21 10-3 0,-11-11-2 0,1 11-3 0,-11 11-4 0,-12 0-1 0,2 0-4 0,-12 11-14 0,-12 0-18 0,-9 22 0 0,-23-12 18 0,1 1 14 0</inkml:trace>
  <inkml:trace contextRef="#ctx0" brushRef="#br0" timeOffset="141">3108 3610 11 0,'0'0'0'0,"12"0"29"0,10 0-13 0,11-11 8 0,10 0-2 0,-10 0-4 0,-1 0-12 0,11-10-1 0,1 10-7 0,-11 0 0 0,0 0-36 0,-13 0-33 0,-8 0 53 0</inkml:trace>
  <inkml:trace contextRef="#ctx0" brushRef="#br0" timeOffset="142">3751 3175 3 0,'0'0'0'0,"0"0"1"0,0 0-1 0,0-11 0 0,0 11 0 0,0-11 0 0,0 11 1 0,0-12 3 0,0 3 3 0,0-13 3 0,0 11-2 0,0 0 2 0,0-1-2 0,0 12-2 0,0-10 2 0,0 10-2 0,11-11 0 0,-11 11 6 0,0 11-3 0,10 11-4 0,-10 11-3 0,12-1 0 0,-12 1-1 0,10 10 1 0,0-10-2 0,-10-11 0 0,12 10 0 0,-1-10 0 0,-1 11 0 0,-10-12-1 0,12-10-2 0,-1 0-11 0,-2-11-12 0,-9 0-1 0,12 0 3 0,-1-11 12 0,-1-10 12 0,2 10-4 0</inkml:trace>
  <inkml:trace contextRef="#ctx0" brushRef="#br0" timeOffset="143">3935 3175 4 0,'0'-11'0'0,"0"-12"0"0,-10 14 2 0,10-13 4 0,0 22 2 0,0 11 22 0,10 21-20 0,-10 1-3 0,12 10-2 0,-12-10-2 0,20 0-1 0,3-1-1 0,-1-21-1 0,10-11 1 0,1-11 1 0,0 0 0 0,9-21 2 0,-19 10-2 0,-13-11 2 0,2 1-2 0,-1 10 0 0,-22-12 0 0,-22 14-2 0,0 9-3 0,-32 0-5 0,-1 0-2 0,13 11-1 0,-2 11-5 0,23 11-12 0,9 10 10 0,13-10 13 0</inkml:trace>
  <inkml:trace contextRef="#ctx0" brushRef="#br0" timeOffset="144">4327 3175 4 0,'0'-11'1'0,"0"11"5"0,11-11 3 0,-11-1-2 0,0 3 1 0,10-2 1 0,2 0-1 0,-1 11 1 0,-1 0-2 0,-10 11-3 0,22 0 0 0,-12 10-3 0,2 12 1 0,-12-11-2 0,11 21 2 0,-11-32-1 0,11-11 1 0,-11 0-1 0,0 0 1 0,0-11-2 0,11-11 0 0,-11 11 0 0,0-10 0 0,0-1-1 0,10-12 1 0,-10 14 0 0,0 9 0 0,0-11 0 0,0 22 0 0,10-12 0 0,-10 12-1 0,0 12 2 0,12-12 0 0,-12 22-1 0,11 0 0 0,0-13 0 0,0 14 0 0,-1-1 0 0,2-22 0 0,-1 11 0 0,-1 0 0 0,-10-11 0 0,11-11-1 0,0 0 1 0,-11 0 0 0,10-11-2 0,2-10-3 0,-12 21 3 0,0-23 0 0,0 24 1 0,0-1 2 0,0 1-1 0,11 10 1 0,-11 10-1 0,0 1 3 0,10-1-1 0,1 2-3 0,10-1 2 0,-9 0-3 0,9 0 3 0,-9 0-1 0,8-11-1 0,-8 0-5 0,-12 0-9 0,11 0-8 0,-1 0-2 0,-10 0 19 0,0 0 2 0</inkml:trace>
  <inkml:trace contextRef="#ctx0" brushRef="#br0" timeOffset="145">4882 2936 9 0,'0'0'10'0,"0"0"3"0,-11 0-1 0,-1 0 1 0,2 0-2 0,-1 10-3 0,-1 2-3 0,-8-2-2 0,8-10-3 0,12 12 0 0,0-12-1 0,0 0-1 0,12 0 2 0,8 0 0 0,3 0-1 0,-1 0 1 0,10 0 0 0,-21 0 0 0,11 10 1 0,-11 23 0 0,-11-11 1 0,-11-1 5 0,-11 12 6 0,1 0 1 0,-13-24-2 0,24 14-4 0,-1-12-1 0,-1-11-5 0,2 0-1 0,10 0 0 0,0-11-8 0,0-12-36 0,0 14-35 0,0-2 57 0</inkml:trace>
  <inkml:trace contextRef="#ctx0" brushRef="#br0" timeOffset="146">11090 13548 255 0,'0'0'0'0</inkml:trace>
  <inkml:trace contextRef="#ctx0" brushRef="#br0" timeOffset="147">2142 4545 5 0,'0'-11'0'0,"-11"11"0"0,11-11 0 0,0 0 1 0,-12 1 4 0,12-12 1 0,0 11 3 0,0-22 2 0,0 22-2 0,0 1 0 0,0-1 0 0,0 0 0 0,0 11-2 0,12 0-2 0,-12 22 1 0,22 10-3 0,-12 23 0 0,1 21-2 0,-1-1 0 0,2 2-1 0,10 9 0 0,-11-9-3 0,9-1-6 0,-8-22-2 0,-1-10-1 0,11-11 1 0,-22-1 1 0,0-21-6 0,0-11 0 0,0 0 10 0,-11-22 1 0</inkml:trace>
  <inkml:trace contextRef="#ctx0" brushRef="#br0" timeOffset="148">2272 4718 8 0,'0'0'9'0,"0"-10"6"0,0 10 0 0,-11 0-5 0,-1 22 0 0,-8 11-3 0,9-1-3 0,-11 1-3 0,10-1-1 0,2 1-3 0,10 0-14 0,0-13-16 0,10-8 13 0,2-12 14 0</inkml:trace>
  <inkml:trace contextRef="#ctx0" brushRef="#br0" timeOffset="149">2326 4752 7 0,'0'0'2'0,"-10"0"10"0,10-11-3 0,0 0-4 0,0-1 5 0,20 12 1 0,3 0-5 0,-1 0-2 0,-1 23-3 0,-10 9 1 0,10-10-2 0,-9 11 2 0,-12-1-2 0,11-21 2 0,-11 11 1 0,0-11 2 0,-11 0-1 0,-1-11 1 0,12-11-2 0,-10 0-1 0,10-22-1 0,-11 12-2 0,11-23 2 0,11 12-2 0,-11-1-2 0,10 11-8 0,-10 1-8 0,12 10-8 0,-12 0 1 0,11 11 21 0</inkml:trace>
  <inkml:trace contextRef="#ctx0" brushRef="#br0" timeOffset="150">2577 4665 5 0,'0'-12'1'0,"10"2"6"0,-10-1 0 0,0 1 2 0,-10-2 0 0,10 12-1 0,0 0 0 0,-12 0-1 0,12 12-2 0,-10-2 1 0,-1 11-4 0,11 2 1 0,0 9-3 0,11 76 1 0,-1-96-1 0,2-1 0 0,8-11 0 0,-20 0 0 0,23-23 0 0,-13 13-1 0,-10-13 0 0,12-8 1 0,-12 20 0 0,0-22 0 0,0 12 0 0,-12-1 0 0,12 10 0 0,-10 2 0 0,10 10 1 0,0 0-1 0,0 0 0 0,0 22-1 0,10-11 2 0,2 10-4 0,-1 0-3 0,0 2-5 0,-1-12-3 0,12 0-1 0,-11-1 4 0,-11 0 2 0,10-10 6 0,-10 0 3 0,0-10 0 0,12 0-5 0</inkml:trace>
  <inkml:trace contextRef="#ctx0" brushRef="#br0" timeOffset="151">2740 4643 4 0,'0'-21'3'0,"0"21"4"0,0-12 7 0,0 12-3 0,0 0-1 0,10 0 1 0,1 12-1 0,10-2-5 0,-9 1 0 0,-1 11-3 0,-1 0-1 0,2-1 1 0,-1-11-1 0,-2 13 0 0,3-23 0 0,-12 11 0 0,11-11-1 0,-1-11 1 0,2 0-3 0,-1-22-3 0,-1 12-3 0,2-12-2 0,-2 12 3 0,0-13 2 0,-10 13 3 0,12-1 2 0,-12 11-1 0,0 11 1 0,0 0 2 0,0 0 0 0,0 11 1 0,0 1 0 0,11 19-1 0,-11-9-1 0,10 0 1 0,2-11 0 0,-1 11 0 0,-1-11 1 0,1-11-1 0,10 0 0 0,-9 0-1 0,10-11 1 0,-11-1-2 0,9 2-1 0,3-11 1 0,-12-2-1 0,0 12-3 0,-1-20 1 0,2 8-1 0,-12 1 2 0,0 12 1 0,0 0 1 0,0 10 1 0,-12 0 0 0,12 0-1 0,0 10 2 0,0 11-1 0,12 1 0 0,9-10 0 0,-10 9 1 0,22-21-1 0,-12 0 0 0,1 0 1 0,0-11 0 0,11-11-1 0,-22 11-1 0,-2 0 0 0,3-20 0 0,-12 8 0 0,0 12-1 0,-12-11-1 0,-20 11 1 0,22 11 1 0,-13 0 0 0,13 11 0 0,-1 11 1 0,11 0 2 0,0 10-1 0,11-10 2 0,11 1-3 0,11-13 0 0,-1 11-1 0,1-21-1 0,0 11-4 0,-13-11-10 0,13 0-12 0,-21 0-2 0,10-11 24 0,-22 11 0 0</inkml:trace>
  <inkml:trace contextRef="#ctx0" brushRef="#br0" timeOffset="152">3609 4338 25 0,'0'0'13'0,"-10"-10"13"0,20 10-16 0,-10 0-10 0,0 0-3 0,0 0 0 0,10 0-21 0,-10 10-8 0,0 1 20 0</inkml:trace>
  <inkml:trace contextRef="#ctx0" brushRef="#br0" timeOffset="153">3631 4436 6 0,'0'0'0'0,"-12"0"18"0,12 11-11 0,-10-22-1 0,10 11 2 0,10-11 1 0,2 11-3 0,10-10-3 0,-11-1-1 0,11 0-3 0,-11 0 2 0,-2 11-2 0,14-11-6 0,-23 11-13 0,0 0-13 0,0 11 29 0</inkml:trace>
  <inkml:trace contextRef="#ctx0" brushRef="#br0" timeOffset="154">3653 4523 15 0,'0'0'0'0,"0"0"27"0,11 0-18 0,-11-11 11 0,22 1 3 0,-2 10-11 0,-8-10-6 0,9-2-6 0,2 1-5 0,-13 0-24 0,12 0-20 0,-12 11 24 0,-10-11 21 0</inkml:trace>
  <inkml:trace contextRef="#ctx0" brushRef="#br0" timeOffset="155">4077 4099 5 0,'-11'0'1'0,"0"-23"6"0,0 14 4 0,11-13 2 0,0 11 0 0,0-12 0 0,0 23 0 0,0 0-3 0,11-10 0 0,0 20-1 0,-11 2-1 0,21 21-6 0,-9 10-2 0,-1 12-1 0,-1-23-1 0,12 12-11 0,-12-12-9 0,2 1-6 0,-1-11-2 0,-1-1 16 0,-10-21 9 0</inkml:trace>
  <inkml:trace contextRef="#ctx0" brushRef="#br0" timeOffset="156">4295 4328 10 0,'0'0'27'0,"0"-11"-7"0,0 0 6 0,0 11 1 0,0 0-5 0,0 11-22 0,0 10-2 0,0 1-11 0,0-11-18 0,0 11-9 0,10-11 9 0,0 0 21 0,2-11 5 0</inkml:trace>
  <inkml:trace contextRef="#ctx0" brushRef="#br0" timeOffset="157">4371 4034 9 0,'0'-11'5'0,"-11"-1"16"0,11 2-15 0,0 10 2 0,11 0 5 0,-11 0 1 0,0 10-5 0,10 2-5 0,-10 10-1 0,0-11-2 0,0 0 1 0,0-2-2 0,11-9 0 0,0 0 0 0,-1-9-1 0,13-13 0 0,-1 11-1 0,-2 0 1 0,3-1-1 0,-12 2 2 0,10 10-1 0,2 0 1 0,-23 0 0 0,10 22-1 0,-10 0 2 0,0 9-2 0,-10-8 2 0,-1-1-1 0,-1 0 1 0,2-1-1 0,-12 1-2 0,11-11-10 0,-1 0-7 0,-8-11 1 0,9 0-1 0,0-11 8 0,0-11 9 0,-1 1 2 0,2-1-1 0,-1 0 1 0,0-12 1 0,11 14 3 0,0-2 4 0,-10-11 1 0,20 12 2 0,1 10-1 0,0-12-2 0,11 2-1 0,11 0-3 0,-13 10 0 0,14-11-1 0,-1 11-1 0,-1-11-1 0,-11 11-1 0,-9 11 1 0,-1 0-2 0,-1 0 3 0,1 11 0 0,0 11-2 0,-11-1 2 0,10 13-3 0,2-3 2 0,9 3-1 0,-9-13 0 0,8-11 0 0,3 2-1 0,10-12 1 0,-11-12 0 0,-2-9 1 0,3 0-1 0,-13-2 1 0,-10 2 1 0,0-11-2 0,-21 20 2 0,-11 2-3 0,-1-11 1 0,0 21-2 0,1-12 0 0,-1 1-2 0,11 11-4 0,0 0 0 0,12 11-6 0,-1 1-8 0,11-2 4 0,0 23 14 0,11-22 0 0</inkml:trace>
  <inkml:trace contextRef="#ctx0" brushRef="#br0" timeOffset="158">4958 3850 5 0,'0'0'0'0,"-11"-12"4"0,-12 1 6 0,2 11 4 0,0 0 0 0,10 11-7 0,-1 11-3 0,12-1-4 0,0 2 0 0,23-12-1 0,9-1 0 0,12 1 1 0,-1-22 0 0,0 1 1 0,-11-12 0 0,1 10 1 0,-21-19 1 0,9 19 0 0,-21-10 1 0,0 12 1 0,-21-11 2 0,-12-2-2 0,1 12 0 0,-12 0-4 0,11 11-1 0,1 0-2 0,9 11-6 0,2 0-18 0,21 0-11 0,0 11 21 0,0-22 12 0</inkml:trace>
  <inkml:trace contextRef="#ctx0" brushRef="#br0" timeOffset="159">5425 3392 3 0,'-10'-10'1'0,"10"-1"2"0,0-11 8 0,0 11 0 0,0 0-3 0,0 0-1 0,10 11 0 0,1 11 2 0,0 11-5 0,-1 21-2 0,13 12-1 0,-2-12 0 0,-10 12-1 0,-1-12 0 0,-10-10 0 0,12-1 1 0,-24-10 1 0,12-11 1 0,-10 0 4 0,10-11-3 0,-11 0-2 0,11-11-2 0,0 0 0 0,11-21-2 0,11-1-2 0,-1 0-6 0,11 13-3 0,13 8 9 0,-24 1 3 0,11 11 1 0,1 11 0 0,-21 10 1 0,9 12 1 0,-21 0 3 0,0-12 1 0,0 1 2 0,-21 11 3 0,-1-11 2 0,-11-12-2 0,11 1-3 0,1 0-2 0,-1-11-4 0,11 0-3 0,-1 0-8 0,3-11-20 0,9-10-7 0,9-1 0 0,14 11 25 0,-23 0 7 0</inkml:trace>
  <inkml:trace contextRef="#ctx0" brushRef="#br0" timeOffset="160">5806 3512 12 0,'0'0'22'0,"-11"0"-2"0,-1 0-1 0,2 22-8 0,10 1-6 0,0-3-3 0,0 2-3 0,10 0 2 0,13-11-2 0,9 0 0 0,-22-1 2 0,13-10-2 0,-1-10 1 0,0-1-1 0,-11-11-1 0,-1 0-1 0,-10 0 0 0,0 13 0 0,0-25 3 0,0 23-1 0,0 0 2 0,0 0-1 0,0 11-1 0,0 0-1 0,0 22 2 0,11 0-1 0,0 10 0 0,11 12 0 0,-1-1 1 0,11-10 1 0,-9 21-2 0,-1-9 0 0,-1-3 1 0,1 2 1 0,-12 10 0 0,2-21 1 0,-12 10-1 0,0-10 2 0,-22 0-1 0,0-12 2 0,-11 12 0 0,-10-22 2 0,11-11-1 0,-12 0 0 0,12-22-4 0,-1 0-5 0,11-10-7 0,10-1-5 0,2-10-7 0,0-22-9 0,10-12 18 0,10 34 9 0</inkml:trace>
  <inkml:trace contextRef="#ctx0" brushRef="#br0" timeOffset="161">6187 2936 19 0,'0'0'0'0,"0"0"59"0,0 0-51 0,9 22-1 0,3 31-1 0,-1 12-2 0,11 0-3 0,-11 2 0 0,0-2 0 0,20-11-1 0,-19 1 0 0,10-12-1 0,-1-10-2 0,-21-12-1 0,10 1-6 0,-20-11-8 0,10 0-11 0,-21-11 3 0,10 11 17 0,-22-11 3 0</inkml:trace>
  <inkml:trace contextRef="#ctx0" brushRef="#br0" timeOffset="162">6219 3545 14 0,'0'0'17'0,"0"21"-2"0,10-21-9 0,2 11 8 0,-1 0 0 0,10-11-4 0,0-22-4 0,13 1-4 0,-3-12-1 0,3 11 0 0,-1-21-2 0,-22 10 0 0,-2 1-1 0,-9 10-1 0,0-11 1 0,-9 1-1 0,-2 21 1 0,-1 0-1 0,2 11 0 0,-1 0 1 0,0 22 3 0,0-1 0 0,-1 12 1 0,12-11 1 0,0-1-2 0,23 1-1 0,-1-11 1 0,11 0-1 0,-12-11 0 0,12 0 1 0,10-11-2 0,-21 0 2 0,11-11-1 0,-12 12-1 0,-10-12 2 0,0 0-2 0,-1 0 2 0,-10 1-2 0,-10-1 1 0,10 0 0 0,-11 0 1 0,11 11-1 0,-11 1 0 0,11 10 1 0,11 0 12 0,-11 10-5 0,21 12-5 0,-9 0 0 0,-1 0-2 0,22 10 0 0,-24-21 2 0,14 11 3 0,-13 11 3 0,-10-23 0 0,0 12 0 0,0-11-2 0,-21 11-3 0,0-11-1 0,-2 0-2 0,2-1-1 0,9-10-19 0,2 0-39 0,10-10-10 0,0-1 44 0</inkml:trace>
  <inkml:trace contextRef="#ctx0" brushRef="#br0" timeOffset="163">6915 3403 71 0,'0'0'34'0,"0"0"11"0,10 0-32 0,2-11 3 0,-1 11-10 0,-11 0-2 0,0-10-8 0,-11-1-44 0,-1 11-62 0,12-11 83 0</inkml:trace>
  <inkml:trace contextRef="#ctx0" brushRef="#br0" timeOffset="164">2098 3305 6 0,'-22'-10'1'0,"12"-1"-1"0,-2 11 0 0,2 0 0 0,10 21-1 0,10 12 1 0,12 0 0 0,0-1 0 0,-11-10-6 0</inkml:trace>
  <inkml:trace contextRef="#ctx0" brushRef="#br0" timeOffset="165">2696 5078 55 0,'-22'0'13'0,"12"-11"-54"0,10 54 18 0,0-32 19 0</inkml:trace>
  <inkml:trace contextRef="#ctx0" brushRef="#br0" timeOffset="166">9981 14800 8 0,'0'0'1'0,"0"-23"-1"0,11 23 1 0,-11 0 0 0,21 11 0 0,2-11 1 0,19 0 1 0,14 0 1 0,41-11-1 0,45 11 0 0,32-11-1 0,11 0 0 0,32 11 0 0,-10 0-3 0,-1 0 2 0,11 11 0 0,-10 0 0 0,22 0-1 0,-12 1 1 0,21-3-2 0,13 13 0 0,32-11 2 0,22 0-2 0,-1 11 0 0,-11 10 1 0,-32 1-3 0,-54 0 3 0,-33-11-1 0,-43-1 1 0,-34-11 0 0,-20 2-1 0,-45-1 1 0,-22-11-1 0,-10 0-2 0,0-11-4 0,0 11 1 0,0-12 3 0,12 12 2 0,-1-10 1 0,0 10 0 0,-11 0-7 0</inkml:trace>
  <inkml:trace contextRef="#ctx0" brushRef="#br0" timeOffset="167">15418 15016 9 0,'0'0'0'0,"-12"-43"2"0,2 31-2 0,-1 2 0 0,22 10-2 0,21 0-7 0</inkml:trace>
  <inkml:trace contextRef="#ctx0" brushRef="#br0" timeOffset="168">2336 5817 7 0,'0'0'7'0,"0"0"4"0,0 0-1 0,0 11 7 0,12 22 0 0,-1-12-6 0,-1 12-4 0,2 11-2 0,-1-12-5 0,-1 12 0 0,12-12 0 0,-12 1-1 0,2-11 0 0,-12-10-5 0,11-3-12 0,-11-9-12 0,0 0 7 0,0-21 14 0,0-1 9 0,0 11-4 0</inkml:trace>
  <inkml:trace contextRef="#ctx0" brushRef="#br0" timeOffset="169">2294 5861 5 0,'0'-11'0'0,"10"0"4"0,12 0 2 0,-12 0 4 0,35-21-2 0,-13 21-1 0,12-11 0 0,-2 11-1 0,-19 0-2 0,-13 11 0 0,2 0 2 0,-24 11 2 0,2 11-2 0,-13 10-2 0,-9 1-1 0,-1-11-3 0,33 0 1 0,0-12-3 0,12 1-3 0,21-11-1 0,-1 0 2 0,12 0 1 0,-2 11 3 0,3 0 0 0,-13 11 0 0,-10 0 1 0,-11 10 3 0,-1 1 3 0,-20-11 3 0,-12 10 3 0,1 1-2 0,-13-10-4 0,1-3 0 0,1-9-3 0,22-11-2 0,-23 11-2 0,10-11-2 0,3 0-4 0,20-11-9 0,-12 0-10 0,12 0-13 0,12-10 4 0,-1-1 23 0,10 11 7 0</inkml:trace>
  <inkml:trace contextRef="#ctx0" brushRef="#br0" timeOffset="170">2782 5708 5 0,'-10'0'2'0,"-1"-10"10"0,0 10 5 0,1 10 7 0,-1 12-7 0,11 11-7 0,0 10-3 0,11 1-4 0,10-1-2 0,0-10 0 0,2 0-2 0,-1-23 0 0,10 1 2 0,-11-11 0 0,2-21-1 0,-13-1 2 0,12-11-2 0,-22 11 2 0,0-10 0 0,0-1-1 0,-10 1 0 0,-2 10 1 0,2 11-1 0,10 11 0 0,-11 0-1 0,11 22-1 0,0 10 1 0,11 1-1 0,-1 0 1 0,22-1-1 0,-9-21 0 0,10 0 0 0,9-11 0 0,-8 0 1 0,-13-22 0 0,12 11 1 0,-22-10 0 0,-11-12 0 0,0 11 1 0,0-21 1 0,-11-1-1 0,-12 12 0 0,13-13-2 0,-11 14 1 0,10-3-2 0,11 24-4 0,0-1-14 0,0 11-34 0,0 0 20 0,11 11 26 0</inkml:trace>
  <inkml:trace contextRef="#ctx0" brushRef="#br0" timeOffset="171">3479 5611 40 0,'0'0'19'0,"-11"-11"13"0,11 11-19 0,0-12 2 0,0 12-10 0,0 0-4 0,11 0-4 0,11-10-15 0,-11 10-43 0,0 0 24 0,-1 0 31 0</inkml:trace>
  <inkml:trace contextRef="#ctx0" brushRef="#br0" timeOffset="172">3588 5730 29 0,'0'0'47'0,"0"0"-27"0,0 0 9 0,0 0-52 0,0 0-49 0,11-12 42 0</inkml:trace>
  <inkml:trace contextRef="#ctx0" brushRef="#br0" timeOffset="173">4077 5263 6 0,'-11'-11'7'0,"11"0"3"0,-11-11 6 0,11 11 11 0,0 0-1 0,11 11-6 0,-11-10-5 0,11 10-3 0,-11-11-3 0,10 11-4 0,2 11 3 0,-1 10-1 0,-11 12-1 0,10 21-2 0,1 1-3 0,-11-1 0 0,11-10-1 0,-1 0 0 0,2-1 0 0,-1-21-1 0,-1-1-1 0,2 1-6 0,-1-22-13 0,-2 0-21 0,3 0-21 0,-1-22 27 0,-1 1 29 0</inkml:trace>
  <inkml:trace contextRef="#ctx0" brushRef="#br0" timeOffset="174">4338 5437 30 0,'0'0'31'0,"-11"0"-12"0,11 0 1 0,0 0 19 0,0 0-35 0,0 0-5 0,0 0-5 0,0 11-25 0,0-1-39 0,0-10 40 0</inkml:trace>
  <inkml:trace contextRef="#ctx0" brushRef="#br0" timeOffset="175">4447 5089 30 0,'0'0'27'0,"0"-11"-17"0,0 11-7 0,0-11 11 0,11 22 1 0,-11 11-4 0,10-1-6 0,-10 12-3 0,0-11 1 0,-10-1-3 0,-1 12 2 0,0-22-1 0,11 11 0 0,-11-22 0 0,11 0-1 0,11 0-3 0,11-11-1 0,-2 0 1 0,25-11-2 0,-23 11 3 0,10 0 1 0,-11 11 0 0,2 0 3 0,-13 11-2 0,1 11 1 0,-11 0 1 0,11 0 3 0,-22 10-1 0,0-10 3 0,-10 0-1 0,9-10-3 0,-20 8-3 0,-1-9-1 0,12 0-5 0,-1-11-17 0,0-22-21 0,1-10 3 0,10-1 26 0,-12 0 14 0,23-10 1 0,-10-1 0 0,-1 12 6 0,11-12 10 0,0 12 7 0,0 21 5 0,21-11-4 0,-9 11-7 0,21-11-3 0,-1 12-9 0,11-1-4 0,-10 0-5 0,11 0-39 0,-23 11-32 0,11-11 58 0</inkml:trace>
  <inkml:trace contextRef="#ctx0" brushRef="#br0" timeOffset="176">4893 4936 5 0,'0'-10'0'0,"0"-23"9"0,0 11 6 0,10-10 9 0,-10 21 1 0,11-1-4 0,-11 12-6 0,10 0-7 0,2 12-3 0,-12 20-3 0,11 1 0 0,0 20-2 0,0-8 1 0,-1 9-1 0,0-10 1 0,2-1-1 0,-12-10 0 0,11-1 1 0,-11-21-1 0,0 0 0 0,0-11-2 0,11 0-3 0,-11 0-4 0,0-11-7 0,-11-10-1 0,11 10 12 0,-11 0-17 0,-1-22 0 0,2 22 10 0,-11-10 7 0,10 10 3 0,0 11 2 0,-1-11 0 0,2 0 0 0,10 11 0 0,-11-11 0 0,11 0 0 0,0 0 1 0,0 0 3 0,11 1 2 0,-11-1 0 0,22 0-3 0,-11 0-2 0,11 0 0 0,-12 0 1 0,0-21 1 0,13 21 0 0,-12-23 3 0,0 13 0 0,-1 0 1 0,2-12 0 0,-1 10 1 0,-2 3-2 0,-9-2-3 0,12 11 3 0,-1 11 1 0,-11 0 4 0,10 0 1 0,-10 11-4 0,0 11-4 0,0 10 0 0,12 1-2 0,-1-1-3 0,-1-11 2 0,2-9-1 0,-12 10 0 0,20-11-1 0,-8-1 1 0,-12-10 0 0,11 0-2 0,-1-10 1 0,2 10-2 0,-1-11 1 0,10 0-1 0,-10 0 3 0,-1-1 1 0,2 2 0 0,-12-1-2 0,11 1 1 0,-11 10-1 0,0-11 1 0,0 11-2 0,0 0 1 0,0-11-1 0,10 11 1 0,-10 0 1 0,0 0-1 0,12-12 1 0,-12 12-2 0,11-10-4 0,-11 10-4 0,0-11 3 0,0-1 0 0,0-8 3 0,0-2 2 0,0 11 2 0,0-1-1 0,0 2 2 0,9 10-1 0,-18 0-5 0,9 0-6 0,0 0-7 0,0 10-4 0,0-10 1 0,0 0 15 0,9 0 2 0</inkml:trace>
  <inkml:trace contextRef="#ctx0" brushRef="#br0" timeOffset="177">5305 4653 4 0,'0'0'1'0,"0"-21"6"0,0 11 4 0,0-2 14 0,0 1 10 0,0 11-14 0,0 0 4 0,0 23-17 0,0 8-2 0,0 13-1 0,0 22-1 0,12-13 0 0,-1 2-3 0,-2 0 0 0,3-12-1 0,9-10 0 0,-9-12-2 0,-1 1 0 0,0-11-12 0,0 0-8 0,-1-11-11 0,-10 0-11 0,0-11 14 0,0-11 23 0,0 11 3 0</inkml:trace>
  <inkml:trace contextRef="#ctx0" brushRef="#br0" timeOffset="178">5415 4557 5 0,'0'0'3'0,"0"-12"6"0,0 1 1 0,10 11 7 0,-10-11 0 0,11 22-3 0,0 12-2 0,-11 19-2 0,10 12-4 0,2 11-4 0,-1 0 2 0,-1-9 0 0,1-14 1 0,0-8-1 0,-11-3-2 0,0-8 0 0,0-12 2 0,-11-11 0 0,11 0-1 0,-11 0-2 0,1-22-2 0,-1 0 2 0,11-10-5 0,0-1 1 0,21 12-4 0,-10-13-2 0,22 1-5 0,0 23 0 0,-13 10 8 0,13 10 4 0,-21 13 1 0,-1-1 2 0,-1 10-1 0,-10-11 2 0,0 13 4 0,-21-13 0 0,9 1 1 0,2-22-5 0,-22 22 9 0,9-11-2 0,2 0-4 0,-1-11-4 0,22 0-4 0,-11 0-16 0,11-22-35 0,0 11 10 0,21-12 36 0</inkml:trace>
  <inkml:trace contextRef="#ctx0" brushRef="#br0" timeOffset="179">5773 4806 5 0,'0'-11'0'0,"0"-1"4"0,0 12 6 0,0-10 5 0,10 20 16 0,2 2-20 0,-1 21-5 0,11-1-2 0,-12 12-2 0,12-2 0 0,-11-8-1 0,0 9 0 0,10-10 0 0,-9 11-1 0,-12-23 0 0,0 12 0 0,0-22-1 0,-12 11-5 0,2-22-10 0,-12 0-9 0,11 0 2 0,-11-22 8 0,1 0 13 0,-1-11-3 0</inkml:trace>
  <inkml:trace contextRef="#ctx0" brushRef="#br0" timeOffset="180">5675 4795 6 0,'0'0'1'0,"10"-22"8"0,2 12 3 0,42-12 38 0,-22 22-31 0,2 0-3 0,-13 0-9 0,12 0-3 0,-22 11-1 0,-11 0 0 0,0 9 3 0,-22 3-2 0,-10 10-2 0,10-12-1 0,-11 0-1 0,11-9-1 0,12 10-9 0,10-11-15 0,0-11-21 0,21 0 5 0,-10-11 26 0,33-11 15 0,-33 10-5 0</inkml:trace>
  <inkml:trace contextRef="#ctx0" brushRef="#br0" timeOffset="181">6143 4578 5 0,'0'0'0'0,"0"-21"4"0,11-2 5 0,-22 12 11 0,-11 0 6 0,-10 11-5 0,-12 22 5 0,12-11-9 0,10 11-7 0,-1-11-3 0,13 10-7 0,-1-10 1 0,11-11-2 0,11 12-1 0,-1-2 2 0,23-10-2 0,-1 11 0 0,13-11 2 0,-13 10-1 0,12 2 0 0,-34-1 1 0,13 21 1 0,-23-22 2 0,0 13 2 0,-11 9 2 0,-11-22-3 0,-11 2 0 0,22 9-6 0,-10-9 0 0,-2-1-14 0,23-11-29 0,-10 0-29 0,20 0 56 0,-10-11 14 0</inkml:trace>
  <inkml:trace contextRef="#ctx0" brushRef="#br0" timeOffset="182">6328 4806 58 0,'0'0'0'0,"0"0"78"0,11 10-52 0,-11-10-16 0,0 0-80 0,-11 0-32 0</inkml:trace>
  <inkml:trace contextRef="#ctx0" brushRef="#br0" timeOffset="183">1477 3469 11 0,'0'0'0'0,"0"0"0"0,0 0-11 0</inkml:trace>
  <inkml:trace contextRef="#ctx0" brushRef="#br0" timeOffset="184">1935 5230 13 0,'0'0'1'0,"-22"33"-1"0,0 21-1 0,12-32-12 0</inkml:trace>
  <inkml:trace contextRef="#ctx0" brushRef="#br0" timeOffset="185">2304 6535 18 0,'0'0'0'0,"0"0"1"0,55-12-6 0,-45 2-9 0</inkml:trace>
  <inkml:trace contextRef="#ctx0" brushRef="#br0" timeOffset="186">1870 7851 4 0,'0'0'0'0,"-12"0"1"0,2 0 1 0,-12 0 3 0,11 10 2 0,-11 1 1 0,12 11-1 0,-1 11-3 0,0 21-1 0,0 0-2 0,-1-10-2 0,24 11 0 0,-1-34 0 0,0-11 1 0,10 13 0 0,1-23 1 0,0-11 2 0,-1-1 0 0,2-9-1 0,-2-23 0 0,-10-10-2 0,11 0 2 0,-11-11-1 0,-11-1 0 0,10-10-1 0,-10-22 1 0,0 1 0 0,-10 10-1 0,10 21 1 0,0 45 0 0,-11 21 1 0,11 0 1 0,0 32-3 0,0 33 0 0,0 12 0 0,0-1 0 0,11 11-1 0,-1 0 1 0,-10-11 0 0,23-11-1 0,-2 0 1 0,0-21 1 0,2-12 4 0,-1 1 1 0,10-23 1 0,-21 2-4 0,-1-12-1 0,2-22-1 0,-12-11 0 0,11-10-1 0,-11-12 0 0,0 1 1 0,-11 11-1 0,-1 21 1 0,2 22 2 0,-1 0-1 0,11 22-1 0,-12 10-3 0,12 13 1 0,12-3-1 0,9-9 0 0,2-12 0 0,-2 1-1 0,12 0 0 0,-11-11-4 0,-11-11-8 0,-1 0-4 0,12 0-2 0,-22-11 8 0,11 1 8 0</inkml:trace>
  <inkml:trace contextRef="#ctx0" brushRef="#br0" timeOffset="187">2336 7372 5 0,'0'-22'1'0,"0"1"7"0,-10-1 7 0,10 10 0 0,0 24 18 0,10 20-21 0,-10 23-1 0,12 21-2 0,-12 0-4 0,11 22-3 0,-1-11-3 0,2 0-1 0,9-11-11 0,-10-11-15 0,10 0-5 0,-9-20 6 0,-12-14 19 0,11-20 4 0</inkml:trace>
  <inkml:trace contextRef="#ctx0" brushRef="#br0" timeOffset="188">2587 7872 5 0,'0'0'0'0,"0"-11"3"0,0 11 5 0,-10-10 5 0,-2 10 1 0,2 0-4 0,-13 10-1 0,13 12-1 0,-1 11-3 0,11-1-5 0,-12 1 0 0,12-10 0 0,12-3-2 0,-1-9-1 0,-1-11 0 0,13 0 0 0,-13-11 0 0,2-9 0 0,8-3 1 0,-8-10 1 0,-1 1 1 0,-11 10 1 0,10 0-1 0,-10 1 2 0,0 21 1 0,12 0 5 0,-12 21-6 0,0-10 0 0,0 22-2 0,0-33 0 0,0 23 0 0,0-3 0 0,22 35 0 0,-1-45 1 0,-10 12-2 0,10-11 1 0,-9-11-4 0,-1 0-5 0,-11-11-10 0,10 0-8 0,1-20 17 0,-11 19 6 0</inkml:trace>
  <inkml:trace contextRef="#ctx0" brushRef="#br0" timeOffset="189">2815 7851 6 0,'-10'0'0'0,"10"0"3"0,0 10 9 0,0 1 0 0,0 22-2 0,0-11-5 0,-11-1-4 0,22-10 0 0,-11-11-1 0,10 11 0 0,13-11 0 0,-2-11 2 0,-10 0 1 0,11-10 1 0,-11-1-2 0,-1-11-1 0,2 12-1 0,-12-1 0 0,10-11 1 0,-10 22 1 0,0 0 1 0,0 11 0 0,10 11 5 0,2 11-6 0,-1 11-2 0,-1 10 0 0,2 1-1 0,9 10 1 0,11 11 0 0,-20 23 0 0,10-13-1 0,-11 11 3 0,-11 2 2 0,0-1-1 0,-22 0 1 0,-1-21-2 0,-9-12 0 0,-1 0-1 0,-20-21 1 0,-2-21 2 0,12-2-2 0,-12-32-4 0,12-22-3 0,10 1-5 0,1-11-7 0,10-1-12 0,10 1-2 0,2 10 20 0</inkml:trace>
  <inkml:trace contextRef="#ctx0" brushRef="#br0" timeOffset="190">3489 7655 6 0,'0'0'6'0,"12"0"12"0,-12 0 6 0,11 0-2 0,0 22-6 0,20-1-5 0,-8 1-2 0,9 11-6 0,12-12-2 0,0 1-1 0,-23-11 0 0,12 11 0 0,-22-11-2 0,-1 0-5 0,-10-11-12 0,0 0-10 0,0 0-6 0,-10-11 17 0,-1-11 12 0</inkml:trace>
  <inkml:trace contextRef="#ctx0" brushRef="#br0" timeOffset="191">3762 7655 8 0,'0'0'8'0,"-11"22"17"0,-11-1 5 0,-10 23-4 0,-1-12-7 0,0 23-7 0,1-12-7 0,-1 1-4 0,11-12-1 0,1 1-8 0,21-22-30 0,0-11-23 0,10 0 34 0</inkml:trace>
  <inkml:trace contextRef="#ctx0" brushRef="#br0" timeOffset="192">4110 7481 6 0,'0'-11'10'0,"0"11"10"0,0 0 2 0,10 0 0 0,-10 11-3 0,11 11-7 0,0 32-4 0,-11-11-4 0,10 12-1 0,13-1 0 0,-13 1-1 0,2-12-2 0,-1-10 2 0,-11-1-1 0,0-10-1 0,0-11 0 0,0 0 0 0,-11-22-2 0,-11-11-2 0,11-10-1 0,-11-1-1 0,11-21-1 0,0-1 2 0,11-10 0 0,0 11 3 0,0-1 1 0,11 23 1 0,10-1-1 0,2 0 1 0,-1 12-1 0,21 10 1 0,-10 0 2 0,-11 11 3 0,-2 22 3 0,-8 21-1 0,-12 1-2 0,0-1-1 0,-12 11-1 0,-20-10-1 0,22-11 0 0,-23 10-1 0,22-21 0 0,11-11-2 0,0 0-1 0,0-11-2 0,11 0-2 0,11-11 3 0,11 11 0 0,-1 0 3 0,1 0-2 0,-1 21 2 0,-11 1 0 0,13 0 0 0,-23 0 0 0,-11 10 1 0,0-10 3 0,-22 11 0 0,-1-1 3 0,-9-10-1 0,-1 1 1 0,-10-3-2 0,11-9-3 0,-1-11-2 0,1-11-2 0,9-9-3 0,13-3-7 0,-1 1-4 0,-1 2-7 0,12-14-19 0,23 12 5 0,-1 11 29 0,-11 0 3 0</inkml:trace>
  <inkml:trace contextRef="#ctx0" brushRef="#br0" timeOffset="193">4621 7524 5 0,'0'-11'0'0,"0"1"4"0,0-1 8 0,0 0 2 0,-11 11 1 0,11 0 2 0,0 11 0 0,0 0-3 0,-12 10-4 0,12 23-5 0,0-12-4 0,0 12 0 0,12-11-1 0,-12-12 0 0,21 12-1 0,1 0-1 0,11-23 1 0,0-10-2 0,-1 0 1 0,-10-21 1 0,11-1 0 0,-13 0-1 0,-8-10 0 0,-1-12 1 0,-11 22 0 0,0-10 1 0,0 10 0 0,0 0 2 0,-11 22 1 0,11 0 2 0,-12 22-3 0,12 0-1 0,0 10-1 0,12 1-1 0,9 0 0 0,13-12-1 0,9-10 1 0,0 11-1 0,1-22 3 0,0 0-1 0,-2-11 1 0,-19-11-1 0,-1 1 2 0,-12-12 2 0,-10 0 0 0,0 1 1 0,-10-23-2 0,-23 12-3 0,21-1 0 0,2 12 1 0,-13-1-2 0,14 21-1 0,-2 2-3 0,-1 10-14 0,2 10-20 0,10-10-5 0,0 12 34 0,0-12 5 0</inkml:trace>
  <inkml:trace contextRef="#ctx0" brushRef="#br0" timeOffset="194">5469 7503 11 0,'0'0'0'0,"0"0"24"0,0-11-6 0,11 11-5 0,-11 0-8 0,0-11-4 0,10 11-5 0,-10 0-9 0,0 11-16 0,11-11 9 0,-11 11 14 0</inkml:trace>
  <inkml:trace contextRef="#ctx0" brushRef="#br0" timeOffset="195">5512 7677 49 0,'0'10'49'0,"-11"-10"-47"0,11 0-6 0,11 0-32 0,-11-32-15 0,0 21 42 0</inkml:trace>
  <inkml:trace contextRef="#ctx0" brushRef="#br0" timeOffset="196">7165 3262 8 0,'-12'0'0'0,"12"0"10"0,0 0 9 0,0 0 4 0,0 0-3 0,0-11-8 0,0 0-4 0,23-11-4 0,9 1 0 0,-10-12 0 0,11-10-1 0,10 10 0 0,-21 0 1 0,0 23 1 0,-22-1 1 0,11 11-2 0,-11 21 1 0,0 12-4 0,-11-11 0 0,11 9-1 0,0-8 0 0,21-12-1 0,-9-11 2 0,20 0 0 0,-11-11 0 0,12-12 2 0,-1-8-2 0,13-3-1 0,-13 3 1 0,-11-3 0 0,-9 13-2 0,-1 11-6 0,0-12-21 0,0 10-35 0,-22 2 21 0,11 10 31 0</inkml:trace>
  <inkml:trace contextRef="#ctx0" brushRef="#br0" timeOffset="197">7882 2697 8 0,'0'0'0'0,"0"-11"0"0,0 0 0 0,-10-11 3 0,10 0 7 0,0 1 7 0,0-1 8 0,10 0 2 0,-10 11-3 0,12 11-3 0,-12 0-6 0,0 0-5 0,0 11-2 0,10 22-4 0,0 10 0 0,2 12-2 0,9-1 0 0,2 0-2 0,-2 1 0 0,0 10 1 0,-21-32-1 0,33 10 0 0,-33-21 0 0,12-11-4 0,-12-11-8 0,0 0-78 0,0-23 38 0,11 2 37 0,-11 11 7 0</inkml:trace>
  <inkml:trace contextRef="#ctx0" brushRef="#br0" timeOffset="198">8187 2544 8 0,'0'0'0'0,"0"-11"1"0,0 1 9 0,0 10 10 0,0 0 3 0,0 0-2 0,10 10-5 0,2 1-4 0,-12 11-3 0,21 22-4 0,-9-12-1 0,-2 23 0 0,0-12-3 0,2 2 0 0,-12-3-1 0,0-9-2 0,-12-1-5 0,12-21-3 0,-10 1-10 0,0-12-14 0,10 0 10 0,-12-23 12 0,2 2 5 0,10-12 4 0,0 11 3 0,10-9 0 0,2 8 3 0,8-10 4 0,3 1 5 0,-1-12 3 0,-1 11 2 0,11 1-3 0,-9-1-2 0,-1 11-4 0,-11 12-3 0,-11-1 0 0,0 22-5 0,-11-1-3 0,-11 12-3 0,-11 11-4 0,11-1-3 0,-11 12 1 0,23-11 4 0,-13-1 5 0,23-21 1 0,12 11 3 0,9-22 4 0,2 0 9 0,19 0 4 0,14-11-5 0,-14-11-6 0,-9 11-6 0,-11 0-5 0,-12 11-18 0,2 0-26 0,-1 0 16 0</inkml:trace>
  <inkml:trace contextRef="#ctx0" brushRef="#br0" timeOffset="199">8600 2403 14 0,'0'0'12'0,"0"0"4"0,11 11 6 0,-11 21 6 0,0 1-13 0,11 0-9 0,-11 10-3 0,11 1-2 0,11-1-2 0,-11-10 0 0,-1-11 0 0,1 10-4 0,-11-21 1 0,0-11-6 0,0 0-9 0,0-11-34 0,-11 0 39 0,1-10 12 0,-13-1-5 0</inkml:trace>
  <inkml:trace contextRef="#ctx0" brushRef="#br0" timeOffset="200">8513 2501 8 0,'0'0'0'0,"-10"-11"6"0,10 0 5 0,0 0 9 0,10 0 5 0,0-10-3 0,13 10-6 0,21-11-2 0,-12 0-2 0,12 10-4 0,-12 3-4 0,-22 9-1 0,2 0 0 0,-12 9-1 0,0 3-1 0,-12 10-3 0,2 0-3 0,-12-11-4 0,12-1-2 0,10 1-3 0,-11 0-2 0,11 0 2 0,21-11-6 0,1 0 9 0,0 0 4 0,21 0 3 0,-10-11 3 0,10 11 1 0,-21 11 1 0,11 0 1 0,-11 22 4 0,-22-1 2 0,0 12 3 0,-22-12 3 0,-1 1 1 0,-9 0 1 0,11-1-3 0,-12-10-8 0,21-11-4 0,-8 0-2 0,8-11-8 0,2 0-12 0,-1-11-19 0,11 0 0 0,0 0 26 0,11 0 6 0</inkml:trace>
  <inkml:trace contextRef="#ctx0" brushRef="#br0" timeOffset="201">9219 2610 88 0,'0'0'52'0,"0"10"-39"0,-10-10 21 0,-12 11-27 0,1 0-12 0,-12 0-37 0,22 0-63 0,0-11 63 0</inkml:trace>
  <inkml:trace contextRef="#ctx0" brushRef="#br0" timeOffset="202">3218 9242 10 0,'0'0'5'0,"0"-12"15"0,0 12-3 0,10 0 8 0,2-9 2 0,-1 9-8 0,10 0-6 0,0-11-3 0,12 11-4 0,-10 0-2 0,9-11-3 0,-22 11-2 0,2 0-7 0,-1 0-36 0,-11 11-1 0,-11 0-9 0,-1-11 49 0</inkml:trace>
  <inkml:trace contextRef="#ctx0" brushRef="#br0" timeOffset="203">3272 9384 19 0,'0'0'12'0,"11"-11"19"0,11 0-1 0,-1 0 2 0,2 0-17 0,9 0-10 0,-10 0-3 0,-1 11-5 0,-9 0-26 0,8 0-40 0,-8 11 28 0,-12-11 37 0</inkml:trace>
  <inkml:trace contextRef="#ctx0" brushRef="#br0" timeOffset="204">3881 8818 4 0,'-12'0'0'0,"12"0"5"0,0-11 7 0,0 22 41 0,0-11-36 0,12 11-4 0,-12 11-3 0,0-1-4 0,0 1-1 0,0 0-3 0,0-11 0 0,0 11-1 0,0-11 0 0,0 0 0 0,0-11-1 0,0 0 0 0,11-11 0 0,22-12-1 0,-23 2 0 0,22-1-1 0,-9 0 1 0,10 12 0 0,-1 10 0 0,-10 0 1 0,-12 10-1 0,2 1 2 0,-1 12 0 0,-11 8-1 0,0-8 2 0,0-2 0 0,0 2 1 0,-23-2 0 0,2 1-1 0,-1 0 0 0,12-12-2 0,-12 1-2 0,-11-1-9 0,11-20-25 0,0-1-18 0,1 1 22 0,9-12 27 0</inkml:trace>
  <inkml:trace contextRef="#ctx0" brushRef="#br0" timeOffset="205">3849 8807 17 0,'0'0'8'0,"20"-11"20"0,3-9 2 0,20-3 0 0,-11 1-16 0,-9 2-11 0,10 8-9 0,-12 1-40 0,1 0-17 0,-11 11 48 0</inkml:trace>
  <inkml:trace contextRef="#ctx0" brushRef="#br0" timeOffset="206">4327 8862 8 0,'0'0'14'0,"0"0"7"0,11 0 8 0,-1 10 2 0,13 1-8 0,-2 0-10 0,0 1-5 0,-9-2-5 0,-1 1-2 0,0-1-1 0,0 2-8 0,-11-12-14 0,10 0-22 0,-10 0-7 0,-10 0 30 0,10-12 16 0</inkml:trace>
  <inkml:trace contextRef="#ctx0" brushRef="#br0" timeOffset="207">4458 8829 7 0,'0'0'4'0,"-11"12"26"0,11-2-2 0,-22 1 0 0,10 10-8 0,-9 2-9 0,10 8-9 0,-10-8-2 0,9-2-5 0,12 2-13 0,0-13-16 0,0 1-9 0,12-11 18 0,-12 0 20 0</inkml:trace>
  <inkml:trace contextRef="#ctx0" brushRef="#br0" timeOffset="208">4588 8655 5 0,'0'-11'5'0,"0"11"8"0,0-11 7 0,0 11 4 0,0-10 3 0,10 10-3 0,-10 10-6 0,0 1-5 0,0 0-6 0,0 11-5 0,0 12-1 0,0-14-1 0,0 2-3 0,0 1-6 0,12-3-16 0,-1 2-11 0,-1-11 1 0,1 1 2 0,0-12 19 0,-11-12 10 0</inkml:trace>
  <inkml:trace contextRef="#ctx0" brushRef="#br0" timeOffset="209">4728 8612 6 0,'0'0'2'0,"0"0"16"0,0 11 3 0,0-11 3 0,0 10-5 0,0 12-5 0,0 11-6 0,0-10-1 0,23 8-3 0,-13 3-2 0,13-24-1 0,9 0-1 0,-10 1 3 0,-1-22 1 0,2 11 2 0,-2-20-3 0,-10-3 1 0,-1-10-2 0,-10-10 0 0,0 10-2 0,-21 12-1 0,0-12-3 0,-2 22-7 0,-10-11-7 0,1 22-11 0,11 0-3 0,-1 11-3 0,11 11 20 0,-1-11 10 0</inkml:trace>
  <inkml:trace contextRef="#ctx0" brushRef="#br0" timeOffset="210">4816 8372 8 0,'0'0'15'0,"10"0"10"0,2-10-2 0,-12 10-10 0,21-11 0 0,2 0-8 0,-2 0-4 0,0 0-2 0,2 0-8 0,-1-1-20 0,-12 2-13 0,-10 10 25 0</inkml:trace>
  <inkml:trace contextRef="#ctx0" brushRef="#br0" timeOffset="211">5012 8209 8 0,'0'0'3'0,"11"-10"14"0,0-1-3 0,-1 0 2 0,13-1-3 0,-2 2-3 0,12-1-4 0,-12 11 0 0,-9 0-4 0,-12 0 0 0,0 11-1 0,-12 11-2 0,2 0 1 0,-1-1-1 0,-1-11 0 0,12 2 0 0,0-1 0 0,12 0 1 0,-1-11-2 0,21 21 2 0,-22-21 1 0,13 10 2 0,-13 2 7 0,-10-1 9 0,0 0 2 0,-10 0-3 0,-23 0-5 0,11 10-4 0,-11-10-2 0,12 0-6 0,0-11 0 0,10 0-17 0,-1-11-39 0,2-10-35 0,10-1 57 0</inkml:trace>
  <inkml:trace contextRef="#ctx0" brushRef="#br0" timeOffset="212">5262 8644 8 0,'0'0'13'0,"0"-11"16"0,0 11-1 0,10-10-2 0,-10 10-6 0,12 10-4 0,-1-10-6 0,-1 11-2 0,13 11-5 0,-2-22 0 0,0 11-2 0,2 0-1 0,-12-11 0 0,0 11-1 0,-1-11-2 0,1 0-22 0,-22-11-99 0,11 0 112 0</inkml:trace>
  <inkml:trace contextRef="#ctx0" brushRef="#br0" timeOffset="213">5436 8557 11 0,'0'0'0'0,"0"0"26"0,0 0 1 0,-11 11 0 0,11 0-6 0,-10 22-6 0,-1-12-4 0,0 1-8 0,0 11-1 0,-1-1-4 0,12-10-8 0,0-11-25 0,12 0-11 0,-12-11 7 0,22 0 28 0</inkml:trace>
  <inkml:trace contextRef="#ctx0" brushRef="#br0" timeOffset="214">5643 8242 6 0,'0'0'0'0,"0"-12"0"0,0 2 2 0,0-1 10 0,0 1 5 0,0-1 5 0,0 11 2 0,0-11-1 0,0 11-7 0,10 11-3 0,-10 10-5 0,12 0-3 0,-12 24-1 0,10-2-2 0,0-10 0 0,2 10-1 0,-1 1-2 0,-11-12 1 0,10 1 1 0,2-11-3 0,-12-11-7 0,11-11-17 0,-1 0-13 0,1 0-6 0,0-22 16 0,-1 11 22 0</inkml:trace>
  <inkml:trace contextRef="#ctx0" brushRef="#br0" timeOffset="215">5848 8481 15 0,'0'0'9'0,"0"0"57"0,0-11-31 0,0 11-16 0,0 0-12 0,0 0-30 0,0 0-105 0</inkml:trace>
  <inkml:trace contextRef="#ctx0" brushRef="#br0" timeOffset="216">5926 8155 6 0,'0'0'0'0,"0"0"10"0,0 0 3 0,0 0 34 0,-11 10-34 0,11 2-4 0,0-1-4 0,0 0-2 0,0-1-2 0,0 1 0 0,-12-11-1 0,12 10 0 0,12-10 0 0,-1 0 0 0,-1 0 0 0,1-10 0 0,10-1 0 0,2 11 0 0,9 0-1 0,-22 0 1 0,13 11 0 0,-13 11 0 0,2 0 2 0,-1-1 1 0,-11 12 3 0,0-11 2 0,-11 10 0 0,-1 1 0 0,2-11-2 0,-1 0-3 0,-1-12-1 0,-20 1-4 0,32-11-9 0,-21-11-19 0,9-10-21 0,12-1 3 0,-10 0 37 0</inkml:trace>
  <inkml:trace contextRef="#ctx0" brushRef="#br0" timeOffset="217">5958 8122 26 0,'0'0'0'0,"0"-11"40"0,10 11-10 0,23-21-3 0,-11 10-14 0,11-11-8 0,10 0-3 0,-11 1-3 0,1 11-1 0,-10-2-16 0,-14 12-37 0,-9 0-1 0,0 12 45 0</inkml:trace>
  <inkml:trace contextRef="#ctx0" brushRef="#br0" timeOffset="218">6328 8295 5 0,'0'0'0'0,"0"0"0"0,0 0 0 0,11 0 0 0,-11 0 0 0,0 0 0 0,0 0 0 0,10 0 0 0,-10 0-2 0,0 0 1 0,0 0 0 0,10 0 2 0,-10 0-1 0,12 0 0 0,-12 0 0 0,11 0-1 0,-11 0 0 0</inkml:trace>
  <inkml:trace contextRef="#ctx0" brushRef="#br0" timeOffset="219">6284 8285 5 0,'0'0'0'0,"0"0"0"0,0 0 0 0,-11 0 0 0,11-10 2 0,0 10 1 0,0 0 1 0,0 0 1 0,0 0 13 0,0-11-3 0,0 11 4 0,11 0 1 0,-11 0 3 0,10 0-5 0,2 11-6 0,-1-1-3 0,0 0-4 0,0 2-2 0,9-12-2 0,-8 11-1 0,-1-11 0 0,-11 11-3 0,0-11-11 0,0 0-24 0,0 0-18 0,0-11 14 0,0 0 33 0</inkml:trace>
  <inkml:trace contextRef="#ctx0" brushRef="#br0" timeOffset="220">6371 8177 10 0,'0'0'13'0,"-12"11"34"0,2 0-25 0,10 10-9 0,-10 1-6 0,-1-11-6 0,0 11-2 0,11-2-11 0,0-8-16 0,0-12-5 0,11 11 5 0,0-22 22 0,-1 11 1 0</inkml:trace>
  <inkml:trace contextRef="#ctx0" brushRef="#br0" timeOffset="221">6479 7927 6 0,'0'0'0'0,"0"0"1"0,0-11 12 0,0 11 9 0,12 11 2 0,-12 1-1 0,0 8-3 0,0 13-2 0,11-1-5 0,-11 1-2 0,10 10-3 0,2-9-6 0,-2-3 0 0,0 3-1 0,-10-13-2 0,0 1-1 0,0-11-7 0,0-11-11 0,0 11-13 0,12-22-34 0,-12 0 45 0,0-11 17 0,11-10 0 0</inkml:trace>
  <inkml:trace contextRef="#ctx0" brushRef="#br0" timeOffset="222">6621 7872 6 0,'0'0'2'0,"0"0"15"0,0 0 7 0,0 11-2 0,0 0-3 0,0 11-4 0,0 21 0 0,0-10-3 0,0 10-4 0,11 1-4 0,-11-23-2 0,22 13 0 0,-1-13 0 0,2-11 0 0,-2-10 1 0,0 0 0 0,-9-10-2 0,10-23 1 0,-11 11 0 0,-11-9-1 0,-11-3 0 0,0 3-1 0,-12-3-5 0,2 3-2 0,-11 8 0 0,10 12-1 0,11 11-10 0,-1-11-9 0,-9 11-6 0,10 11-4 0,1 0 20 0,10 12 11 0</inkml:trace>
  <inkml:trace contextRef="#ctx0" brushRef="#br0" timeOffset="223">6774 7568 5 0,'0'0'1'0,"0"-11"7"0,11 0 11 0,-11 11 6 0,0 0-3 0,0 11-6 0,0 11-7 0,0 10-4 0,0 1-4 0,0 0-1 0,10-1 1 0,22-10-1 0,-9-22 1 0,9 0 0 0,-10 0 1 0,-1-22-1 0,-9 0 2 0,-1 12 2 0,-11-12-2 0,-11 11-1 0,-22 0-1 0,11 11-3 0,0 0-3 0,1 22-11 0,-1-11-12 0,11 21-14 0,-10-10 10 0,10 0 26 0</inkml:trace>
  <inkml:trace contextRef="#ctx0" brushRef="#br0" timeOffset="224">3403 10188 2 0,'0'11'2'0,"0"-11"11"0,0 0 5 0,0 0 21 0,11 0-20 0,-1-11-1 0,12 11-5 0,-12-11-3 0,13 11-5 0,-13-10-2 0,2 10-3 0,-1 0-1 0,-11 0-7 0,0 10-74 0,-11-10 41 0,-1 11 33 0,2 0 6 0</inkml:trace>
  <inkml:trace contextRef="#ctx0" brushRef="#br0" timeOffset="225">3456 10286 7 0,'0'0'7'0,"0"11"25"0,23-11 18 0,-13-11-12 0,2 11-15 0,10-11-12 0,-12 11-7 0,1-11-5 0,11 1-36 0,-11-1-66 0,21-11 72 0</inkml:trace>
  <inkml:trace contextRef="#ctx0" brushRef="#br0" timeOffset="226">3902 9851 5 0,'0'0'0'0,"-10"0"9"0,10 0 3 0,10 0 12 0,2-10-12 0,-1 10-4 0,11-12 0 0,-2 2-3 0,13-12 0 0,-10 11-3 0,-2-11-1 0,1 11 2 0,-11 0-2 0,-11 1 1 0,10-1 0 0,-10 11 0 0,-10 0 3 0,10 11-4 0,-11 10 0 0,11 12-1 0,0 0 0 0,-11 10-1 0,11 11 1 0,0-10-1 0,11-2 0 0,0-8 1 0,-1-1-5 0,-10-1-10 0,12 1-16 0,-12-22-2 0,11 0 17 0,-11-11 11 0</inkml:trace>
  <inkml:trace contextRef="#ctx0" brushRef="#br0" timeOffset="227">3967 10080 5 0,'0'0'2'0,"0"0"13"0,12-11-1 0,9 0-1 0,13 0-5 0,-2-22-4 0,12 12-3 0,-12 10-5 0,1-11-18 0,-23 11-5 0,13-1 18 0</inkml:trace>
  <inkml:trace contextRef="#ctx0" brushRef="#br0" timeOffset="228">4250 10025 4 0,'0'-11'2'0,"0"-1"11"0,12 12 4 0,-12 0-4 0,0 12 5 0,11 10-9 0,-11 11-6 0,0-12-2 0,0 12-2 0,0-11-4 0,0-11-10 0,10 0-11 0,-10-22 4 0,12-11 16 0,-2 0 1 0</inkml:trace>
  <inkml:trace contextRef="#ctx0" brushRef="#br0" timeOffset="229">4315 9612 7 0,'0'0'0'0,"-10"11"11"0,10 12 4 0,0-3-2 0,-10 13-4 0,-2 0-5 0,12-23-4 0,0 12-1 0,0-22 1 0,12 0-1 0,-2 0 0 0,0-22-1 0,2 12 1 0,21-11-1 0,-12-13-3 0,1 12 3 0,0 1 1 0,0 10 1 0,-11 11-2 0,-1 23 0 0,-10-3 3 0,10 13 0 0,-10 10 0 0,-10-9 1 0,0 9 1 0,-12 0-1 0,11-10-1 0,-11-1 1 0,11-10-1 0,0 0-1 0,1-11-4 0,-1-11-15 0,-1-11-1 0,2-11 15 0,10 0 0 0</inkml:trace>
  <inkml:trace contextRef="#ctx0" brushRef="#br0" timeOffset="230">4305 9655 7 0,'0'0'0'0,"10"-9"2"0,13-14 4 0,-1 12 0 0,10-11-1 0,12-10-2 0,-12 10-2 0,12-11 0 0,-23 22 0 0,2 1-1 0,-13-1 1 0,1 11-2 0,-11 0 1 0,0 11 1 0,-11-1 2 0,1 12 1 0,-13 11 1 0,23 10 0 0,-10-10 1 0,10 10 0 0,0 2-1 0,10-24-3 0,13 11-1 0,-2-20 1 0,12-2 0 0,10-10 2 0,-21-10-1 0,-1-13 3 0,2 2-2 0,-2 0-1 0,-21-2-1 0,0-10 1 0,0 1-1 0,-12-1 0 0,-8 11-2 0,-2-10 0 0,-22 10-2 0,12 11-3 0,-1 11-1 0,12 11-7 0,-2 11-10 0,13 0-2 0,-1-1 8 0,11 1 12 0,0 0 4 0,0-22-5 0</inkml:trace>
  <inkml:trace contextRef="#ctx0" brushRef="#br0" timeOffset="231">4838 9384 6 0,'-12'0'0'0,"-8"32"8"0,-2-10 2 0,11 22-4 0,-1-1-3 0,12 11 1 0,0-10-2 0,23-12 0 0,-13-10 0 0,22-11 1 0,1 0 3 0,1-22 2 0,-3-11 1 0,3 2 0 0,-13-25-2 0,-11 12-2 0,-10-10 0 0,-10 10-1 0,-22 1-2 0,-1-1-1 0,-10 22-3 0,-2 0-3 0,13 11-2 0,11 22-21 0,9 11-10 0,2 10 21 0,-1-21 12 0</inkml:trace>
  <inkml:trace contextRef="#ctx0" brushRef="#br0" timeOffset="232">5272 9069 6 0,'0'0'0'0,"-10"-12"3"0,10 12 6 0,0-10 0 0,0 10 2 0,0 0 9 0,0 22-17 0,10 9-1 0,2 13-2 0,9 11 0 0,2-1 0 0,-14-10 0 0,3-1 0 0,9-21 1 0,-21 0 0 0,12-1 3 0,-12-10-1 0,0-11 0 0,11 0 0 0,-11-11-1 0,11-10-3 0,10-23 1 0,-10 12-1 0,22-23-1 0,-1 23 2 0,-11-1 0 0,2 22 0 0,-13 11 0 0,2 0 0 0,-12 11 1 0,0 11 0 0,0-2 0 0,-12 3 2 0,12 10-2 0,-21-11 2 0,9-1-1 0,-9-10 2 0,10 11 0 0,1-11-1 0,-13-11-2 0,13 0-2 0,-1 0-4 0,11-11-12 0,0 0-13 0,0 0-3 0,11-11 24 0,-1 22 4 0</inkml:trace>
  <inkml:trace contextRef="#ctx0" brushRef="#br0" timeOffset="233">5632 9134 6 0,'0'0'0'0,"0"0"6"0,0 0 6 0,0 10 5 0,0 11-3 0,0 2-3 0,11-12-5 0,-1 11-4 0,2-13 0 0,8-9 0 0,-8 12-1 0,9-24 0 0,-9 12 2 0,-12-9 0 0,11-13-2 0,-11 11 0 0,0-12-1 0,0 2 0 0,0 11 1 0,0-12-2 0,0 10 2 0,0 2-1 0,-11 10 0 0,11 10-1 0,11 2 0 0,-1 20 0 0,12-11 1 0,0 13-1 0,0-3 0 0,9 14 0 0,-8 9 0 0,9 1 0 0,-20-12 1 0,-12 1 0 0,0-1 2 0,-12 1 2 0,2-12 0 0,-23-10 0 0,1 0-2 0,-1-1 0 0,-11-10-1 0,11-11 1 0,12-11-5 0,-1-10-13 0,12-12-13 0,-2-21-2 0,12-11 13 0,0 10 13 0</inkml:trace>
  <inkml:trace contextRef="#ctx0" brushRef="#br0" timeOffset="234">5871 8720 6 0,'0'0'0'0,"0"-9"3"0,11-3 7 0,-11 12 2 0,0 0-1 0,0 0-1 0,11 12 1 0,-11 19-2 0,10 13-2 0,13-1-3 0,-2 11-2 0,0 0-1 0,2-10-2 0,9 0 1 0,-10 0-1 0,-11-23 0 0,11-11-4 0,-22 13-10 0,11-12-13 0,-11-11 3 0,0 0 20 0,-11 0 0 0</inkml:trace>
  <inkml:trace contextRef="#ctx0" brushRef="#br0" timeOffset="235">5903 9057 6 0,'0'0'0'0,"0"12"2"0,0-12 7 0,12 10 4 0,-1 1 0 0,21-1-5 0,-10-10-2 0,11 0-1 0,-1-10-3 0,-11-1-1 0,12-11-1 0,-1 0 0 0,-20 1 0 0,-12-1 0 0,0-43 0 0,-22 32 3 0,11 22-2 0,0 11 1 0,-10 0-1 0,9 11 1 0,12 1-1 0,-10 9 1 0,10 12-1 0,10-12 1 0,2 2 2 0,-1-2-2 0,10 1-2 0,0-12-1 0,2-10-1 0,-1 0 0 0,-2-10-3 0,-8-2-10 0,9-9-8 0,-9-1 1 0,-12-10 11 0,0 9 10 0,11-8-3 0</inkml:trace>
  <inkml:trace contextRef="#ctx0" brushRef="#br0" timeOffset="236">6241 8807 4 0,'-12'0'1'0,"12"-11"1"0,0 1 11 0,0 10 0 0,12-10-2 0,-12 10-1 0,11-12-1 0,10 12-4 0,-10-11-1 0,-1 22 0 0,2-11 0 0,-12 22-1 0,11-12 0 0,0 1-1 0,-11 11-1 0,11-10 0 0,-1 9-1 0,0-11 0 0,2 12 0 0,-1-10 1 0,-11-2 0 0,11 1 4 0,-11-11 5 0,-11 10 5 0,11-10-5 0,-23 12-3 0,13-12-3 0,0 0-4 0,10 0-1 0,-11-12-4 0,11 2-23 0,0-1-34 0,0-11 21 0,0 22 35 0</inkml:trace>
  <inkml:trace contextRef="#ctx0" brushRef="#br0" timeOffset="237">5305 9340 7 0,'0'0'0'0,"0"0"9"0,12 0 16 0,-1 0-7 0,10 0-1 0,23 0-2 0,-1-22 0 0,22-10-1 0,21-12 0 0,12-21-4 0,23 0-1 0,-12 0-1 0,-11 10-3 0,10 0-1 0,-21 24-5 0,-11-3 2 0,-21 13-1 0,-1-1-1 0,-21 11 1 0,-22 11-1 0,-11-11 0 0,0 11-2 0,-23 11-8 0,-20 0-14 0,0 1-16 0,-12 9-5 0,-10 0 12 0,21 2 27 0</inkml:trace>
  <inkml:trace contextRef="#ctx0" brushRef="#br0" timeOffset="238">5425 9395 16 0,'0'0'0'0,"-10"0"31"0,-1 10-21 0,11-10 8 0,0-10 17 0,0-1-24 0,11 0 2 0,21 0-3 0,11-11-3 0,12-10-4 0,10-12-1 0,22 1-2 0,11-1 3 0,-11 1 0 0,-1-1-2 0,12 11-1 0,-43 11 0 0,20 1 0 0,-30-1-2 0,-2 11-7 0,-21 1-21 0,-11 10-24 0,-34 10-14 0</inkml:trace>
  <inkml:trace contextRef="#ctx0" brushRef="#br0" timeOffset="239">5425 9655 5 0,'0'-9'4'0,"0"-3"1"0,0 1 1 0,0 0 3 0,0 0 1 0,11 11-2 0,-11 0 0 0,11 11 1 0,-1 23-3 0,2-3-3 0,-1 24-2 0,-11-11 0 0,10-1-1 0,-10-11 1 0,0 1 1 0,0-22 3 0,0 0-1 0,-10-1 1 0,10-10-1 0,0-10-3 0,10-12-1 0,1-21-2 0,22 9-2 0,0 3-1 0,-1-3 1 0,1 24 3 0,0-1 0 0,-13 11-2 0,-8 11 0 0,-1 10 2 0,-1-10 1 0,-10 11 1 0,-10 11 1 0,-13-11 2 0,3-1 1 0,-13 1 1 0,0 0 0 0,12-12-2 0,-2-10-2 0,2 0-1 0,9 0-4 0,12-10-6 0,0-1-10 0,12-12-6 0,9 2-3 0,2-1 13 0,-2 0 14 0,-10 12-3 0</inkml:trace>
  <inkml:trace contextRef="#ctx0" brushRef="#br0" timeOffset="240">5762 9655 7 0,'0'0'12'0,"-11"-9"3"0,11 29 39 0,0-9-45 0,11 23-6 0,-11-13-3 0,11 11 0 0,-1-10-1 0,2-11-2 0,-1-1-6 0,-11 2-10 0,0-12-5 0,0-12-5 0,0-9 18 0,0-23 7 0</inkml:trace>
  <inkml:trace contextRef="#ctx0" brushRef="#br0" timeOffset="241">5751 9590 8 0,'0'0'8'0,"0"0"9"0,0 0-2 0,11 0-15 0,0 0-5 0,11 0-17 0,-11 0 6 0,0 0 11 0</inkml:trace>
  <inkml:trace contextRef="#ctx0" brushRef="#br0" timeOffset="242">5903 9318 15 0,'0'0'6'0,"-10"-10"6"0,10 10-8 0,0 0 6 0,10 0 0 0,2 10 0 0,9 12-2 0,1 22-2 0,0-1-3 0,-1 12-1 0,-9-12-2 0,8 0 1 0,-8-10-2 0,-1 12 1 0,-11-14-3 0,0-20-12 0,0 0-11 0,0 1-3 0,-11-12 20 0,-1 0 5 0</inkml:trace>
  <inkml:trace contextRef="#ctx0" brushRef="#br0" timeOffset="243">5915 9612 11 0,'0'0'6'0,"0"-11"12"0,0 11-8 0,11 0 6 0,-1-11-6 0,12 0-4 0,11-10-4 0,-11 10-3 0,10-11-2 0,1 11-16 0,-1 0-15 0,-11-10 16 0,12 10 14 0</inkml:trace>
  <inkml:trace contextRef="#ctx0" brushRef="#br0" timeOffset="244">6229 9395 4 0,'0'0'2'0,"-10"0"12"0,-1 0-5 0,-1 0 4 0,3 10-2 0,-2-10-2 0,11 11-6 0,0-11-2 0,11 11-1 0,10-11-1 0,12-11-1 0,-11 11 1 0,9 11 0 0,3-11 1 0,-23 22 0 0,9 0 1 0,-8-1 5 0,-12 1 4 0,-12 11 4 0,-8-12 3 0,-2-10-1 0,-1 11-8 0,13-11-6 0,-11-11-2 0,10 11-2 0,0-11-16 0,11-11-26 0,-12 0-9 0,2 11 35 0</inkml:trace>
  <inkml:trace contextRef="#ctx0" brushRef="#br0" timeOffset="245">3718 11493 3 0,'0'0'6'0,"-21"0"-2"0,21 11 0 0,-11-11 1 0,11 10-2 0,0-10 0 0,0 0 16 0,11 0-12 0,-11 0-2 0,9-10 2 0,3-11-2 0,-1 9-1 0,-1-10-2 0,13 1 0 0,-13-1 0 0,12 11-3 0,-12 0 2 0,-10 11-1 0,12 0 1 0,-12 0-1 0,11 0 1 0,-1 11 0 0,2-11 0 0,8 11 0 0,-8-11 1 0,9 0-1 0,-9 0-1 0,-1 12 0 0,11-12-1 0,-22 10-2 0,10-10-13 0,0 0-11 0,2-10 1 0,-1-2 12 0,-1-10 12 0</inkml:trace>
  <inkml:trace contextRef="#ctx0" brushRef="#br0" timeOffset="246">3794 11644 9 0,'0'0'9'0,"0"0"-3"0,0-10 0 0,0 10 0 0,0-10-3 0,10-1 0 0,2-11 0 0,-12 10-1 0,21 2 0 0,-9-1-1 0,8-10-1 0,-8 21 1 0,9-11 0 0,-9 11 2 0,9 0-1 0,-9 11 0 0,-2 0 3 0,0-1 0 0,2 1 0 0,-12-1 1 0,11 2 0 0,11-12-3 0,-11 0 0 0,0-12-3 0,10 2 1 0,1-11-3 0,-12-1-12 0,13 0-19 0,-13 1-3 0,-10 9 28 0</inkml:trace>
  <inkml:trace contextRef="#ctx0" brushRef="#br0" timeOffset="247">4425 11102 3 0,'0'0'0'0,"0"0"0"0,0 0 0 0,0 0 0 0,0-11 0 0,0 11 0 0,0-11 1 0,0-11 1 0,0 11 3 0,0-10 1 0,0 10 2 0,0-11 1 0,0 11-2 0,0 0 1 0,0 0-2 0,0 11 0 0,11 0 1 0,-11 22-1 0,11 11-3 0,-11 21-1 0,11 0-1 0,-1 1 0 0,-10-23-1 0,10 1 0 0,2 0 0 0,-12-12 0 0,11-10 0 0,0 0-3 0,-11 0-5 0,11-11-6 0,-11 0-3 0,10 0-1 0,2-22 4 0,-1-10 10 0,-1 10 1 0</inkml:trace>
  <inkml:trace contextRef="#ctx0" brushRef="#br0" timeOffset="248">4696 10960 3 0,'0'0'0'0,"-10"-32"0"0,10 21 0 0,-11 0 1 0,11 0 3 0,0 11 1 0,0 0-2 0,-12 22 1 0,12 10 0 0,0 23 0 0,0-1-1 0,0 1 0 0,0-12-1 0,12 0-1 0,9-32-1 0,2 11 1 0,-14-22-1 0,14 0 3 0,-13-22-1 0,13-10-1 0,-13-1 1 0,2-10 1 0,-12-1 0 0,-12-10 1 0,-9 10-2 0,-1 12 0 0,-10-1-1 0,9 0-1 0,-10 1 0 0,12 21-1 0,0-1 0 0,10 12-3 0,11 23 0 0,0-23 2 0,0 42-7 0,11 14-7 0,10-2-1 0,0 0 13 0,12-21 1 0</inkml:trace>
  <inkml:trace contextRef="#ctx0" brushRef="#br0" timeOffset="249">4936 10841 4 0,'-12'0'0'0,"12"-11"0"0,0-12 0 0,-10 13 2 0,10-1 3 0,-11 1 2 0,1 10 0 0,10 0 1 0,0 0-1 0,-11 0-3 0,11 21 1 0,-11 12-4 0,11 21 0 0,0-10-1 0,0 10 0 0,11-21-1 0,10-1 2 0,23-10-1 0,-22-22 0 0,10 0 2 0,-10-33-1 0,-11 12 1 0,11-23 2 0,-11 12-1 0,-11-12 0 0,-11 11 1 0,-1 1-2 0,-20-1 0 0,9 12-1 0,-19-1 1 0,9 10-1 0,1 12-1 0,9 23-3 0,2 9-2 0,9 1-3 0,2 9-6 0,20-8-4 0,2-12 1 0,21 10 8 0,-1-21 8 0,-21-11-2 0</inkml:trace>
  <inkml:trace contextRef="#ctx0" brushRef="#br0" timeOffset="250">5164 10711 5 0,'-10'-12'2'0,"-12"12"6"0,-1 0 5 0,2 12-5 0,9-2-1 0,3 23-2 0,-2 10-2 0,11 1-2 0,20-1-1 0,3-21 1 0,-1 11-2 0,11-23 2 0,-1-10-1 0,12 0 1 0,-23-21 1 0,0-1 1 0,-9-12 1 0,-12 3 0 0,0-3 0 0,-22-8-1 0,0 9 0 0,-11 0-2 0,0 1 0 0,1 11-1 0,11 9-1 0,-1 12-5 0,-1 12-3 0,14 9-2 0,9 23-7 0,0-1-5 0,9-11 16 0,-9-11 3 0</inkml:trace>
  <inkml:trace contextRef="#ctx0" brushRef="#br0" timeOffset="251">5337 10297 4 0,'0'-11'0'0,"0"0"2"0,0 0 1 0,0 1 3 0,0-1 2 0,0 11 0 0,0 0 1 0,12 21-1 0,-1 23-3 0,11 32-3 0,-11-11-1 0,0-10-1 0,0 42 1 0,-11-42-1 0,10 0 1 0,-10-12 1 0,0-21 1 0,0-1 2 0,0-21 0 0,0 0-1 0,0-21-3 0,11-13-2 0,0-9 0 0,-1 0 0 0,23 10 0 0,-11-9-1 0,21 19 3 0,-20 1-2 0,9 22 1 0,-10 11 1 0,-1 11-2 0,1 0 2 0,-12 10 0 0,-10 1 1 0,0-12 1 0,-10 13 2 0,-12-13-1 0,-11 12-1 0,-9-1-3 0,-14 1-5 0,3-11-34 0,-12-2-3 0,43-8 37 0</inkml:trace>
  <inkml:trace contextRef="#ctx0" brushRef="#br0" timeOffset="252">5751 10547 3 0,'0'0'0'0,"0"-22"0"0,-10 11 2 0,10 1 3 0,0-1 2 0,0 11 3 0,0-10 0 0,0 10 1 0,0 10-3 0,-11 1-3 0,11 10-2 0,11 1-1 0,-1 0-3 0,1-10 2 0,0-2-1 0,-1-10 1 0,2 0 4 0,10-10-3 0,-11-2-1 0,-1-10 0 0,-10 0-1 0,10 11 1 0,-10-10 0 0,-10 11-1 0,10-13 1 0,-10 12 0 0,10 11-1 0,0 0 0 0,-11 0-1 0,22 11 1 0,-1 12-2 0,0 19 1 0,13-9 1 0,-1 21-1 0,0 1 0 0,10-1 0 0,-21 1 0 0,11-1 0 0,-11-12 1 0,-11 14 3 0,0-24 3 0,-11 1 3 0,-11 0 1 0,0-12-1 0,1-10-3 0,-12 0-1 0,11 0-2 0,-10-11-1 0,-13-11-3 0,35 0-7 0,-12-11-11 0,1-21-9 0,9 10 5 0,2-43-14 0,10-1 32 0,10 35 2 0</inkml:trace>
  <inkml:trace contextRef="#ctx0" brushRef="#br0" timeOffset="253">5882 10123 5 0,'-11'-11'9'0,"11"-11"0"0,-11 12 4 0,11-1 0 0,11 22 6 0,11 21-13 0,-12 12-4 0,13 21-2 0,-2 11-1 0,12 0 0 0,-12-11 0 0,1-10-1 0,11 10 1 0,-23-32 0 0,2-12-2 0,-12 1-3 0,11-10-2 0,-11-2-7 0,-11-10-3 0,11 0 5 0,-22-10 9 0,11-13 4 0,-11-9 0 0,0 22 0 0,12-2 0 0,-13 1 1 0,23 11 6 0,0 0 3 0,-10 11 0 0,10 1 0 0,10-2-1 0,13 0-2 0,-1 1-3 0,-2-11 0 0,13 0-2 0,11-31 0 0,-11 8 0 0,-12-10-3 0,2 1 2 0,-14-1-1 0,3 0 1 0,-12 1-1 0,0 10 0 0,-12 0 2 0,-8-10-2 0,8 21 1 0,2 11-1 0,-1 0-1 0,11 11 0 0,-12 0 1 0,12 10 0 0,0 12 0 0,0-11 2 0,12-1-2 0,-1 1 0 0,11-11 1 0,10-11 0 0,-11 0-1 0,13-11 1 0,-13-11 0 0,12-10 0 0,-11-12 0 0,10 12-1 0,-21-1 1 0,0 1 2 0,-11-1-2 0,-11 0 0 0,0 12 0 0,-11 10-1 0,12 0 1 0,-12 11-1 0,11 11 0 0,11 0 0 0,-12 10 0 0,12-10-1 0,12 11 0 0,10-11-1 0,21 0 0 0,0 0-1 0,1 10 1 0,-11-10 1 0,0 22 0 0,-23-12 0 0,0 1 2 0,-10 0 2 0,0 0 6 0,-20-10 5 0,-2 8-2 0,-1-9-2 0,-10-11-5 0,13 11-4 0,-2-22-2 0,0 11-11 0,22-11-18 0,0-9-12 0,0 8 8 0,11 1 25 0,0 11 8 0</inkml:trace>
  <inkml:trace contextRef="#ctx0" brushRef="#br0" timeOffset="254">6719 10395 45 0,'0'0'29'0,"0"0"-30"0,0-11 1 0,0 0-5 0,0 0-13 0,11 0-17 0,-11 11 20 0</inkml:trace>
  <inkml:trace contextRef="#ctx0" brushRef="#br0" timeOffset="255">6980 10308 1 0,'0'-11'0'0,"10"-22"1"0,2 1 2 0,-1 10 4 0,-1 0 2 0,-10 22 1 0,0-11 2 0,0 22-4 0,-10 0-3 0,-1 22-1 0,-11 10-1 0,0 12-1 0,1-23-1 0,9 1-1 0,2-1 0 0,-1-21 0 0,11 0 0 0,0 0-1 0,0-11 0 0,11-11 1 0,22-20-4 0,-1-14-4 0,1 2-1 0,9-1 4 0,-19 12 5 0,-13 21 1 0,2 0 0 0,-24 33 13 0,2-1-7 0,-1 12-5 0,-1-11-1 0,2 10-5 0,10-10-28 0,10-11 4 0</inkml:trace>
  <inkml:trace contextRef="#ctx0" brushRef="#br0" timeOffset="256">7991 3425 12 0,'0'0'3'0,"-11"-11"-3"0,11 0 0 0,0 0 0 0,22 11 0 0,0-10 0 0,22-12 0 0,10 0 0 0,-11 0 0 0,22-10 0 0,-21-1 0 0,0 11-1 0,-2-10 1 0,14 10 0 0,9-12 1 0,11 3-1 0,-11-3 0 0,-11 13 0 0,1 0 0 0,-13-2 0 0,3 13-1 0,-34 10-13 0</inkml:trace>
  <inkml:trace contextRef="#ctx0" brushRef="#br0" timeOffset="257">8187 3534 15 0,'22'-22'-1'0,"21"11"1"0,0-11-1 0,34-10 1 0,9-12 1 0,2 12-1 0,32-12 0 0,-45 22 0 0,-63 12-14 0</inkml:trace>
  <inkml:trace contextRef="#ctx0" brushRef="#br0" timeOffset="258">15809 4578 2 0,'-22'-21'-2'0</inkml:trace>
  <inkml:trace contextRef="#ctx0" brushRef="#br0" timeOffset="259">14374 3675 7 0,'-76'-43'0'0,"-44"-23"0"0,88 57-7 0</inkml:trace>
  <inkml:trace contextRef="#ctx0" brushRef="#br0" timeOffset="260">1858 13211 1 0,'0'0'0'0,"0"-11"0"0,0-11 0 0,0 12 0 0,0-2 1 0,0-9 1 0,0 11 3 0,0-13 3 0,0 12 3 0,0 1 3 0,0 10 2 0,0 0 9 0,0 21-20 0,0 12-2 0,0 10-1 0,0 2 0 0,0-3 1 0,12 2-2 0,-12 0 0 0,11-13 0 0,-11-8-1 0,10-1 0 0,-10-2 0 0,0-8-2 0,0-12-5 0,11 0-16 0,0 0-16 0,-1-22 14 0,2 1 20 0</inkml:trace>
  <inkml:trace contextRef="#ctx0" brushRef="#br0" timeOffset="261">2196 13113 2 0,'0'0'-1'0,"-12"-11"1"0,12 11 0 0,0-11 0 0,0 1 0 0,-10 10 0 0,10-11 1 0,0 1 0 0,0-2 2 0,0 1 1 0,0 11-2 0,0-11-1 0,0 11 0 0,0 0-1 0,0 0 1 0,0 0-1 0,0 0 2 0,0 0 16 0,0 0-15 0,0 0 2 0,0 0 0 0,0 11-1 0,0-11 0 0,0 11-1 0,10 22 2 0,-10-12 0 0,12 23-1 0,-12-12-1 0,11 13 0 0,-11-14 0 0,11-9-1 0,-11 0-1 0,0-11 0 0,0-1-1 0,0 2-3 0,0-12-14 0,0-12-43 0,0-9 56 0,0 11 2 0</inkml:trace>
  <inkml:trace contextRef="#ctx0" brushRef="#br0" timeOffset="262">2196 13244 2 0,'0'0'2'0,"0"-11"5"0,0 1-2 0,11-2 3 0,11-9 0 0,-12-1-4 0,23-11-1 0,-11 0-1 0,10 1 1 0,-22 10-2 0,13 11 0 0,-23 11-1 0,0 0 3 0,0 11 0 0,-11 11 1 0,-11 10 0 0,12 1-2 0,-12 0 1 0,11-11-4 0,11-1 3 0,0-9-2 0,0-2 0 0,21 1 0 0,1-1 0 0,11-10 2 0,-11 0 1 0,10 0 0 0,-11 0-1 0,2 0-1 0,-1-10 0 0,-11 10-3 0,-2 0 0 0,-9 0-10 0,0 0-12 0</inkml:trace>
  <inkml:trace contextRef="#ctx0" brushRef="#br0" timeOffset="263">2565 13015 2 0,'-10'-11'6'0,"10"11"-1"0,0 11 22 0,10 0-20 0,-10 23-2 0,12-13-2 0,-12 11-2 0,10 1 0 0,-10-1-1 0,10-10 1 0,-10 1-1 0,12-13 1 0,-12 1-1 0,0-11 0 0,0 0-1 0,0 0-1 0,-12-11-1 0,12-11-1 0,-10 1-2 0,0-1 0 0,-2 0 3 0,12 11 3 0,-21-22-2 0,21 1 1 0,-12-1 1 0,12 11 1 0,0 2-1 0,0-3 0 0,23 1 0 0,-1 0 0 0,-2 1 1 0,3 10 1 0,-1 0 3 0,0 11 0 0,-12 11 0 0,-10 0 1 0,11-1 2 0,-22 12-3 0,11 0-2 0,-10 0-1 0,-12-10-1 0,10-3 0 0,12 2-2 0,0-11-2 0,0 0-2 0,12 0-1 0,10-11-2 0,-1 11 3 0,1 0 2 0,0 0 2 0,10 0 1 0,1 0 0 0,-12 11 2 0,-9 11 1 0,-1 1 3 0,-11-2 3 0,-11 0 0 0,-11 12 3 0,-1-12 0 0,-9 1-2 0,11 0-2 0,9-11-3 0,-9 1-4 0,10-2-2 0,0 1 0 0,1-11-5 0,10 0-8 0,0 0-12 0,0-11-10 0,0 1 6 0,10 10 25 0,1-12 3 0</inkml:trace>
  <inkml:trace contextRef="#ctx0" brushRef="#br0" timeOffset="264">1772 13787 3 0,'0'0'0'0,"0"0"0"0,0 11 0 0,11-11 0 0,-11 0 0 0,0 0 0 0,0 0 0 0,0 0 0 0,0 0 0 0,0 11 0 0,0-11-3 0</inkml:trace>
  <inkml:trace contextRef="#ctx0" brushRef="#br0" timeOffset="265">1663 13885 3 0,'0'0'0'0,"-11"-11"0"0,11 11 0 0,0 0 3 0,-12 0 4 0,12 0 5 0,-9 0 1 0,9 0-3 0,0 0-1 0,9 0-7 0,14 0-1 0,10 0-1 0,-1 0 2 0,23-11-2 0,-1 1 2 0,22-12 0 0,-1 0-2 0,23-11-1 0,-10 12 0 0,10-12-1 0,-11 0 0 0,11 1 1 0,-11 10-1 0,-11 0 2 0,0 1 1 0,-11-1-1 0,12 0 0 0,-35 22 0 0,3-22 0 0,-13 10 0 0,-11 12 0 0,2-9 1 0,-13 9-1 0,1 0 0 0,-11 0 1 0,0 0-10 0,-11 0-5 0,1 9-8 0,-1-9 10 0,-1 0 9 0</inkml:trace>
  <inkml:trace contextRef="#ctx0" brushRef="#br0" timeOffset="266">1923 14146 4 0,'12'-21'2'0,"-12"10"4"0,0 11 4 0,0-11 1 0,0 22 9 0,0 0-10 0,0 20-2 0,11 3-1 0,-11 9-2 0,10 1-2 0,-10-1-1 0,12 11-1 0,-12-32 0 0,11 11-2 0,-11-1 1 0,0-21-1 0,0 11-6 0,0-11-9 0,0-11-6 0,9-22 0 0,3 0 7 0,9-21 13 0,-9 10-2 0</inkml:trace>
  <inkml:trace contextRef="#ctx0" brushRef="#br0" timeOffset="267">2086 14146 4 0,'0'0'0'0,"0"0"1"0,-10 22 4 0,10 0 3 0,-10 9 2 0,10 3-1 0,0 9-5 0,10-10-2 0,12 0-1 0,-1-23-1 0,13 1 0 0,-13-11 0 0,12-11 1 0,-1-10-1 0,-10-12 1 0,0 1 1 0,-11 10 1 0,-11-11 1 0,-11 11-2 0,0-10-1 0,-22 21 0 0,1-1-2 0,-1 2 1 0,1 10-2 0,9 0-4 0,13 10-5 0,-1 24-10 0,-1-3 8 0,12 14 8 0</inkml:trace>
  <inkml:trace contextRef="#ctx0" brushRef="#br0" timeOffset="268">2336 14288 6 0,'0'0'3'0,"0"0"6"0,12 0-2 0,-1 0 1 0,-1 10-4 0,13 1-3 0,-2 0 0 0,-10 0 0 0,11-11-1 0,-1 11-1 0,-9-11-1 0,-1 0-6 0,-2 0-9 0,-9 0 9 0,12-11 4 0</inkml:trace>
  <inkml:trace contextRef="#ctx0" brushRef="#br0" timeOffset="269">2522 14211 2 0,'-11'10'7'0,"-1"13"7"0,3-1-4 0,-14 0 1 0,13-1 0 0,-13 12-7 0,13-22-2 0,10 0-3 0,0-1-8 0,0 1-14 0,0 0 2 0,10-11 18 0,-10-11-1 0</inkml:trace>
  <inkml:trace contextRef="#ctx0" brushRef="#br0" timeOffset="270">2577 14005 4 0,'0'0'1'0,"0"-10"3"0,0-2 6 0,0 12 8 0,0 0 1 0,0 0 0 0,10 12-3 0,-10 30-6 0,0-19-4 0,0 8-4 0,0 3-1 0,0-3-1 0,0 3-1 0,10-13-2 0,-10 1-13 0,0-11-13 0,12 0-2 0,-12 0 9 0,0-11 18 0,11 0 0 0</inkml:trace>
  <inkml:trace contextRef="#ctx0" brushRef="#br0" timeOffset="271">2696 13995 9 0,'0'0'5'0,"-11"0"13"0,11 0-6 0,-11 0 9 0,1 0-3 0,10 42-7 0,-11-9-7 0,22 0-2 0,-1-1-2 0,1 1-1 0,21-11 0 0,-9-11-1 0,9-11-1 0,1-11 2 0,-11 0 0 0,-2-22 1 0,-8 12 1 0,-12-13-1 0,0 13 1 0,0-1 1 0,-32-10-2 0,-1 21 0 0,0 1 0 0,1-2-1 0,20 12-5 0,-9 0-9 0,-1 0-10 0,12 22 0 0,10-1 8 0,0 1 14 0,0-22 0 0</inkml:trace>
  <inkml:trace contextRef="#ctx0" brushRef="#br0" timeOffset="272">2815 13853 4 0,'0'0'0'0,"0"-11"0"0,0 11 0 0,0 0 0 0,0 0 0 0,0-11 0 0,-10 11 0 0,10 0 2 0,0 0 6 0,0 0 3 0,0 0 14 0,0 0-10 0,10-11-1 0,2 11-4 0,-1-11-5 0,-2 11-4 0,3-11 0 0,-1 11-3 0,-1 0-9 0,-10-11-23 0,12 11-2 0,-12 0 23 0</inkml:trace>
  <inkml:trace contextRef="#ctx0" brushRef="#br0" timeOffset="273">2925 13700 4 0,'0'0'0'0,"10"-11"0"0,-10 11 0 0,10 0 3 0,2-10 1 0,-1-1 1 0,11 11-2 0,-1-11 1 0,-10 11 2 0,0-11-2 0,-1 11 1 0,-10 11 1 0,0-11 0 0,-10 11-3 0,10 0-1 0,-11-1-2 0,0-10 0 0,11 11-1 0,0-11-2 0,11 11-1 0,-11-11-1 0,11 0 0 0,11 0 0 0,-11 0 3 0,11 0 1 0,-12 0 0 0,-10 11 2 0,10 11 1 0,-10-11 3 0,-10 10 1 0,-11 1 6 0,-1 0 3 0,0 0-1 0,0-11-3 0,12-1-5 0,-1 1-4 0,-1-11-3 0,2-11-6 0,10 11-8 0,0-10-10 0,0-1-6 0,0 0 12 0,0 11 15 0</inkml:trace>
  <inkml:trace contextRef="#ctx0" brushRef="#br0" timeOffset="274">12874 18767 255 0</inkml:trace>
  <inkml:trace contextRef="#ctx0" brushRef="#br0" timeOffset="275">3305 13363 4 0,'0'0'0'0,"0"0"5"0,0 0 10 0,0 0 49 0,11 0-45 0,-1 0-7 0,13-10-4 0,-2-12-4 0,0 10-2 0,2 2-1 0,-13 10-3 0,12 0 0 0,-12-11-10 0,-10 22-40 0,-10-1 22 0,-12 13 10 0,1 9 10 0,-12 1 8 0,21-1 2 0,-8 1 0 0,20-22 1 0,0-11 4 0,20-11 10 0,3-12 16 0,10 3 0 0,-1-2-10 0,-10-1-10 0,-1 23-9 0,2 0-7 0,-12 0-43 0,-1 12-13 0,1-1 54 0</inkml:trace>
  <inkml:trace contextRef="#ctx0" brushRef="#br0" timeOffset="276">13189 18800 255 0,'0'0'0'0,"0"-87"0"0</inkml:trace>
  <inkml:trace contextRef="#ctx0" brushRef="#br0" timeOffset="277">3849 12776 3 0,'0'-11'-1'0,"-12"0"2"0,12 0 3 0,12 1 5 0,-1-23 2 0,-2 22 0 0,14-11-3 0,10 1-1 0,-1 10-3 0,-10 0 0 0,-1 0-3 0,2 11 0 0,-2 11 1 0,-21 11-1 0,0-1 1 0,-10 12-1 0,-12 10-1 0,0 12 0 0,-1 10 0 0,3-11 0 0,20 1 1 0,0-23-2 0,0 1 0 0,20-22-1 0,3 1 0 0,-1-12 1 0,10-12-1 0,1 1 2 0,-11-22 2 0,-1 12 1 0,-21-12 1 0,0 0 1 0,-21 1-3 0,-12-12-3 0,11 12 0 0,-32-12-1 0,21 1-2 0,11 21 1 0,1 11-4 0,-1 0-10 0,11 11-3 0,11 11 4 0,0 0 12 0,0 0 2 0</inkml:trace>
  <inkml:trace contextRef="#ctx0" brushRef="#br0" timeOffset="278">4262 12624 3 0,'0'0'0'0,"-22"-11"4"0,11 0 1 0,-10 11 5 0,10 0 3 0,-1 11-1 0,2 0-1 0,-1 22-6 0,11 10-4 0,11-21 0 0,11 21-1 0,-2-10 0 0,13-22 1 0,0 0 1 0,55-22 2 0,-67-11-2 0,0 0 1 0,-9-10 0 0,-1 10 1 0,-11-22 0 0,-11 1 1 0,-22 10-3 0,-11 1-1 0,11-1-1 0,-20 11 1 0,20 11 0 0,-11 11-3 0,23 21-4 0,9 2-9 0,2 19-13 0,10 14 1 0,10-13 12 0,13 12 13 0,-13-45-1 0</inkml:trace>
  <inkml:trace contextRef="#ctx0" brushRef="#br0" timeOffset="279">4588 12537 4 0,'0'-23'4'0,"-22"-8"8"0,12-3 4 0,-13 34 3 0,2 0-5 0,-13 23-7 0,14-2-4 0,-2 23-2 0,11-2-1 0,11 3 0 0,11-2-1 0,11-10-2 0,21-22-2 0,-11 0 0 0,23-11 1 0,-12-11 2 0,1-22 1 0,-11 1 1 0,-1-1 0 0,-21-1 1 0,-11-8 1 0,0 9 2 0,-32 1-1 0,-1-1 0 0,-11 12-1 0,0 9-1 0,12 12-1 0,-1 0-4 0,12 12-6 0,-1 19-10 0,10 3-4 0,12 9 11 0,0-10 9 0</inkml:trace>
  <inkml:trace contextRef="#ctx0" brushRef="#br0" timeOffset="280">4806 12288 4 0,'0'0'0'0,"0"0"6"0,-12 0 6 0,2 0 5 0,-1 10-1 0,-1 33-4 0,2-10-5 0,10 11-3 0,0-1-2 0,22-11-1 0,-1 1-1 0,23-11 0 0,0-11 0 0,-2-11-1 0,3-11 2 0,-2 0 0 0,1-22 1 0,-24 1 0 0,-8-1 2 0,-12 0 2 0,-12 1 0 0,-8-12-4 0,-24 23 1 0,1 0-1 0,-2-2-2 0,3 23-2 0,9 0-5 0,0 33-24 0,11-1-10 0,12 22 17 0,-1-32 20 0</inkml:trace>
  <inkml:trace contextRef="#ctx0" brushRef="#br0" timeOffset="281">3967 13244 3 0,'0'0'0'0,"-10"10"0"0,0-10 4 0,-2 11 4 0,12-11 3 0,0 0-3 0,0 0-3 0,12 0 1 0,8-11 3 0,36-20 0 0,8-2-6 0,34-1-1 0,22-9 2 0,11-10 3 0,-1 8-3 0,12 2 0 0,-24-1 0 0,14 1-1 0,-34 10-1 0,0 1-2 0,-33 21 0 0,-33-11-1 0,-11 22-5 0,-9 0-16 0,-24 22-3 0,-9-11 4 0,-11 21 6 0,-13-10 9 0</inkml:trace>
  <inkml:trace contextRef="#ctx0" brushRef="#br0" timeOffset="282">4229 13602 3 0,'0'0'0'0,"0"-10"1"0,0-1-1 0,0-11 2 0,11 11 3 0,-11-11 7 0,10 10 5 0,-10 3 5 0,0-2-1 0,12 11-6 0,-12 0-4 0,0 11-3 0,0 10-4 0,0 23-2 0,11-1 1 0,-11 1-2 0,0-1 0 0,10 12 0 0,-10-23-2 0,0 12 1 0,0-22-3 0,0-1-9 0,0 1-10 0,12-22-11 0,-12 0 0 0,10-22 14 0,12-10 17 0,-11 10-2 0</inkml:trace>
  <inkml:trace contextRef="#ctx0" brushRef="#br0" timeOffset="283">4413 13548 5 0,'-10'0'1'0,"-1"22"6"0,0 0 5 0,1 10 1 0,-1 1-5 0,11 10-3 0,11-10-2 0,10-11-1 0,12-11 2 0,0-1 0 0,10-20-1 0,1-12 0 0,-1-11 2 0,-21 1 2 0,10-1 0 0,-32 0 0 0,0 1-1 0,-11-1-3 0,-22-1-1 0,-9 14 0 0,-2-2 0 0,0 22-2 0,12 0-3 0,9 11-7 0,2 20-15 0,0 3-12 0,10-1 9 0,-1-1 20 0</inkml:trace>
  <inkml:trace contextRef="#ctx0" brushRef="#br0" timeOffset="284">4719 13602 5 0,'0'-10'5'0,"0"10"6"0,0 0 6 0,-11 0 1 0,11 10-7 0,11 1-2 0,10 0 0 0,-10 11-5 0,11-11-2 0,-1 0-1 0,1-11-1 0,-12 0 1 0,13 11-3 0,-23-11-8 0,0 0-18 0,0 0-20 0,0-11 43 0</inkml:trace>
  <inkml:trace contextRef="#ctx0" brushRef="#br0" timeOffset="285">4826 13581 9 0,'0'0'15'0,"-10"0"4"0,0 11 10 0,-2-1-9 0,2 23-13 0,-1-11-4 0,-1 0-3 0,2-1-1 0,10 1-7 0,0-11-20 0,0 11-8 0,10-11 14 0,2-11 15 0</inkml:trace>
  <inkml:trace contextRef="#ctx0" brushRef="#br0" timeOffset="286">4969 13363 6 0,'0'0'2'0,"0"-10"8"0,0 10 2 0,0-11 7 0,0 11-3 0,0 0-2 0,0 11-3 0,10 20-6 0,-10 3-3 0,10 9-1 0,-10 1-1 0,12-1-1 0,-12-10-1 0,11-1-8 0,-11-10-14 0,11-11-4 0,-11 0 5 0,11-11 18 0,-1-11 0 0</inkml:trace>
  <inkml:trace contextRef="#ctx0" brushRef="#br0" timeOffset="287">5132 13331 6 0,'0'0'1'0,"0"-12"11"0,0 12 2 0,-11 12 2 0,11 10-5 0,-12 9-4 0,12 3-1 0,12-3 0 0,-1 3-3 0,-11-23-1 0,32 9-2 0,-10-20-1 0,-1 0 0 0,2-9 3 0,9-13-1 0,-10-12 3 0,-22 14-1 0,0-2 1 0,0-1-1 0,-22-8 0 0,-10 20-2 0,-1 0 2 0,0-1-2 0,1 12-2 0,9 12-3 0,2-1-8 0,9 10-18 0,12 0-7 0,0-9 20 0,0 10 11 0</inkml:trace>
  <inkml:trace contextRef="#ctx0" brushRef="#br0" timeOffset="288">5230 13168 5 0,'0'0'3'0,"-11"0"7"0,-1 0 11 0,12 0 9 0,0 0-6 0,0-12-10 0,12 2-8 0,9-1-3 0,-10 1-2 0,10-13 0 0,2 23-4 0,-23-11-10 0,10 11-25 0,2 0-7 0,-1 0 30 0,-11 0 11 0</inkml:trace>
  <inkml:trace contextRef="#ctx0" brushRef="#br0" timeOffset="289">5349 13048 12 0,'0'0'20'0,"0"-11"-9"0,0 0 3 0,0 0-10 0,21 0-3 0,2 2 0 0,-12 9-1 0,0 0 1 0,-1 0 0 0,1 9 0 0,-11 13 1 0,0 0-1 0,0 0 2 0,-11-11-1 0,11-1-1 0,0 1 0 0,0 0-3 0,11-11 0 0,0 0 0 0,11 0 0 0,-11 0 1 0,10 0 0 0,0 0 2 0,-9 12 0 0,-12-12 4 0,0 21 4 0,-22 1 2 0,0-12 2 0,1 12-5 0,-1-11-6 0,0 1-4 0,12-2-6 0,-1-10-25 0,0 0-17 0,11-10 32 0,0-2 13 0</inkml:trace>
  <inkml:trace contextRef="#ctx0" brushRef="#br0" timeOffset="290">5632 12635 10 0,'-12'0'15'0,"12"0"-2"0,0 0 1 0,12 0-5 0,9 0-4 0,11-11-2 0,-9 0 0 0,10 0 3 0,-1 0-4 0,-22 11-3 0,2 0-3 0,-12 0-13 0,0 11-8 0,-12 0 2 0,2 11 17 0,-1 0 2 0</inkml:trace>
  <inkml:trace contextRef="#ctx0" brushRef="#br0" timeOffset="291">5718 12743 6 0,'0'0'0'0,"12"0"18"0,-1 0 3 0,10 0 6 0,-10 0-15 0,22-10-9 0,-11-1-4 0,-2 0-12 0,-8 0-27 0,-1 11 12 0</inkml:trace>
  <inkml:trace contextRef="#ctx0" brushRef="#br0" timeOffset="292">3338 13363 6 0,'0'0'0'0,"-12"0"0"0,2 0 5 0,10 0 5 0,0 0 0 0,0-10 0 0,0 10 4 0,10-11 1 0,2 0-3 0,-1-1-3 0,10-9-1 0,-10 11-2 0,11-2-3 0,-1 12-1 0,1 0-1 0,-12 0-1 0,2 0 1 0,-1 0-1 0,11 0 1 0,-22 0 0 0,11 0 2 0,-11-11 0 0,11 11-3 0,-1 0 0 0,1-11-1 0,-1 11-4 0,13-21-16 0,-12 11-15 0,0 10-8 0,-1 0 36 0,-10 0 3 0</inkml:trace>
  <inkml:trace contextRef="#ctx0" brushRef="#br0" timeOffset="293">3414 13570 13 0,'0'0'0'0,"0"-22"22"0,10 0-6 0,12-10 4 0,0-1-3 0,-1 1-2 0,13-1-3 0,-13 21-4 0,-11-9-4 0,13 21-4 0,-12 0-1 0,10 21-3 0,-11 2-8 0,2-1-18 0,-1 10-25 0,11-21 34 0,-22 0 17 0</inkml:trace>
  <inkml:trace contextRef="#ctx0" brushRef="#br0" timeOffset="294">478 12243 0 0,'-11'-11'0'0,"11"11"0"0,0-9 0 0,0-3 0 0,0 1 0 0,0 11 0 0</inkml:trace>
  <inkml:trace contextRef="#ctx0" brushRef="#br0" timeOffset="295">348 12026 0 0,'0'-33'0'0,"0"11"1"0,0 1 3 0,0 10 4 0,0 11 3 0,0 0 5 0,0 22-10 0,10 10-1 0,0 12-3 0,2-1-1 0,10 1-1 0,-1-12 1 0,-9 12 0 0,9-12-1 0,-21-10 0 0,11 0 0 0,0 0-4 0,-11-22-13 0,10 11-6 0,-10-11 12 0,12-11 10 0,-12 11 1 0</inkml:trace>
  <inkml:trace contextRef="#ctx0" brushRef="#br0" timeOffset="296">521 11841 0 0,'0'0'0'0,"0"0"1"0,11 0 1 0,-11 0 2 0,11 22 0 0,-1 10-1 0,2 12-2 0,-12-1 0 0,11 12 0 0,-22-23 0 0,-1 1 0 0,12-11-1 0,-10-11 1 0,10-1-1 0,0-10-1 0,10-10 1 0,13-23-1 0,-1 0 0 0,10-10-1 0,1-1 1 0,-12 12 0 0,11-12 0 0,-9 23 1 0,-13 10 0 0,-10 22 2 0,-21 21-1 0,-1 1 1 0,-10 10-1 0,9 1 0 0,13-1 1 0,-1-10-1 0,11-22-1 0,11 10 0 0,-1-21 0 0,23 0 2 0,-1 0 1 0,13-10 0 0,-2-12-1 0,1 11 0 0,-23-11-2 0,-11 22-1 0,2-11-6 0,-1 11-10 0,-11 11 8 0,0-11 9 0</inkml:trace>
  <inkml:trace contextRef="#ctx0" brushRef="#br0" timeOffset="297">879 11776 0 0,'0'0'0'0,"0"0"0"0,0 0 1 0,0 22 1 0,12 10 0 0,10 1 0 0,-1 10-1 0,-9 1 0 0,-2-23 0 0,12 12-1 0,-1-11 1 0,-9-11 0 0,-12 0 1 0,11-1-1 0,-1-10 0 0,-10 11-1 0,0-11-9 0,0-11 3 0,0-10 5 0</inkml:trace>
  <inkml:trace contextRef="#ctx0" brushRef="#br0" timeOffset="298">879 11841 0 0,'0'0'0'0,"0"0"0"0,12-11 1 0,-1-12 2 0,21 3 1 0,12-13 1 0,-11 11-1 0,-1 11 1 0,1 1 0 0,-12 20-3 0,-9 1 1 0,-12 11 0 0,-12 11 0 0,-21 21-1 0,1-21-1 0,11-1 0 0,-1-10-1 0,11-11-2 0,11-11-1 0,11 0-2 0,11 0 3 0,-1-11 1 0,11 0 1 0,-9 0 0 0,10 11 0 0,-1 0 0 0,-10 0 2 0,-1 22 0 0,-21 0 1 0,0 10 0 0,0 1 0 0,-21 0 2 0,-1-1 1 0,-1 1 0 0,3-11 1 0,-2-12 0 0,-1 1-2 0,13 0-3 0,-1-11-3 0,0-11-2 0,1 0-14 0,-1-21-21 0,-1 21 17 0,12 11 21 0</inkml:trace>
  <inkml:trace contextRef="#ctx0" brushRef="#br0" timeOffset="299">1359 11526 0 0,'0'-12'0'0,"0"2"0"0,0 10 0 0,0-21 0 0,-12 9 1 0,12 12 2 0,0-11 0 0,0 11 0 0,12 0 0 0,-12 0 0 0,0 11 0 0,11 1 1 0,-1 19-1 0,12 24 0 0,11 10 1 0,-11 12 0 0,-12 10-3 0,23 10 2 0,0 12 0 0,-12-33 0 0,0 0 0 0,-9 0 0 0,9-20-1 0,-9-14 1 0,-1-19-3 0,-11 8 2 0,9 13 1 0,3-11 2 0,9 10 4 0,-9-21-7 0,-1-11-1 0,-11 0-1 0,11-11-4 0,0 0-17 0,-11-11-18 0,10-12 24 0,-10 2 14 0</inkml:trace>
  <inkml:trace contextRef="#ctx0" brushRef="#br0" timeOffset="300">1620 11939 0 0,'0'0'0'0,"11"0"0"0,-2-11 0 0,3 0 1 0,9 11 0 0,2-22 1 0,19 1 1 0,3 10-1 0,9-22 0 0,22 1 0 0,-1-1-1 0,23-11-1 0,12 12 0 0,-2-13-1 0,1 14 0 0,-11-3 2 0,-22 3 0 0,1-3 1 0,-34 13 0 0,-10 11 0 0,-12-2 1 0,-21 1 0 0,0 11 0 0,0-11-2 0,0 11-1 0,-21 0-5 0,10 0-11 0,-1 0 7 0</inkml:trace>
  <inkml:trace contextRef="#ctx0" brushRef="#br0" timeOffset="301">1631 11493 0 0,'0'0'0'0,"0"0"0"0,0-10 0 0,0 10 1 0,0 0 4 0,0 0 5 0,9 21-3 0,-9 1-1 0,12 21 0 0,-1 1-2 0,-1 10 1 0,2-10-1 0,-1-13-2 0,-11 3 0 0,11-23 0 0,-11 9-2 0,0-20 1 0,11 0-6 0,-11 0-15 0,0-9-4 0,10-24 18 0,-10-21 6 0</inkml:trace>
  <inkml:trace contextRef="#ctx0" brushRef="#br0" timeOffset="302">1728 11493 0 0,'0'0'0'0,"0"0"0"0,0 0 0 0,0 21 1 0,0-9 4 0,0 20 1 0,0-11-1 0,10 13-1 0,2-3-2 0,-1-8-2 0,0-1 2 0,10-22 0 0,1 0 2 0,-11-11 1 0,0-11 0 0,10-10-2 0,-21 10-1 0,12-22 0 0,-12 23-1 0,-12-12 2 0,-9 0 0 0,-1 11-2 0,0 22 0 0,-10 0 1 0,21 11-4 0,-11 22-8 0,12 11-15 0,10-12 5 0,0 1 18 0,0-22 2 0</inkml:trace>
  <inkml:trace contextRef="#ctx0" brushRef="#br0" timeOffset="303">1870 11395 0 0,'0'0'0'0,"0"-11"0"0,0 11 0 0,0-11 1 0,0 11 1 0,0-10 1 0,11 0 1 0,-1-13-1 0,12 12 0 0,-12 0-1 0,2 11 1 0,-1 0-1 0,-11 22 1 0,0 11 1 0,0-1-1 0,-11 12 2 0,-1-12-1 0,2 1 0 0,-1 0-2 0,11-12-1 0,0-10 0 0,0-1-1 0,11-10-1 0,-1 0 0 0,13-21 0 0,-1 0-1 0,-2-2-2 0,-8 2-16 0,-1-1 2 0,-1 11 15 0</inkml:trace>
  <inkml:trace contextRef="#ctx0" brushRef="#br0" timeOffset="304">2076 11286 0 0,'0'0'0'0,"-10"33"1"0,-2 1 0 0,2-14 0 0,-1 13 0 0,-1-11 0 0,2-1-1 0,10-10 0 0,10-11 0 0,-10 0-1 0,12 0 1 0,9 0-1 0,-9-11 1 0,8-20-1 0,3 8 1 0,-1 1-1 0,-11 12 0 0</inkml:trace>
  <inkml:trace contextRef="#ctx0" brushRef="#br0" timeOffset="305">2066 11199 0 0,'0'11'0'0,"0"22"2"0,10 0 1 0,-10 10-2 0,10 1-1 0,2-12 0 0,-1 1 0 0,-1-1-1 0,2-21-3 0,-12 1 3 0</inkml:trace>
  <inkml:trace contextRef="#ctx0" brushRef="#br0" timeOffset="306">2207 11167 0 0,'0'0'0'0,"0"11"3"0,11 10-1 0,0 1-2 0,-1 11 0 0,0-1-1 0,2-10 2 0,-1 0-2 0,0 1 1 0,0-13 0 0,-11 0 0 0,0-10-1 0,0 0-1 0,0 11 1 0</inkml:trace>
  <inkml:trace contextRef="#ctx0" brushRef="#br0" timeOffset="307">2142 11113 0 0,'11'0'0'0,"20"-22"0"0,3 0 0 0,-3 0 0 0,3 11 1 0,-1 11-1 0,-23 0 1 0,0 0 0 0,-10 11 0 0,-10 11 0 0,-12 0 0 0,1 0-1 0,-1 10 1 0,10-21-1 0,2 0 0 0,10 0-1 0,10-11 1 0,2 0-1 0,10 0 1 0,11-11-1 0,-1 0 1 0,12 11 0 0,-12 0 0 0,-10 0 0 0,-1 11 0 0,-9 11 0 0,-12-1 1 0,-12 1-1 0,-9 0 2 0,-1 0 0 0,0 10 0 0,-11-21 0 0,23 11 0 0,-13-22-1 0,13 12-1 0,0-12 0 0,10-12-3 0,-12 1-4 0,12 0 1 0</inkml:trace>
  <inkml:trace contextRef="#ctx0" brushRef="#br0" timeOffset="308">2033 12026 0 0,'0'0'0'0,"-12"0"0"0,12 0 0 0,-10-11 1 0,10 11 3 0,0-11 4 0,0 0 1 0,0 0 0 0,0 11-1 0,10 0-3 0,-10 0 1 0,12 11-1 0,9 22-1 0,-21-1-1 0,22 1 0 0,-22 11-1 0,10-12 1 0,-10-10 0 0,0-11 0 0,0 12 1 0,-10-14-2 0,10 2 0 0,0-11-1 0,0-11-3 0,10-10 1 0,2-12-2 0,9 0-1 0,13 1 1 0,-13-12 1 0,1 12 0 0,-11 10 1 0,-11 11-1 0,11 11 3 0,-11 0 0 0,-11 22 0 0,-12 0-1 0,13-1-1 0,-11 12-4 0,10-22-1 0,-12 11 4 0,23-12 3 0,-10 1-1 0,10 0 1 0,0 0 1 0,10-11 1 0,24 11 2 0,-3-11-2 0,-8-11-2 0,9 11-1 0,12-11-1 0,-11 0-1 0,-13-10-1 0,13 10-10 0,-21 0-17 0,-12 11 9 0,0 0 21 0</inkml:trace>
  <inkml:trace contextRef="#ctx0" brushRef="#br0" timeOffset="309">2490 10841 0 0,'0'0'0'0,"9"0"1"0,3 0 1 0,-12-11 1 0,11 22 1 0,-1 0 1 0,13 43-4 0,-1 0 0 0,31 55 0 0,-19-22 0 0,9 22 2 0,0 10 1 0,1-10 2 0,-11-11 1 0,-1-11 2 0,-11-11-2 0,2-11 0 0,-1 1-1 0,-2-23-1 0,-8-10-1 0,-1-1 0 0,-1-21 0 0,-10 0-2 0,0 0-1 0,0-11-2 0,12-11-8 0,-12 11-22 0,0-11-7 0,-12-22 29 0,12 23 9 0</inkml:trace>
  <inkml:trace contextRef="#ctx0" brushRef="#br0" timeOffset="310">2847 11406 0 0,'0'0'0'0,"-9"0"3"0,9 0 7 0,0 0-3 0,21-11 1 0,0 0 1 0,2 11 1 0,9-11-3 0,-10-9-3 0,-1 20-1 0,2-12-1 0,-13 1-2 0,-10 11-6 0,11-11-13 0,-11 11-8 0,0 0 16 0</inkml:trace>
  <inkml:trace contextRef="#ctx0" brushRef="#br0" timeOffset="311">2925 11439 0 0,'0'10'0'0,"0"-10"4"0,10 0 7 0,0-10 1 0,13-1-2 0,10-11-6 0,-12 11-1 0,12-11-7 0,-11 22-20 0,-22-10 8 0</inkml:trace>
  <inkml:trace contextRef="#ctx0" brushRef="#br0" timeOffset="312">2968 11373 0 0,'0'0'0'0,"0"0"15"0,-11 0-3 0,-1 11 5 0,12 0-5 0,-10-11-1 0,0 11-4 0,10 1-1 0,-12-2-1 0,12-10-3 0,0 0 0 0,12 0 0 0,-2 0 1 0,0-10-1 0,13-2 1 0,-1 1 0 0,-1-11 1 0,11 12-1 0,13-12 1 0,-2 0 2 0,1-11 0 0,-1 12-1 0,11-1 0 0,-10 11-1 0,-2 0 0 0,3-11 0 0,-2 12-2 0,0-1 1 0,-9-11-2 0,-3 11-1 0,-19 0-3 0,-1 0-4 0,-11 11-1 0,0 0-17 0,-11 11-21 0,-22 0-5 0,12 0 38 0,10 0 13 0</inkml:trace>
  <inkml:trace contextRef="#ctx0" brushRef="#br0" timeOffset="313">3240 10612 0 0,'0'0'0'0,"-12"0"0"0,24 11 5 0,-1 12 0 0,10 8-1 0,12 24 3 0,0 10-2 0,-1 10-2 0,12 13 0 0,-2-1 0 0,-9 11 2 0,1 0-1 0,-3-11-1 0,-8 1-2 0,-1-23-1 0,-2-22 1 0,-8-11-3 0,-1 1-2 0,-11-11-8 0,0-11-4 0,0-11 3 0,-11-11 12 0,-1 0 0 0</inkml:trace>
  <inkml:trace contextRef="#ctx0" brushRef="#br0" timeOffset="314">2805 10895 0 0,'10'0'0'0,"2"-11"1"0,8 11 2 0,3-12 1 0,-1 12-1 0,-1 0-1 0,1 0 0 0,-12 0 0 0,2 12-1 0,-12-12 0 0,0 22 2 0,-22 0-3 0,0 10-1 0,12 1 0 0,-13 0 0 0,23-12 1 0,0 12 0 0,12-22 0 0,9 11 1 0,1-12 0 0,11 1 1 0,0-11 0 0,-23-11 1 0,1 1-1 0,-11-1 1 0,0-11-2 0,-21-11-1 0,-23 12-3 0,12-12 1 0,-1 0-4 0,11 12-4 0,11 10-3 0,-1 11 13 0</inkml:trace>
  <inkml:trace contextRef="#ctx0" brushRef="#br0" timeOffset="315">3033 11624 0 0,'0'-11'0'0,"0"11"0"0,0-11 3 0,0 11 5 0,0 0 4 0,0-11 12 0,10 11-15 0,2 0 2 0,-12 11 0 0,11 0-1 0,0 20-3 0,0 3-2 0,-1-12-1 0,0 10-2 0,2-10 0 0,-1 0-1 0,-11-11-1 0,11 0 0 0,-11-11-4 0,11 0-13 0,-11 0-49 0,10-11 45 0,-10 0 20 0</inkml:trace>
  <inkml:trace contextRef="#ctx0" brushRef="#br0" timeOffset="316">3185 11591 0 0,'0'0'0'0,"0"-12"0"0,0 2 0 0,11 10 3 0,-11 0 1 0,11-11 3 0,-11 11 2 0,11 11-2 0,-1-1-1 0,2 13-1 0,-12 9 0 0,11-10-3 0,-1 0 2 0,1 0-1 0,0-11-1 0,-11-1 0 0,0-10-2 0,10 11 1 0,-10-11-1 0,0 0-2 0,12-11-6 0,-12 1-5 0,0-12-5 0,0 0 7 0,0-1 5 0,-12 3 4 0,2-2 2 0,-1-1 0 0,-10 13 0 0,10-11 0 0,-1 10 0 0,2 11 0 0,10-11 0 0,-11-1 3 0,11 12 2 0,0-10 4 0,11 10-2 0,-11 0-5 0,10-11 6 0,13 1-1 0,-13-13-1 0,22 12-1 0,-9 1-1 0,-1-1 0 0,-11 11-1 0,-11 0 1 0,0 0 2 0,0 21-2 0,-23 1-4 0,2 0-1 0,-1-1 0 0,0 2 0 0,12-12-1 0,10-1 2 0,10 1-2 0,-10-11 0 0,22 0-1 0,0-11 1 0,-1 11 0 0,11 0 3 0,-9 0 0 0,-1-10 0 0,-1 20 0 0,-9 1 1 0,-2-1 2 0,-10 13 3 0,0-1 2 0,-22-2 2 0,12 3 0 0,-13-1-4 0,2 0 0 0,0-12-1 0,10 11-2 0,-11-9-3 0,11-1-1 0,-1-11-2 0,2 0-4 0,10 0-17 0,-11-23-37 0,22 13 21 0,-11-11 35 0,10 10 4 0</inkml:trace>
  <inkml:trace contextRef="#ctx0" brushRef="#br0" timeOffset="317">3066 10872 0 0,'0'-10'0'0,"0"10"0"0,0 0 0 0,11 0 0 0,-11 10 0 0,11 2 0 0,-1-1 0 0,0 11 0 0,2 0 0 0,-1 10 0 0,-11-10 1 0,11 0-1 0,-11-11 0 0,0-1 1 0,0-10 1 0,-11 11-1 0,11-11 0 0,0 0-1 0,0 0-1 0,0-11 0 0,11-21-2 0,0 21 2 0,11-11 1 0,-12 22 0 0,1 0 0 0,0 0 0 0,-11 0 0 0,0 22 0 0,-11-11 0 0,11 11 1 0,-21-1 1 0,9-10 0 0,12 0 1 0,-10 0-2 0,10-11 0 0,0 11-2 0,0-22-6 0,10 0 5 0,2 0 2 0,-12 11 0 0</inkml:trace>
  <inkml:trace contextRef="#ctx0" brushRef="#br0" timeOffset="318">3240 10982 0 0,'0'0'0'0,"-12"-11"0"0,12 22 9 0,0-11-3 0,12 22-5 0,-12-11-1 0,0 0-2 0,0 10-2 0,0-10-1 0,0 0 1 0,11-11 3 0,-11 0 1 0,0 0 0 0,0 0 0 0</inkml:trace>
  <inkml:trace contextRef="#ctx0" brushRef="#br0" timeOffset="319">3196 10872 0 0,'0'0'0'0,"-11"-10"0"0,11 10 0 0,0 0 0 0,0 0 0 0,11 0 0 0</inkml:trace>
  <inkml:trace contextRef="#ctx0" brushRef="#br0" timeOffset="320">3218 10721 0 0,'0'0'0'0,"0"0"0"0,0 0 0 0,10 11 1 0,2 22 0 0,-12 9-1 0,11-8 0 0,-1 20 0 0,1-10 0 0,0-12 0 0,-1-10 0 0,-10 11-1 0,12-23 1 0,-12 1-1 0,0 0 1 0,0-11 0 0</inkml:trace>
  <inkml:trace contextRef="#ctx0" brushRef="#br0" timeOffset="321">3218 10928 0 0,'0'0'0'0,"0"-11"0"0,10 11 0 0,2-11 0 0,-1 11 1 0,10-11 0 0,0 0 0 0,2 11 0 0,-13-12-1 0,2 12-1 0,-1 0-2 0,-11 0 3 0,0 0 0 0</inkml:trace>
  <inkml:trace contextRef="#ctx0" brushRef="#br0" timeOffset="322">3326 10928 0 0,'0'0'0'0,"0"0"0"0,0-11 3 0,12 11 5 0,-12 0 4 0,0 0-4 0,0 0-4 0,0 11-4 0,-12 0-1 0,12 10 1 0,0-10-2 0,0 0 1 0,12-11-4 0,-1 11 1 0,-2-11 1 0,14 0 2 0,-1 11 1 0,-11-11 1 0,-1 11 0 0,-10 0 6 0,0-1 6 0,-21 1 0 0,9 11-3 0,-9-11-6 0,9 0-3 0,-8-11-4 0,20 0-17 0,-12 0-17 0,12 0 29 0,0 0 8 0</inkml:trace>
  <inkml:trace contextRef="#ctx0" brushRef="#br0" timeOffset="323">1858 11906 0 0,'55'-43'0'0,"-22"-1"0"0,9-10 0 0,-9-11 0 0,-10 9 0 0</inkml:trace>
  <inkml:trace contextRef="#ctx0" brushRef="#br0" timeOffset="324">2054 11113 0 0,'-21'-33'0'0,"-12"-11"0"0,1 1 0 0,-1 10 0 0,11 22 0 0,-21 1 0 0,10 20 0 0,-21 45 0 0,-1 10 0 0,0 22 0 0,2 0 0 0,-2 11 0 0,12 0 0 0,-2 0 0 0,13-1 0 0,-1-10 0 0,33-1 0 0,12-19 0 0,41-2 0 0,35-22 0 0,-1-21 0 0,22-22 0 0,-55-11 0 0</inkml:trace>
  <inkml:trace contextRef="#ctx0" brushRef="#br0" timeOffset="325">5708 12907 18 0,'0'-11'0'0,"-11"-11"1"0,11 11-1 0,0 11 0 0,0-11 0 0,0 11 0 0,11 0 0 0,-1 0-1 0,2 11 1 0,-1-11 0 0,-1 11-1 0,-10 0-16 0</inkml:trace>
  <inkml:trace contextRef="#ctx0" brushRef="#br0" timeOffset="326">5871 12917 18 0,'0'0'0'0,"-11"-21"0"0,11 10 0 0,0 11 0 0,0 11-1 0,0 10-16 0</inkml:trace>
  <inkml:trace contextRef="#ctx0" brushRef="#br0" timeOffset="327">5958 12917 18 0,'0'-21'0'0,"-11"-23"1"0,0 22-1 0,11 22 0 0,0 22-1 0,-10 11 0 0,10-11-16 0</inkml:trace>
  <inkml:trace contextRef="#ctx0" brushRef="#br0" timeOffset="328">6176 12384 3 0,'-12'-21'1'0,"12"11"0"0,12-13-1 0,-1 2 1 0,10 0 0 0,-10 9 1 0,11-10-1 0,0 11 0 0,-12 11 0 0,11 0 0 0,-9 0 0 0,-1 11 0 0,0 0 1 0,-11 12 1 0,11 8-1 0,-22 13 0 0,11 11-2 0,-11-1 1 0,0 0 0 0,11-1-1 0,0-19 0 0,0-1 1 0,11-22-1 0,0-1 0 0,0 1 0 0,-1-11 2 0,0-11-1 0,13-21 1 0,-23-12 1 0,0 1-1 0,-23-1 0 0,-19 1-1 0,-2 0 0 0,0-1 0 0,11 11-1 0,1 22 0 0,11 0-5 0,-1 11-7 0,11 11-1 0,0 12 5 0,11-13 7 0,11 1-2 0</inkml:trace>
  <inkml:trace contextRef="#ctx0" brushRef="#br0" timeOffset="329">6600 12439 3 0,'0'0'0'0,"-33"0"4"0,22 0-1 0,-1 0-1 0,12 0-2 0,0 0 2 0,-10 0 1 0,10 10 0 0,10 2 1 0,13-1 0 0,-1 0-2 0,-1-1-2 0,11 1 0 0,-9-1 0 0,10 13-1 0,-24-23-4 0,3 11-2 0,-12-11-1 0,0 0 2 0,0-11 5 0,0-12 1 0,0 2-2 0</inkml:trace>
  <inkml:trace contextRef="#ctx0" brushRef="#br0" timeOffset="330">6675 12363 2 0,'0'0'0'0,"-10"-22"4"0,-13 22 3 0,23 0-3 0,-10 0-3 0,-1 12-1 0,11 9 1 0,0 11-1 0,0-10 0 0,0 22-3 0,0-23-2 0,0 0 0 0,11-9 2 0,-1-1 3 0,2-11 0 0,-12 0-3 0</inkml:trace>
  <inkml:trace contextRef="#ctx0" brushRef="#br0" timeOffset="331">6785 12135 1 0,'0'0'0'0,"0"-11"3"0,-11 11-2 0,11 0-1 0,0 0 0 0,0 11 2 0,0-1 1 0,0 23 2 0,11-11-2 0,10 21-1 0,-21-10-2 0,11 0 0 0,11-1-1 0,-11-10-2 0,-1-11-1 0,2-1-1 0,-2 2 1 0,0-24 3 0,-10 2 0 0,0-11 1 0,0-2 0 0,0 12-1 0</inkml:trace>
  <inkml:trace contextRef="#ctx0" brushRef="#br0" timeOffset="332">6937 12004 0 0,'0'0'1'0,"0"-11"1"0,11 22 2 0,-11-11-3 0,10 11 0 0,-10 11 0 0,11-1 0 0,-11 1 0 0,11 11 0 0,-11 10 0 0,10-10-1 0,-10-11 1 0,12-1-1 0,-1 1 1 0,-1-11-1 0,2 0 0 0,8-11 0 0,3 12 0 0,-13-24-1 0,23-10 1 0,-22 0-1 0,0-10 1 0,-11-1-1 0,0-21 1 0,0 10 0 0,-11 1 0 0,-43-33 0 0,31 54 0 0,-9 22 0 0,11 0-5 0,-1 22-1 0,0 10 4 0,12 1 2 0</inkml:trace>
  <inkml:trace contextRef="#ctx0" brushRef="#br0" timeOffset="333">7143 11721 0 0,'0'-10'0'0,"22"-34"1"0,-11 33 0 0,-11-11 0 0,11 22 0 0,-11-10 1 0,-11 10-2 0,11 10 1 0,-23 34-1 0,13 10 0 0,10-21 0 0,-11 9 1 0,22-8-1 0,-1-12 1 0,2-11 0 0,21 0 1 0,-1-11 0 0,-10-22 0 0,-1 0-1 0,2-12-1 0,-13-8 0 0,1 9 0 0,-11-10 0 0,-11 10-4 0,1 11-6 0,-13 1 7 0,13 10 3 0</inkml:trace>
  <inkml:trace contextRef="#ctx0" brushRef="#br0" timeOffset="334">3642 3076 4 0,'0'0'0'0,"11"-10"0"0,0-1 3 0,-11 1 9 0,10 10 4 0,-10-11 4 0,12 11 3 0,-1-11-2 0,-2 11-1 0,-9 0 7 0,0 22-18 0,-9-1-5 0,9 1 1 0,-23 22-3 0,13-1-2 0,-12-10 0 0,11 10 0 0,-11 1 1 0,22-12-1 0,-10-10-1 0,20-11 0 0,0 0 1 0,24-22-2 0,-1-11 2 0,-1-11 0 0,-11 12 1 0,34-12-1 0,-22 11 2 0,9 11 0 0,-19-10 1 0,-13 21-4 0,2 0 0 0,-12 0 0 0,11 0 0 0,-11 0-10 0,-11 0-17 0,-1 11-21 0,2-11-8 0,-1 10 39 0,11-10 14 0</inkml:trace>
  <inkml:trace contextRef="#ctx0" brushRef="#br0" timeOffset="335">3697 3045 4 0,'0'-11'2'0,"0"11"9"0,0 11 52 0,9-1-50 0,-9 11-3 0,12 13 0 0,-1 9-6 0,-1 1 0 0,2-1 2 0,-1 1-4 0,-1-1 1 0,2-10-2 0,8-1 0 0,-8-21-4 0,-12 11 3 0,11-11-7 0,-11-11-8 0,10 0-11 0,-20 0-52 0,10 0 73 0</inkml:trace>
  <inkml:trace contextRef="#ctx0" brushRef="#br0" timeOffset="336">4099 13494 5 0,'0'0'0'0,"0"11"0"0,0-11 0 0,0 0 0 0,0 9 0 0,0-9 0 0,11 0 0 0,-11 0 0 0,0 0 0 0,10 0 0 0,-10 12 0 0,0-12-1 0,0 0 1 0,0-12 1 0,0 12-1 0,0 0 0 0,11-9 4 0,-11 9 5 0,0-11 11 0,11 0 3 0,-11 11 1 0,0-11-3 0,0 11-3 0,10 0-2 0,-10 11-4 0,0 0-2 0,-10 0-1 0,10 10-2 0,-11 12-2 0,0 0-1 0,-10 10-3 0,-1 11 0 0,11-10-1 0,0-11 0 0,11-12-1 0,0 1-1 0,11-22 0 0,10 0 0 0,2-11 1 0,9-11 0 0,-10 1 2 0,11-1-1 0,-13 0 2 0,3 11-1 0,-1 0 0 0,-11 11-1 0,-11-10 0 0,10 10-1 0,-10 0-4 0,12 0-10 0,-12 0-22 0,-12 0-85 0,12 0 117 0</inkml:trace>
  <inkml:trace contextRef="#ctx0" brushRef="#br0" timeOffset="337">4175 13449 5 0,'0'0'0'0,"0"0"0"0,0-10 1 0,10 10 4 0,-10 0 6 0,0 10 6 0,12 2 1 0,-1 21 1 0,-2 21-1 0,3 0-2 0,-1 12-9 0,-11 10-4 0,10-11-4 0,2-11-16 0,-1-21-51 0,-1-22 40 0,2-11 22 0</inkml:trace>
  <inkml:trace contextRef="#ctx0" brushRef="#br0" timeOffset="338">6252 12298 4 0,'0'0'0'0,"-11"0"0"0,22 11 0 0,10-11 0 0,-10 0 0 0,11 0 0 0,-11 0 0 0,0 0 0 0,-11 10 0 0,0-10 0 0,0 0 0 0,0 11-4 0</inkml:trace>
  <inkml:trace contextRef="#ctx0" brushRef="#br0" timeOffset="339">6196 12406 5 0,'-9'0'0'0,"-2"0"0"0,11 0 0 0,-12 0 1 0,12 0 0 0,0-10 0 0,0 10-1 0,12 0 0 0,8 0 1 0,-8 0 1 0,9 10-1 0,-9 2 1 0,10-2 0 0,9 11 0 0,-19-9 1 0,10-12 0 0,-1 0 1 0,1 0 0 0,0-22 0 0,-11 1-2 0,31-13-2 0,3-9-1 0,-2 0 0 0,0-12 0 0,-10 23 0 0,-11 10-1 0,0 11 2 0,-11 11-1 0,-1 0 1 0,-10 11 1 0,12 11-1 0,-1-1 1 0,-2 1-1 0,3 0 0 0,-1-10 1 0,-1-12-1 0,13 10 1 0,-1-10 0 0,-1-10 0 0,0-2-2 0,2-10 1 0,19 0-1 0,3-10 1 0,-2-1-2 0,0-10 1 0,12 10 0 0,-12 0 0 0,-11 23 0 0,2-12 1 0,-3 11 1 0,-19 0 1 0,10 11 0 0,-11 0-1 0,11 0 1 0,-11 0 2 0,-1 11-2 0,12 11-1 0,-12-11-1 0,23-1 0 0,-11 12-1 0,-12 0-16 0,13 11-6 0,-13-12 20 0</inkml:trace>
  <inkml:trace contextRef="#ctx0" brushRef="#br0" timeOffset="340">7763 11874 0 0,'0'11'0'0,"-22"21"0"0,12-21 0 0,-2 11 0 0,2-11 0 0,10-11 0 0,0 10 0 0,0-20 0 0,0 10 0 0,10-22 0 0,2 11 0 0,9 0 0 0,-10 0 0 0,10 11 0 0,-9 0 0 0</inkml:trace>
  <inkml:trace contextRef="#ctx0" brushRef="#br0" timeOffset="341">7807 11906 0 0,'21'0'0'0,"0"11"0"0</inkml:trace>
  <inkml:trace contextRef="#ctx0" brushRef="#br0" timeOffset="342">7644 11711 0 0,'0'0'1'0,"-11"-11"0"0,0 11 0 0,11 0-1 0,0-11 1 0,0 11 0 0,11-11 2 0,-11 0 2 0,0-12 4 0,11 13-2 0,-1-11-2 0,0 10-2 0,13 0-3 0,-1-1-1 0,-12 12 1 0,12 0 0 0,-11 0 2 0,11 23 3 0,-12-1 3 0,13 10 2 0,-14 1-1 0,-9-1 1 0,12 12-1 0,-24-2 0 0,3 3-2 0,-2-2 0 0,-1-10-2 0,2 0-1 0,-12-12-1 0,11-10 0 0,1 0 0 0,-2 0-1 0,2-11 0 0,10 0-1 0,-11 0-3 0,11-22 0 0,0-10-1 0,11 10-1 0,-1 0 1 0,2 11 2 0,9 11-1 0,1-11 1 0,-12 22 1 0,13-11 1 0,-14 11-1 0,14-11 0 0,-1 0-1 0,-1 11 0 0,1-11-2 0,11-11-8 0,-11 0-16 0,-1 11-18 0,-10-11 15 0,-11 11 30 0</inkml:trace>
  <inkml:trace contextRef="#ctx0" brushRef="#br0" timeOffset="343">7970 11765 0 0,'0'0'1'0,"-11"-11"0"0,11 11 2 0,11 0 3 0,-1 11 0 0,1 11 1 0,10-11-1 0,-9 10-1 0,9-10-3 0,2 0-1 0,-2 0-1 0,-10-11 0 0,11 0-1 0,-11 0-3 0,0 0-8 0,-11-11-4 0,11 0 11 0</inkml:trace>
  <inkml:trace contextRef="#ctx0" brushRef="#br0" timeOffset="344">8077 11742 0 0,'0'0'0'0,"-9"12"1"0,9 21 1 0,-11-1-1 0,-1 1 1 0,2 21-2 0,-1-21-2 0,11-22-2 0,0 0 4 0</inkml:trace>
  <inkml:trace contextRef="#ctx0" brushRef="#br0" timeOffset="345">8209 11634 0 0,'0'0'0'0,"11"44"0"0,-1-11 0 0,2-12 0 0,-2 1 1 0,0-11-1 0,2 0 0 0,-1 0 0 0,-1-11-1 0,-10 0 1 0</inkml:trace>
  <inkml:trace contextRef="#ctx0" brushRef="#br0" timeOffset="346">8285 11613 0 0,'0'0'0'0,"10"21"0"0,-10-11 0 0,12 24 1 0,9-12 0 0,1-1 0 0,0-10 0 0,-1-11 1 0,2 0 0 0,-23-11 0 0,21-10-1 0,0 10-1 0,-9-11 1 0,-12-21-1 0,11 10 0 0,-11 0-1 0,0 1 0 0,-11-1 1 0,-1 0 0 0,-21 22 0 0,13 11 2 0,-13-10-2 0,0 20 0 0,1 1-1 0,20 12-1 0,2-2-3 0,10 1 1 0</inkml:trace>
  <inkml:trace contextRef="#ctx0" brushRef="#br0" timeOffset="347">8481 11123 0 0,'0'11'0'0,"-11"22"0"0,-11 10 0 0,11 1 1 0,-1-1 0 0,3 1 0 0,9-12 0 0,9-10-1 0,14 1 1 0,-13-13 0 0,23 1 0 0,-11-11 0 0,11-11 0 0,-11 1 1 0,-12-13-1 0,2 12 0 0,-2 0 0 0,-10 1 1 0,-10-12-1 0,-12 22 1 0,11 0-1 0,-11 12 0 0,0-2-1 0,0 22-1 0,22-9 0 0,-10-2-1 0,10 0-3 0,10-10-2 0,2 1 2 0</inkml:trace>
  <inkml:trace contextRef="#ctx0" brushRef="#br0" timeOffset="348">5806 14060 5 0,'0'0'0'0,"0"0"0"0,0 0 0 0,-11 10 0 0,11-10 0 0,0 0 3 0,0 0 4 0,0 0 3 0,11 0 26 0,-11 0-19 0,11-10-2 0,0-13-1 0,-1 2-9 0,12 0-2 0,11-2-2 0,-11-9-1 0,-1 10 0 0,11 11 1 0,-20 0-1 0,9 0 0 0,-9 0 2 0,-2 11-1 0,12 11 0 0,-22 0 2 0,11 0 0 0,-1 0 1 0,2 1-1 0,9-12 2 0,-10 0-3 0,10 0 0 0,-9 0-1 0,-1 0-1 0,-1-12 0 0,2 12-1 0,-1-11-4 0,-2-11-11 0,3 11-19 0,-1 0-16 0,-11 1 22 0,-11 10 22 0</inkml:trace>
  <inkml:trace contextRef="#ctx0" brushRef="#br0" timeOffset="349">5968 14211 12 0,'0'0'0'0,"0"-10"20"0,0-1-16 0,23 0-1 0,-1-22 2 0,10 12-1 0,-11-13-2 0,12 13-1 0,-11-12 0 0,11 22-2 0,-11 1-4 0,-2-1-15 0,-8 11 1 0,-1-10 17 0,-1 10-3 0</inkml:trace>
  <inkml:trace contextRef="#ctx0" brushRef="#br0" timeOffset="350">6328 13722 11 0,'0'0'4'0,"0"-11"10"0,0 0-7 0,11-10 5 0,43-34 14 0,-10 23-12 0,-23-1-2 0,23 11-7 0,-22 11-3 0,-2 22-1 0,-8 0 0 0,-1 11 2 0,-1 10 1 0,-20 12 1 0,-13-1-1 0,3 1 1 0,-2-1 0 0,11-21 1 0,11 11-2 0,-12-22-1 0,12 0-2 0,12-1 0 0,-1-10 0 0,21 0 3 0,1-32-2 0,10 10-1 0,-11-11-1 0,13 1-1 0,-13 10-2 0,1 11-3 0,-22 0-8 0,0 11-12 0,0 0-13 0,-11 0-4 0,-11 11 21 0,11 0 18 0</inkml:trace>
  <inkml:trace contextRef="#ctx0" brushRef="#br0" timeOffset="351">7132 13342 4 0,'0'0'0'0,"0"11"0"0,-11 20 1 0,11-8 2 0,0 9 3 0,0 12 1 0,11-1 0 0,-11-10 1 0,11-11-2 0,-11-1-2 0,0-10 0 0,10 11-3 0,2-11 0 0,-12 11 0 0,0-11 1 0,11-11-1 0,-11 10 0 0,0-10 0 0,-11 0 1 0,11 0-2 0,0 0 0 0,0-21-3 0,-12-1-3 0,12-11-3 0,-10-10-1 0,-1-1 2 0,0 1 2 0,1-1 5 0,10 12 2 0,-11 9 2 0,11 13 1 0,0-1-2 0,0 11 1 0,0 0 0 0,11 0 3 0,-1 11 0 0,12-1 0 0,0 2 2 0,11-12-2 0,-1 0-2 0,-10 0-1 0,11-22 0 0,-12 11-2 0,11-21-2 0,-9 10 0 0,-1 1 1 0,-12-2-2 0,-10-9 2 0,0 22-1 0,0-2 1 0,0 1 1 0,-10 11-1 0,10 0 1 0,-12 11 1 0,12 11 1 0,0 10 3 0,0 12 0 0,0 0-2 0,22-1-1 0,0-10 0 0,-11-1-1 0,-1 1-1 0,2-13 0 0,-1 3-1 0,-1-12 1 0,1 0-1 0,-11 0-3 0,11 0-7 0,-11 0-19 0,10-11-12 0,-10 10 24 0,0-20 15 0</inkml:trace>
  <inkml:trace contextRef="#ctx0" brushRef="#br0" timeOffset="352">7480 13135 6 0,'-11'-10'9'0,"1"-2"-8"0,10 12-2 0,0 0 2 0,10 12 0 0,1 31 8 0,0 0 1 0,11 11-1 0,-11-10-4 0,-1 0 0 0,2-1 0 0,-12-10 1 0,11-1 3 0,-11-10-1 0,0 0-3 0,0-1-2 0,0-10-2 0,-11 0 0 0,11 0 0 0,0-22-4 0,11-11-2 0,-2-10-3 0,3-1-1 0,9 1 0 0,-9-1 2 0,21 0 2 0,-23 23 2 0,12 10 1 0,-11 0 1 0,11 0 1 0,-12 21 1 0,-10-11 0 0,0 24 2 0,0-23 2 0,-10 9 2 0,-1 3 1 0,-23 10 1 0,14-12-3 0,-2 1 1 0,-1-11-4 0,2 0-1 0,0 0-2 0,10 0-1 0,-1-11-2 0,2 0-3 0,10-11-6 0,0 0-6 0,0 0-3 0,22 0-1 0,-11 0 14 0,-2 0 8 0,3 11-3 0</inkml:trace>
  <inkml:trace contextRef="#ctx0" brushRef="#br0" timeOffset="353">7784 13363 3 0,'0'-10'0'0,"0"10"0"0,0-11 0 0,0 11 0 0,12 0 3 0,-1-11 0 0,-11 11 2 0,9 0 2 0,3 0 0 0,-1 22-1 0,-1 9-1 0,2 14 1 0,-12-13 1 0,11 12 1 0,-1-12-3 0,2 1-1 0,-2-11-2 0,0-1-1 0,2 1-1 0,-1-11 0 0,-1 0 0 0,-10 0-3 0,0-11-8 0,0 0-34 0,0-11 35 0,-33-11 7 0</inkml:trace>
  <inkml:trace contextRef="#ctx0" brushRef="#br0" timeOffset="354">7719 13353 4 0,'0'0'0'0,"0"-34"8"0,-10 24-8 0,20-11 0 0,12-2 0 0,11 2 1 0,9 10 3 0,-9 11-1 0,-10 11 2 0,-1 10 1 0,-12 12-1 0,0 0-1 0,-10-1-2 0,-10 1 0 0,-22 0 1 0,9-1-2 0,2-10 0 0,0 0 0 0,-2-13-1 0,13-9-1 0,-12 0-4 0,22 0-6 0,0-9-6 0,0-13 6 0,22 0 9 0,-12 10-1 0</inkml:trace>
  <inkml:trace contextRef="#ctx0" brushRef="#br0" timeOffset="355">8144 13113 8 0,'-11'0'10'0,"0"-11"-9"0,-1 11 1 0,2 0 2 0,-1 0-1 0,-1 11 4 0,-8-11 6 0,8 12 0 0,2-2-7 0,10 1-5 0,0-11-2 0,0 10-1 0,10 2 1 0,2-2-1 0,8 2 1 0,13-12 1 0,-10 10-1 0,9 1 2 0,-10 1 0 0,-12-2 2 0,-10 1 6 0,0 10 5 0,-10 2-3 0,-1-13-1 0,0 1-2 0,-10 11-3 0,10-11-1 0,-12 0-3 0,13-11-1 0,-1 0 0 0,-1 10-4 0,3-10-8 0,9 0-27 0,9-10-24 0,3-1 54 0</inkml:trace>
  <inkml:trace contextRef="#ctx0" brushRef="#br0" timeOffset="356">8437 13276 66 0,'-21'-11'49'0,"10"11"-51"0,11 0-6 0,0 11-27 0,0-11-19 0,-12 22 40 0,12-11 12 0</inkml:trace>
  <inkml:trace contextRef="#ctx0" brushRef="#br0" timeOffset="357">5404 13037 4 0,'-11'0'2'0,"11"0"-2"0,0 0 0 0,0 0 0 0,0-11 0 0,0 11 1 0,0 0 6 0,11-11 1 0,-11 11-1 0,0 0 0 0,0 0-1 0,-11 0 0 0,11 0 1 0,0 0-1 0,0 0 4 0,0 0-6 0,11 0 0 0,10 0 0 0,-10-11-1 0,10 11 0 0,12-9 0 0,-11 9-2 0,-12 0 0 0,2 0 0 0,-12 20 2 0,0 2-1 0,-12 11 0 0,2 10 0 0,-12-10 1 0,12-1 0 0,-13 1 1 0,23-11 0 0,-10-11 0 0,10 10-3 0,0-21 1 0,0 0 0 0,10 0 1 0,13-11-1 0,-2 1 0 0,12-11 0 0,-22-12-2 0,22 11-1 0,-24 10 1 0,14 2 0 0,-13-1 0 0,-10 1-3 0,0 10-2 0,0 0-22 0,0 0 0 0,-10 0-10 0,-1 10 1 0</inkml:trace>
  <inkml:trace contextRef="#ctx0" brushRef="#br0" timeOffset="358">5328 13135 5 0,'0'0'2'0,"0"0"6"0,0 0-1 0,0-10-3 0,9-2 1 0,14-10 2 0,-1 1 0 0,0-1-1 0,-1 11-1 0,1-11 2 0,0 11-2 0,-11 11-2 0,-1-9-1 0,1 9 0 0,0 9 0 0,-11 2 0 0,0 11 0 0,-11 11 0 0,0-1-1 0,-10 12 0 0,9-12 3 0,2 1 1 0,-1-11-1 0,11-1-2 0,11-10 0 0,-1-11 1 0,13 0 1 0,9-11 0 0,1 1-1 0,0-11-1 0,-12-12 0 0,0 21-1 0,2 2-2 0,-13-2 0 0,2 2-5 0,-2 10-18 0,0-11-24 0,2 22 13 0,-12-11 29 0</inkml:trace>
  <inkml:trace contextRef="#ctx0" brushRef="#br0" timeOffset="359">5436 13102 11 0,'0'-11'9'0,"0"1"-13"0,0 10-5 0,21 0 2 0</inkml:trace>
  <inkml:trace contextRef="#ctx0" brushRef="#br0" timeOffset="360">5587 13265 29 0,'-9'-11'20'0,"-2"11"-31"0,22 0-27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5.2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3718 3197 9 0,'-12'11'0'0,"-8"-1"3"0,8 12 11 0,2-11 5 0,-1 11-1 0,0-11-1 0,11 10-5 0,11-10 0 0,10-11 0 0,34-11-6 0,10-43 0 0,10 11 1 0,-19-1 2 0,42-21 5 0,-34 32-8 0,-20 12-4 0,-23-1 2 0,-9 22-2 0,-24 11 4 0,-20 21-2 0,-22 23-3 0,-22-1 0 0,-12 11-2 0,13 0-1 0,10-10 1 0,0-1 0 0,21-21 1 0,22-11-3 0,10-12 0 0,12-10-4 0,12 0 4 0,31-43 3 0,12-1-1 0,10 12 0 0,1-23 1 0,9 12 5 0,2-11 6 0,-23 32-6 0,-21 11-3 0,-22 0-1 0,-1 22 2 0,-10 11 1 0,-21 10-2 0,-23 12-2 0,-21 10 3 0,22-10-3 0,-12-1 1 0,12-10-1 0,10-11 1 0,11-12-1 0,12 1 0 0,30-22-37 0,25-21-50 0,-2-12 12 0</inkml:trace>
  <inkml:trace contextRef="#ctx0" brushRef="#br1" timeOffset="1">11644 4773 255 0</inkml:trace>
  <inkml:trace contextRef="#ctx0" brushRef="#br1" timeOffset="2">5317 2773 6 0,'0'0'0'0,"0"-11"2"0,0-11-2 0,-12 0 4 0,12 1 3 0,0 10 4 0,0-22 2 0,0 22 3 0,0-11 4 0,0 12-1 0,0 10-6 0,0 0-2 0,12 10-1 0,-1 34-4 0,-2 10-2 0,3 1-3 0,9 22 0 0,-9-24 0 0,10 34 0 0,10-43-7 0,-21-12-7 0,-1-22-11 0,2 2-19 0,-12-12 0 0,11-22 26 0</inkml:trace>
  <inkml:trace contextRef="#ctx0" brushRef="#br1" timeOffset="3">5469 2740 10 0,'0'0'2'0,"0"0"16"0,-12 11-3 0,12 0 0 0,0 12-3 0,12 8-3 0,-1 3-3 0,-1-3-4 0,12-20-2 0,0 12 2 0,-1-23-1 0,2-12 1 0,-2 1 2 0,0-21 2 0,-9-1-2 0,-1-9-1 0,-11 19 1 0,-11-10-1 0,-11 1-2 0,-1-1 0 0,-9 11-2 0,-11 11-2 0,11 11-3 0,-1 22-2 0,22 0-10 0,0 10-13 0,1 12-7 0,10-1 23 0</inkml:trace>
  <inkml:trace contextRef="#ctx0" brushRef="#br1" timeOffset="4">5718 2675 10 0,'0'0'1'0,"0"0"8"0,0 0 11 0,12 0 1 0,-1 11-2 0,-1 0-3 0,12 10-6 0,-22 1-5 0,10 0-3 0,2 1-2 0,-1-14 1 0,-11 2-1 0,11 0-1 0,-11 0 0 0,11-11-1 0,-1-11-1 0,-10 0 0 0,0-21 0 0,0 10 0 0,0-11-1 0,0 1 2 0,0 10 2 0,0 0 0 0,0 11-1 0,0 11 1 0,10 11 2 0,2-11-1 0,-1 22 1 0,0 0 0 0,0-1 2 0,11-10-4 0,-11-11 1 0,10 11 2 0,-10-11-1 0,-1-11-2 0,2 0 2 0,-12-10-1 0,11-1 0 0,-11 0 0 0,-11 0-1 0,-1 1 1 0,2 10 1 0,10 11-2 0,-11 0 0 0,11 11 0 0,0 0-1 0,11 21 0 0,-11-21 1 0,10 11-3 0,2-11-4 0,9 0-11 0,-9-11-17 0,-2 0 0 0,12-11 28 0,-22 0-2 0</inkml:trace>
  <inkml:trace contextRef="#ctx0" brushRef="#br1" timeOffset="5">6164 2479 9 0,'0'0'7'0,"0"-11"16"0,-10 11 7 0,-1 0 0 0,-1 0-10 0,2 0-7 0,-1 11-6 0,0 0-3 0,-10 0-3 0,21 0-2 0,-12-11-1 0,12 11-1 0,12-1-1 0,-1-10-1 0,-1 0 0 0,12 0 3 0,0 0 2 0,11 0 0 0,-13-10-1 0,3 10 3 0,-1 0-2 0,-11 10 3 0,-11 12 2 0,0 11 3 0,-23-1 2 0,2-10-1 0,-11 11-4 0,20-22-4 0,2 0-10 0,-1-11-45 0,11-22-25 0,0 22 57 0</inkml:trace>
  <inkml:trace contextRef="#ctx0" brushRef="#br1" timeOffset="6">17026 11906 4 0,'0'0'0'0,"0"0"0"0,0-11 2 0,0 11 7 0,0-10 3 0,-10 10 0 0,10 0-4 0,0 0 3 0,0 0-9 0,0 10 0 0,0-10-1 0,0 0 1 0,0 11 2 0,0 0-1 0,10 0 1 0,-10-11-2 0,0 11-1 0,0 0 1 0,0 0 1 0,0 10-2 0,0-10 1 0,0 22 0 0,0-1-1 0,0 12 1 0,0 10-2 0,0 1 0 0,0-1-2 0,0 0 2 0,0-10-4 0,0-11 1 0,0-11-4 0,12-22-8 0,-12 0-16 0,0-22 9 0,11-11 15 0,-11-11 7 0,0 44-1 0</inkml:trace>
  <inkml:trace contextRef="#ctx0" brushRef="#br1" timeOffset="7">17189 11961 4 0,'0'0'0'0,"0"0"1"0,0 0 5 0,0 0 26 0,0 21-22 0,12 12-2 0,-12 0-2 0,-12 10-4 0,2 1-2 0,0 10-1 0,-2-20 0 0,2-3 0 0,-1-9-1 0,11-10 0 0,-12-2-1 0,24-20-4 0,-1-13 3 0,11-10 1 0,-2 1 2 0,14-12 1 0,-1 12 1 0,-1-1-1 0,1 0 2 0,-12 23-1 0,-10-1 0 0,-11 11 2 0,0 11 0 0,-11-1-3 0,-10 23 0 0,-1-11-1 0,0 10 0 0,-11 1 0 0,23-11 0 0,-1 1 0 0,11-3-1 0,0-9 0 0,11 0 0 0,21-11 2 0,1 0 0 0,0-11 1 0,9 0 0 0,-9 0 0 0,-1-10-3 0,-20 10-16 0,-1 0-5 0,-1 0 19 0</inkml:trace>
  <inkml:trace contextRef="#ctx0" brushRef="#br1" timeOffset="8">17516 11939 4 0,'0'0'0'0,"0"0"4"0,0-11 9 0,0 22 1 0,0-11-3 0,11 22-4 0,-11 10-1 0,0 1-2 0,0-1-2 0,10 12 0 0,-10-1-1 0,0-10 0 0,0 0-1 0,0-12-1 0,0-10 2 0,0-11 0 0,12 0-1 0,-12 0-1 0,0-32-2 0,0-1-3 0,0 0-3 0,0-10 0 0,-12-1 0 0,2 12 6 0,-12-1 2 0,12 11 1 0,-1 12 1 0,11-12 0 0,0 22 0 0,0-11 0 0,11 0 1 0,21-11 1 0,-10 1 2 0,22 10 1 0,-12 0 1 0,12 0 1 0,-23 11 0 0,1 0-1 0,-22 22 1 0,11-11 1 0,-22 10-3 0,-1 12-3 0,-8-11-2 0,-2 10 0 0,11-10-1 0,-1 0-2 0,2-11 0 0,20 0-3 0,13-11 1 0,-1 0-1 0,10 0 3 0,1 0 0 0,-1 0 2 0,1 0 1 0,0 10-1 0,-23 12 0 0,12 0 2 0,-22 11 1 0,0-12 2 0,-11 1 0 0,-10 11 0 0,-2-12 1 0,-9-10-2 0,11-11-2 0,-1 11-3 0,0-22-2 0,11 11-5 0,-1-11-12 0,2 11-20 0,10 0 4 0,0-9 29 0,0 9 4 0</inkml:trace>
  <inkml:trace contextRef="#ctx0" brushRef="#br1" timeOffset="9">25965 18746 255 0,'0'-78'0'0</inkml:trace>
  <inkml:trace contextRef="#ctx0" brushRef="#br1" timeOffset="10">22736 16038 255 0</inkml:trace>
  <inkml:trace contextRef="#ctx0" brushRef="#br1" timeOffset="11">16863 12743 1 0,'0'0'-1'0,"-10"11"1"0,-1-11 0 0,11 11 1 0,0-11 2 0,0 0 1 0,0 0 2 0,11 0 0 0,-1-11 1 0,13 11-1 0,-1-11 0 0,10 11-1 0,1 0-3 0,10 0 0 0,23-10 0 0,-1 10 0 0,22-11 0 0,11 0 2 0,-1-11-1 0,1 0-1 0,-11 1 0 0,-1-1 0 0,2 0-1 0,-23 11 0 0,-21-1-2 0,-11 3 1 0,-22 18-2 0,-2 3 0 0,-9-1-1 0,-9 0-2 0,-14 11-11 0,13-11-5 0,-13 0 6 0,-9-1 11 0</inkml:trace>
  <inkml:trace contextRef="#ctx0" brushRef="#br1" timeOffset="12">17082 13125 0 0,'0'0'0'0,"0"-12"0"0,0 12 0 0,9 0 0 0,-9-11 0 0,0 22 4 0,0-11 0 0,0 12 0 0,0 9 0 0,12 1-2 0,-12 0 0 0,0 21-2 0,11-11 0 0,-11-9-1 0,0 8 0 0,0 3 0 0,10-24 0 0,-10 11 0 0,0-9-2 0,0-1-2 0,12-11-1 0,-12 11 5 0</inkml:trace>
  <inkml:trace contextRef="#ctx0" brushRef="#br1" timeOffset="13">17299 13102 0 0,'0'0'0'0,"0"0"0"0,0-11 0 0,10 1 0 0,-10 10 1 0,0 0 2 0,0 0 1 0,0 0 0 0,-10 0 0 0,-1 21-1 0,11 2 1 0,-11 8-2 0,0 13-2 0,11 0-1 0,11 0 0 0,-11-1-1 0,32-21 1 0,-20-1 1 0,20 1-1 0,-11-22 3 0,12 11 0 0,-1-22 1 0,-9-11 2 0,-1 1-2 0,-11-1 0 0,-1 0 0 0,-10-11 0 0,-10 1 0 0,-13-1 0 0,2-10-1 0,-11 21 0 0,-1 1-1 0,11 9 1 0,-10 1-2 0,9 11-1 0,2 11-1 0,10 1-4 0,0-2-12 0,11 1-6 0,0-11 19 0,11 10 5 0</inkml:trace>
  <inkml:trace contextRef="#ctx0" brushRef="#br1" timeOffset="14">17635 13276 0 0,'0'0'0'0,"-10"0"0"0,-1 0 0 0,11 0 0 0,0 0 2 0,-12 0 3 0,12 0 2 0,12 0 13 0,-1 12-9 0,-1-12-1 0,2 10-1 0,-1 1-4 0,0-1-3 0,0-10-1 0,-1 12 0 0,-10-1-2 0,10-11-14 0,-10 0-17 0,0 0 10 0,0 0 19 0</inkml:trace>
  <inkml:trace contextRef="#ctx0" brushRef="#br1" timeOffset="15">17712 13223 0 0,'0'0'0'0,"-12"0"7"0,12 0 3 0,-10 10 7 0,0 11 1 0,-1 1-5 0,-11 0-5 0,10-1-6 0,2 2-2 0,-1-12-2 0,11-1-4 0,0 1-11 0,0-1-14 0,0-10 12 0,11 0 19 0,-11 0 0 0</inkml:trace>
  <inkml:trace contextRef="#ctx0" brushRef="#br1" timeOffset="16">17745 13048 0 0,'0'0'3'0,"-11"-11"2"0,11 11 3 0,11 0 6 0,-11 0 0 0,10 0 2 0,-10 33-5 0,12-12-4 0,-12 23-4 0,10-1-2 0,-10 2-3 0,0-24 1 0,11 11-1 0,-11-10-3 0,0-1-11 0,0-9-13 0,11-12 7 0,0 0 17 0,-11-22 5 0</inkml:trace>
  <inkml:trace contextRef="#ctx0" brushRef="#br1" timeOffset="17">17908 13015 1 0,'0'0'0'0,"-11"22"7"0,-1 11 0 0,2-1-1 0,10 1 2 0,0 0-2 0,10-1-2 0,2-9 1 0,-1-2 0 0,22-21-1 0,-24 0 1 0,24-11-1 0,-21 1-2 0,9-13 0 0,-9 1 0 0,-12-10 0 0,0 11-1 0,-12-2 0 0,-21 2 0 0,0 0-1 0,13-2-1 0,-2 12-1 0,-1 0-4 0,2 11-7 0,10 11-18 0,1 0 14 0,10 0 14 0,0 1 3 0</inkml:trace>
  <inkml:trace contextRef="#ctx0" brushRef="#br1" timeOffset="18">17950 12885 7 0,'0'0'5'0,"-9"0"8"0,-2 0-5 0,11 0 10 0,0 0-3 0,0 11-5 0,0-11-1 0,11 0-3 0,10-11-3 0,-10 11-2 0,-1 0-3 0,2-11-15 0,9 0-33 0,-9 0 27 0,-12 0 20 0</inkml:trace>
  <inkml:trace contextRef="#ctx0" brushRef="#br1" timeOffset="19">18060 12787 10 0,'0'0'20'0,"0"-11"-11"0,21 0 2 0,-9-11-2 0,-1 12-2 0,21-1 0 0,-22 0-2 0,13 11 0 0,-12 11 0 0,-11 0 1 0,0 21-1 0,0-21-1 0,-11 22 1 0,0-22-2 0,11 10-3 0,-12 1 0 0,12-11-1 0,12 0-1 0,-1-11-2 0,0 0 1 0,10 0 1 0,1 0 2 0,-12 11 0 0,2 0 1 0,-12-1 4 0,0 1 3 0,-12 11 4 0,-9 0-1 0,-11 1-4 0,-2-3-4 0,13-9-3 0,0 0-5 0,10-11-22 0,-11-11-40 0,22-11 24 0,0 1 39 0</inkml:trace>
  <inkml:trace contextRef="#ctx0" brushRef="#br1" timeOffset="20">17820 12613 2 0,'0'0'0'0,"-10"11"6"0,10-11 10 0,0 0 5 0,0 0 3 0,0 0-3 0,0 0-6 0,0 0-2 0,22 0-3 0,-1 0-3 0,11 0-1 0,24-22-2 0,-2 11-1 0,-1-1-1 0,14-8 2 0,-13 9-2 0,-11 11 1 0,-10-11-2 0,-12 11 0 0,1-11 0 0,0 11-1 0,-22 0 0 0,11-12 0 0,-11 12 1 0,10-10-3 0,-10 10-5 0,0 0-15 0,-10 0-31 0,-1-11-5 0,11 11 41 0,0 0 13 0</inkml:trace>
  <inkml:trace contextRef="#ctx0" brushRef="#br1" timeOffset="21">18636 12439 4 0,'0'0'0'0,"0"0"0"0,-10 0 0 0,-2 0 5 0,12 0 8 0,-10 0 8 0,10 0 1 0,0 0-3 0,10 0 0 0,2 0-3 0,9 0-2 0,1 0-3 0,11-11-5 0,-12 1-3 0,0 10-2 0,-9-12 0 0,-1 12-6 0,-1 0-15 0,-10 0-27 0,0 0-8 0,-21 12 32 0,-1 9 18 0</inkml:trace>
  <inkml:trace contextRef="#ctx0" brushRef="#br1" timeOffset="22">18679 12537 5 0,'0'0'0'0,"12"0"21"0,9-11 11 0,11 11 9 0,-9-12-12 0,-1 2-13 0,-2-1-12 0,3 1-8 0,-13-1-72 0,2-12 8 0</inkml:trace>
  <inkml:trace contextRef="#ctx0" brushRef="#br1" timeOffset="23">19125 11895 6 0,'0'0'2'0,"0"-10"10"0,-10-1 3 0,10-11 10 0,10 11-3 0,-10 0-5 0,12 0-1 0,9-1-2 0,1 3-5 0,11 9-3 0,-23 0-2 0,12 9 0 0,-12 3 0 0,2 10 0 0,-12 11-1 0,0-1-2 0,-12 1-1 0,-9 10-1 0,0-10-2 0,-2 10-2 0,-9 12-3 0,21-33 6 0,1 21-2 0,10-21 1 0,10 1 0 0,1-14 0 0,11 2 1 0,11-11 2 0,-1 0 1 0,1-20 1 0,-11-3 2 0,-2 1 1 0,-20-11 0 0,0 12-3 0,-20-23-1 0,-2 22-1 0,-1-10-1 0,-9 10 0 0,11 11-3 0,-1 0 0 0,11 0-10 0,0 11-23 0,11 0-17 0,0 0 19 0</inkml:trace>
  <inkml:trace contextRef="#ctx0" brushRef="#br1" timeOffset="24">19495 11819 6 0,'0'0'0'0,"0"-21"0"0,-10 10 0 0,10 0 3 0,0 0 5 0,0-12 6 0,0 23 3 0,0-10 2 0,0 10 4 0,0 0-1 0,10 0-3 0,1 22 0 0,-1 11-10 0,2-1-3 0,-1 12-4 0,0-1-1 0,0 1-1 0,-1-12 1 0,-10 12-2 0,11-12-5 0,-11-10-14 0,11-11-14 0,-1 0-10 0,2-11-2 0,-1-22 34 0,-1 11 6 0</inkml:trace>
  <inkml:trace contextRef="#ctx0" brushRef="#br1" timeOffset="25">19799 11742 6 0,'0'-10'6'0,"0"-1"12"0,-10 1 12 0,-1-1 1 0,-1 0-5 0,2 0-9 0,-12 22-4 0,12-11-7 0,-13 32-3 0,2-11-2 0,9 13-1 0,3-3-1 0,9-8-4 0,9-1 0 0,3-11-4 0,9-11 2 0,2 0 3 0,-2 0 0 0,0-22-1 0,2 0-1 0,-1 1 2 0,-11-1 2 0,-11-12 1 0,0 13 1 0,0 11 1 0,-11-12 0 0,11 11 0 0,-12 11 2 0,12 0 0 0,0 0 3 0,0 22-1 0,12-1 2 0,-1 12 0 0,-2 0 0 0,3-1-1 0,-1 12-3 0,-11-22-2 0,10 10-2 0,2 1-2 0,-1-12-13 0,-1-10-4 0,12-11-34 0,-12-11 13 0,-10-10 26 0,12-23 10 0</inkml:trace>
  <inkml:trace contextRef="#ctx0" brushRef="#br1" timeOffset="26">19984 11558 7 0,'0'0'2'0,"0"0"20"0,0 0 6 0,0 0 2 0,12 0-7 0,9 0-10 0,-10 0-6 0,10 0-1 0,2 0-2 0,9 11-1 0,-10-11-1 0,-1 22 1 0,-9 0 2 0,-12-1-1 0,-12 23-2 0,-9-11-1 0,-23 21 0 0,23-12-1 0,9-19 1 0,2-1-1 0,10 0 0 0,22-22 0 0,-1 0 1 0,23-11 1 0,0-11 0 0,10 11-1 0,-21-12-1 0,-1 23-2 0,-21 0-5 0,-1 0-25 0,-10 0-35 0,0 23 16 0,-21-1 40 0</inkml:trace>
  <inkml:trace contextRef="#ctx0" brushRef="#br1" timeOffset="27">19125 12449 5 0,'0'0'9'0,"0"0"5"0,0 0 3 0,22 0 7 0,11 0-8 0,0-10 0 0,21-23 1 0,22 11 3 0,11-9 0 0,11-13-7 0,0 23-3 0,10-13-3 0,-11 12-4 0,13 1 0 0,-2-1-1 0,-10 0-3 0,12-10 1 0,-13 10 0 0,-11 0-2 0,-9-11 1 0,-1 23-1 0,-32-1-1 0,-11 0-2 0,-13 11-7 0,-8 0-13 0,-24 0-24 0,3 11-25 0,-2-11 52 0</inkml:trace>
  <inkml:trace contextRef="#ctx0" brushRef="#br1" timeOffset="28">19506 12809 5 0,'0'0'0'0,"0"-22"1"0,0 11 3 0,0 0 6 0,10 0 3 0,-10 0 1 0,0 1 1 0,0 10-1 0,0 10 11 0,12 12-16 0,-1 0-1 0,0 21-1 0,0 1 1 0,-1-1-2 0,1 1-2 0,-11-1-1 0,11-10-2 0,-11 0 0 0,10 10-3 0,-10-31-3 0,0-2-25 0,12-10-13 0,-1-10 3 0,-11-24 18 0,10 3 16 0</inkml:trace>
  <inkml:trace contextRef="#ctx0" brushRef="#br1" timeOffset="29">19756 12754 7 0,'-11'0'2'0,"11"33"11"0,0 10 1 0,0-10 7 0,0 11-8 0,0-23-7 0,21-10-4 0,2 0 0 0,-1-11-1 0,-2 0 1 0,13-22 1 0,-10 1 0 0,-13 10 0 0,2-11 2 0,-12 11-1 0,-22-11-2 0,-1 1-2 0,-10-1-2 0,13 0-1 0,-13 11-5 0,0 0-3 0,22 0-3 0,-10 11-5 0,21 22-6 0,-12-11 10 0,12 0 14 0,0-11-4 0</inkml:trace>
  <inkml:trace contextRef="#ctx0" brushRef="#br1" timeOffset="30">19876 12602 5 0,'-12'0'0'0,"12"0"7"0,0 0 10 0,12 0 4 0,-12-11-3 0,11-1-4 0,-1 12-5 0,12-20-4 0,-12 9-4 0,24 0-1 0,-23 0-2 0,-1-1-15 0,2 2-18 0,-2-1 3 0,-10 11 25 0</inkml:trace>
  <inkml:trace contextRef="#ctx0" brushRef="#br1" timeOffset="31">20072 12374 7 0,'0'0'6'0,"10"0"10"0,-10-11 2 0,22 1-2 0,-12-2-2 0,2 12-3 0,-1 0-3 0,-11 0-3 0,0 12-2 0,0 9-2 0,-11 1-1 0,11 0-1 0,-12-12 1 0,2 1-3 0,10-1 0 0,10 2-1 0,2-12-3 0,9 0 1 0,2 0 4 0,-2-12 1 0,0 12 1 0,2 12 2 0,-13-1 2 0,-10 10 7 0,0 0-3 0,-21 2 9 0,-1 10-4 0,-10-12-4 0,21 1-4 0,-1-22-4 0,2 0-4 0,-1 0-14 0,-1-22-28 0,12 1-12 0,0-1 31 0</inkml:trace>
  <inkml:trace contextRef="#ctx0" brushRef="#br1" timeOffset="32">20996 11807 5 0,'0'0'0'0,"-11"12"0"0,-1-1 0 0,2 0 0 0,10 0 0 0,0 0 0 0,10-11 1 0,-10 0 6 0,12 0 10 0,9 0 5 0,-9 0 7 0,-1 0-3 0,10 0-6 0,-10 0-7 0,-1-11-7 0,2 11-5 0,9 0-1 0,-9 0-2 0,-2 0-12 0,0-11-25 0,-10 11-17 0,0 0 26 0,-10 11 24 0</inkml:trace>
  <inkml:trace contextRef="#ctx0" brushRef="#br1" timeOffset="33">20973 12058 2 0,'12'0'9'0,"9"-10"16"0,11-1 14 0,1 0-5 0,-10 0-14 0,9 11-12 0,-22-11-8 0,13 11-1 0,-13-11-16 0,2 11-38 0,-1 0 2 0,-11 0 42 0</inkml:trace>
  <inkml:trace contextRef="#ctx0" brushRef="#br1" timeOffset="34">24910 16930 255 0,'0'0'0'0,"44"-33"0"0,-22 22 0 0,-22 0 0 0</inkml:trace>
  <inkml:trace contextRef="#ctx0" brushRef="#br1" timeOffset="35">21387 11579 5 0,'0'0'0'0,"0"-10"3"0,0 10 7 0,11-11 6 0,10 1-3 0,2-1-3 0,-2 0 1 0,12 11-1 0,-12 0-3 0,11 0 0 0,-20 0-2 0,-1 0 2 0,-1 22 1 0,-10-1-2 0,0 1-3 0,-21 11-2 0,-11-1-2 0,-1 12 0 0,-11 10-1 0,23-1 0 0,-1-8-2 0,11-2 0 0,11-10 1 0,11 0-1 0,11-1 1 0,10-21 2 0,12 0 0 0,10-22 2 0,-10 0 1 0,-12-11 3 0,-10 1 0 0,-22-1 0 0,0-11 4 0,-12 12-4 0,-20-12-2 0,-11 11-1 0,0-10-2 0,10 10-1 0,0-11-3 0,12 22-1 0,-2-10-7 0,23 10-12 0,-10 11-11 0,20-11 3 0,2 11 17 0,20-11 15 0,-32 11-5 0</inkml:trace>
  <inkml:trace contextRef="#ctx0" brushRef="#br1" timeOffset="36">21768 11471 5 0,'0'0'0'0,"11"-11"1"0,-11 0 5 0,0 1 9 0,0 10 8 0,11-11 4 0,-11 11-1 0,0 0-5 0,0 0-2 0,0 0-4 0,0 21-5 0,0 13-2 0,10 9-5 0,-10 0-1 0,0 12-2 0,10-12-1 0,-10 1-1 0,12-13-3 0,10-8-6 0,-11-1-8 0,-1-11-9 0,2-2-7 0,9 3-2 0,-10-12 3 0,0-12 29 0,-1 3 1 0</inkml:trace>
  <inkml:trace contextRef="#ctx0" brushRef="#br1" timeOffset="37">22170 11353 5 0,'0'0'1'0,"-12"-12"12"0,12 12 11 0,0 0 4 0,-10 0-7 0,0 12-9 0,-2-2-6 0,2-10-3 0,-1 21-3 0,-1-10 0 0,12 12-1 0,0-13 0 0,-10 11 1 0,10-10 0 0,0 0 0 0,0-11-1 0,0 0 1 0,10 0 0 0,-10 0-1 0,12 0 1 0,-1-11-2 0,-1 0 1 0,-10 1 0 0,12-11 2 0,-12 9-1 0,10-10 0 0,-10 11 1 0,0-9-2 0,0 8 2 0,0-10-1 0,0 11 1 0,0 11-1 0,0 0 2 0,0 0 0 0,0 11 0 0,0 23 1 0,0-14 1 0,0 13 3 0,0 10 4 0,10 1-1 0,2 0-2 0,9-2-2 0,-9 3 0 0,-1-13-3 0,0 1-1 0,-1-1 0 0,11-11-1 0,-21 2-1 0,12-12-1 0,-12-11 1 0,0 0-13 0,0 0-14 0,11 0-24 0,-11-22-9 0,11 0 39 0,0 11 17 0</inkml:trace>
  <inkml:trace contextRef="#ctx0" brushRef="#br1" timeOffset="38">22116 11363 5 0,'0'0'-1'0,"0"0"1"0,10 0 0 0,-10-10 0 0,0 10 0 0,12 0 0 0,-12-12 2 0,0 12 1 0,0 0 2 0,0-11 1 0,0 11 2 0,0 0 1 0,-12 0 0 0,2 0 2 0,10-11 1 0,-11 11 0 0,-11 0 2 0,11 0-2 0,0 11-2 0,1 0-5 0,-13 11-2 0,13-1-1 0,-1 1-3 0,-1 11 1 0,12-12-1 0,0 2 1 0,0-2-1 0,12 1 0 0,21-11 0 0,-22 0-1 0,21-1 0 0,11-20-3 0,-11-1-15 0,1 0-31 0,-21-11 15 0,-1 11 30 0</inkml:trace>
  <inkml:trace contextRef="#ctx0" brushRef="#br1" timeOffset="39">22431 11754 4 0,'0'0'8'0,"0"0"23"0,10 0 20 0,-10 0-2 0,12 0-10 0,-12 0-14 0,11 0-9 0,-11 0-6 0,0 0-5 0,0 0-16 0,10 0-25 0,-10 0-33 0,12 0-28 0,-12-12 72 0</inkml:trace>
  <inkml:trace contextRef="#ctx0" brushRef="#br1" timeOffset="40">22474 11286 5 0,'12'0'0'0,"-12"-10"3"0,0 10 7 0,10 0 6 0,12-11 0 0,-11 0-1 0,22 11-2 0,-12-11-1 0,0 11-4 0,12-11-2 0,-21 11-2 0,8 0 1 0,-8 22 3 0,-12 0 2 0,0 10-4 0,-12 13-2 0,-20-3-4 0,11 12 0 0,-12 1 0 0,12-11-1 0,10-1 0 0,11-21 1 0,11 9 0 0,-1-19 0 0,12-1 0 0,21 0 1 0,-11-11 1 0,23-11-3 0,-22-22-1 0,-1 23-10 0,1-1-23 0,-11-11-16 0,0 10 16 0,-11 2 29 0</inkml:trace>
  <inkml:trace contextRef="#ctx0" brushRef="#br1" timeOffset="41">23105 11483 4 0,'0'0'0'0,"0"0"0"0,-11 0 0 0,11-12 0 0,0 12 0 0,0 0 0 0,0-11 0 0,0 11 0 0,0 0 0 0,0 0 0 0,-10-11 0 0,10 11 0 0,0 0 0 0,0 0 0 0,0-10 0 0,0 10 0 0,0 0 0 0,0 0-4 0</inkml:trace>
  <inkml:trace contextRef="#ctx0" brushRef="#br1" timeOffset="42">23062 11406 4 0,'0'0'0'0,"0"0"1"0,0 0 3 0,0-11 6 0,-12 11 8 0,12-11 7 0,0 11-6 0,0 0-4 0,12 0 8 0,-12 11-14 0,11 12-4 0,10-13 0 0,-10 11-3 0,11 1 0 0,-11-10-1 0,0-2-1 0,10 1 0 0,-11-1 0 0,2-10 0 0,-1 0-2 0,-11 0-5 0,0 0-80 0,-11 0 53 0,-1 0 25 0,2 0 5 0</inkml:trace>
  <inkml:trace contextRef="#ctx0" brushRef="#br1" timeOffset="43">23149 11353 5 0,'0'0'2'0,"0"0"10"0,0 0 12 0,0 10 44 0,-11 0-57 0,0 12-6 0,11 1-3 0,-12 8-1 0,2-9-2 0,10 11 1 0,-11-23-1 0,11 13-1 0,0-12-4 0,0 10-9 0,0-21-15 0,0 10-9 0,0-10 12 0,11 0 22 0,-1-10 1 0</inkml:trace>
  <inkml:trace contextRef="#ctx0" brushRef="#br1" timeOffset="44">23312 11091 5 0,'0'0'0'0,"0"0"1"0,0 0 7 0,0 0 7 0,0 11 2 0,11 21-3 0,-11 12-2 0,0-1-2 0,0 1-2 0,0-1-1 0,10 2-3 0,-10-3-3 0,12-9-2 0,-2-12 0 0,0 1-2 0,2-10-4 0,-1-2-5 0,-11-10-6 0,10 0-4 0,2 0 1 0,-1-10 9 0,-11-13 11 0,10 2-3 0</inkml:trace>
  <inkml:trace contextRef="#ctx0" brushRef="#br1" timeOffset="45">23475 11178 5 0,'-12'0'0'0,"2"0"4"0,10 11 7 0,-11-1 1 0,11 23-2 0,-11 0 1 0,11 10-1 0,11-10-5 0,10-11-1 0,12-1-1 0,-10 1-1 0,9-10 0 0,1-2 1 0,-1-10 0 0,-10-10-1 0,0-2 0 0,-1-10 0 0,-10 1 1 0,-11-23-1 0,0 1-1 0,-21-1 0 0,-1-10-2 0,-11 10-3 0,-10 12 1 0,10 21-1 0,-11 0-5 0,11 11-5 0,12 22-3 0,-11-1-5 0,20 1 5 0,2 0 14 0,10-22-1 0</inkml:trace>
  <inkml:trace contextRef="#ctx0" brushRef="#br1" timeOffset="46">23561 10776 5 0,'0'0'0'0,"0"-11"7"0,0 0 1 0,12 11-2 0,-1 0 0 0,0-12-1 0,10 2-1 0,1 10 0 0,0-11 0 0,-1 11 2 0,1 0 2 0,-12-10 2 0,2 10 2 0,-1 0-1 0,-11 10 1 0,0-10-2 0,-11 11-4 0,-1-1-3 0,-9 2-2 0,0-1 0 0,10 0-2 0,11-11 1 0,0 10-2 0,0-10 0 0,11 11 1 0,10-11-1 0,0 0 2 0,2 0-1 0,-1 0 2 0,-2 0-2 0,-8 10 2 0,-1-10 1 0,-11 12 3 0,0-1 5 0,0-11 0 0,-23 11-2 0,3 0-4 0,-2-1-2 0,11-10-2 0,-1 10-1 0,2-10-5 0,10 0-14 0,0 0-24 0,0-10-11 0,10 0 25 0,-10-1 24 0</inkml:trace>
  <inkml:trace contextRef="#ctx0" brushRef="#br1" timeOffset="47">21061 13309 2 0,'0'0'3'0,"0"0"10"0,0-11 8 0,10 11 14 0,2 0-12 0,9-10-8 0,1 10-7 0,0-12-4 0,11 1-3 0,-22 11-1 0,10 0-1 0,-10 0-3 0,-11 0-21 0,0 11-25 0,-22 1 11 0,-11 9 34 0,33-21 4 0</inkml:trace>
  <inkml:trace contextRef="#ctx0" brushRef="#br1" timeOffset="48">21116 13429 2 0,'0'0'2'0,"20"-11"12"0,13 0 8 0,0 0 2 0,-11-11-7 0,-12 11-12 0,13 1-4 0,-13-1-13 0,-10 11-43 0,0 0 35 0</inkml:trace>
  <inkml:trace contextRef="#ctx0" brushRef="#br1" timeOffset="49">26661 17223 255 0,'0'0'0'0,"-54"11"0"0</inkml:trace>
  <inkml:trace contextRef="#ctx0" brushRef="#br1" timeOffset="50">21419 12950 2 0,'0'0'5'0,"0"-11"7"0,0 0 7 0,12 0-3 0,-1-10-4 0,10 10-2 0,0-11 1 0,12 11-1 0,-10 0-1 0,9 0-2 0,-10 11-2 0,-11 0-1 0,-1 0 0 0,2 11 0 0,-12 0-1 0,0 22-1 0,-12-11 0 0,-9 10-3 0,-1 1 0 0,-10 10-1 0,9 2 0 0,2-14 0 0,9 3 0 0,12-3 0 0,12 3-1 0,9-13 1 0,2 1 0 0,19-11 1 0,3-11 0 0,-13 0 2 0,12-21 0 0,-23 9 0 0,-10-9 4 0,-11 9-1 0,0-10 2 0,-21 1-1 0,-23-1-1 0,1 11-1 0,-2 0-1 0,12 1 0 0,1-1-2 0,11 1-1 0,9-2-4 0,2 12-13 0,10-11-21 0,22 0-12 0,11 0 21 0,-1 0 25 0,-11 2 4 0</inkml:trace>
  <inkml:trace contextRef="#ctx0" brushRef="#br1" timeOffset="51">21790 12928 0 0,'0'0'0'0,"0"-21"0"0,-11-1 1 0,11 0 4 0,0 0 7 0,11 11 8 0,-11 1 2 0,10-12-3 0,-10 22-3 0,10 0 1 0,-10 0-3 0,12 32-5 0,-12 1-3 0,11 11-3 0,-11-1-2 0,0 2-3 0,11-3 0 0,0-9 0 0,-1-1-5 0,-10-9-8 0,12-13-14 0,9 1-13 0,-10-11 4 0,0-21 30 0,11-2 8 0</inkml:trace>
  <inkml:trace contextRef="#ctx0" brushRef="#br1" timeOffset="52">22061 12776 1 0,'-10'-11'1'0,"10"0"8"0,-11-10 10 0,11 10 10 0,-22 11-2 0,11 0-10 0,-11 0-4 0,0 21-5 0,1 12-4 0,9-11-4 0,2 10-2 0,10 1 0 0,0-11-1 0,10 0-1 0,2-12 1 0,9 1-1 0,11-11-1 0,-9-11 0 0,-1-10 1 0,-1-1 2 0,-10 0 1 0,0-10-1 0,-11-1 2 0,10 11 1 0,-10-10 0 0,0 10 0 0,0 11 0 0,0 11 1 0,0 0 1 0,0 11 2 0,0 11 1 0,0 10-3 0,0-10 1 0,0 21 1 0,0 1-2 0,0-1 1 0,12 1-2 0,-12-10-3 0,11-3-2 0,-1-9 1 0,-10 0-3 0,12-11-11 0,-2-11-14 0,-10 0-19 0,22 0 24 0,-11-11 24 0</inkml:trace>
  <inkml:trace contextRef="#ctx0" brushRef="#br1" timeOffset="53">22311 13015 11 0,'0'0'0'0,"0"0"33"0,11 0-7 0,-11 0 0 0,11 0-12 0,-11 0-15 0,0 0-8 0,10 0-40 0</inkml:trace>
  <inkml:trace contextRef="#ctx0" brushRef="#br1" timeOffset="54">22399 12657 0 0,'0'0'0'0,"0"-11"5"0,0 11 9 0,9-11 1 0,3 0-1 0,21 11-4 0,-12-11-1 0,1 0-5 0,0 11 0 0,-1 0 2 0,-9 0 2 0,-1 22 0 0,-11 0-1 0,-11 21-1 0,-22 1-4 0,1-1-2 0,10 1 0 0,-1-1 0 0,23-21-1 0,0 10 1 0,23-21 0 0,-1 11 3 0,-2-22-1 0,25 0 1 0,-13 0-2 0,-11-11-1 0,12 0-2 0,-21 0-16 0,-1 1-33 0,-11-1 7 0</inkml:trace>
  <inkml:trace contextRef="#ctx0" brushRef="#br1" timeOffset="55">26704 17593 255 0</inkml:trace>
  <inkml:trace contextRef="#ctx0" brushRef="#br1" timeOffset="56">22931 12363 1 0,'0'0'0'0,"0"-10"5"0,11 10 6 0,-11-12 9 0,0 12 0 0,0 0 0 0,10 12-6 0,2 19-4 0,-12 13-2 0,0 0-6 0,11 21 0 0,-11-11 0 0,0 1-1 0,0-1-3 0,0-11 0 0,-11 1 1 0,-1-11-1 0,12-12 1 0,-10 1 0 0,10-11 0 0,0-11-1 0,0 0-3 0,22-33 1 0,-1-21 1 0,1 10-2 0,11-10-3 0,0 0 1 0,-12 10 5 0,12 12 2 0,-22-1 0 0,0 33 0 0,-11 0 3 0,0 0 1 0,-11 11-3 0,0 11 0 0,-11-11-2 0,1 10 0 0,-1 1 0 0,10 11 1 0,2-12-1 0,-1-10 2 0,11 11 2 0,11-11 0 0,-11 11 1 0,22-12 2 0,0 1 0 0,9 0 0 0,3-11-2 0,-3 0-3 0,3-11-1 0,-1 0-6 0,-12-10-18 0,1 10-15 0,-12 0 6 0,2 11 26 0,-12-11 7 0</inkml:trace>
  <inkml:trace contextRef="#ctx0" brushRef="#br1" timeOffset="57">23290 12254 2 0,'0'0'2'0,"0"0"7"0,0 0 6 0,0 22 0 0,0 0-1 0,0 21-3 0,0-10-1 0,10 11 0 0,-10-1-5 0,12 10-2 0,-12-19 1 0,0-3-4 0,11 3 1 0,-1-12-1 0,-10-11 0 0,12 0 1 0,-12-11 0 0,0-11 0 0,0-11-1 0,10 0 0 0,0-10 1 0,2-1-2 0,-1 10 2 0,11 13-2 0,-11-11 2 0,10 21-1 0,0-11 0 0,-9 22-1 0,9-1 2 0,2 23-1 0,-23-11 4 0,9 0 2 0,-9-1-1 0,-9 1 0 0,-2 0-3 0,-11 0 0 0,11-12-1 0,-22 1 0 0,12-11-1 0,-2 11 1 0,13-11-1 0,-13-11 0 0,13 0-3 0,0 1-8 0,-2-1-16 0,12 11-17 0,0-11 7 0,22 11 27 0,-22-11 10 0</inkml:trace>
  <inkml:trace contextRef="#ctx0" brushRef="#br1" timeOffset="58">23626 12472 1 0,'0'0'4'0,"0"-11"6"0,0 11 3 0,0 0 7 0,0-12 1 0,0 12 5 0,0 12-14 0,0 20-5 0,0 1-3 0,12 11-1 0,-1-1-2 0,0-10-2 0,0 10 0 0,-1 11-2 0,-10 1 1 0,11-1-1 0,0-10-2 0,-1-12 0 0,-10 1 0 0,12-22-2 0,-1 0-5 0,-11 1-3 0,0-12-11 0,-11 0 2 0,-1-12 12 0,2-21 11 0,-12 11 1 0</inkml:trace>
  <inkml:trace contextRef="#ctx0" brushRef="#br1" timeOffset="59">23638 12384 0 0,'0'0'0'0,"0"-10"7"0,11-1 5 0,0 11 0 0,21-10-3 0,-11 10 1 0,12 0-2 0,-1 10 0 0,-20 11-1 0,-1 1 0 0,-1 11-1 0,-31-11-4 0,0 21 0 0,-12-10-1 0,-11 0-2 0,23-12 0 0,-12 1-2 0,21-11 1 0,-8-11-4 0,20 0-5 0,0 0-9 0,10-11 2 0,23-23-5 0,-22 34 17 0</inkml:trace>
  <inkml:trace contextRef="#ctx0" brushRef="#br1" timeOffset="60">23974 12298 3 0,'-10'-10'8'0,"20"-2"4"0,2-10 6 0,-12 0 8 0,11 13 0 0,-11-3-2 0,0 1-1 0,-11 11-7 0,-11-11-8 0,0 22-5 0,1 0-2 0,-1 1-2 0,11-3 1 0,-1 2-2 0,24 0 0 0,-1 0 0 0,11-11 1 0,10 0 0 0,1 0 1 0,11 11 0 0,-23 1 0 0,12-2 0 0,-11 1 0 0,-11 10 4 0,-1 2 2 0,-20-2 4 0,-13 1 1 0,2 10-4 0,-1-21-4 0,-10 11 0 0,20-11-1 0,-9-11-2 0,-1 11-1 0,11-11 0 0,0 0-8 0,1-11-17 0,-13 0-28 0,13 11-27 0,-1 0 49 0,11-12 31 0</inkml:trace>
  <inkml:trace contextRef="#ctx0" brushRef="#br1" timeOffset="61">2163 13200 1 0,'-32'-32'6'0,"20"20"-5"0,12 12-1 0,12-10 1 0,20 10 0 0,23 0 0 0,10 0 0 0,33 0-1 0,20 0 1 0,25 10 0 0,20 2 1 0,-11 10 0 0,11-1 3 0,0-9-1 0,10-12 3 0,13 0 0 0,9 0 1 0,34-12-1 0,0 1-1 0,-1 1-2 0,75 10 0 0,-73 0-1 0,-56 0-3 0,97 0 0 0,-42 10-2 0,-1 1-2 0,-10 11-1 0,-1-11 0 0,-10 10-1 0,-22-10 1 0,-22 1 2 0,-11-2 0 0,-11-10 0 0,-21 0-1 0,-22 0-1 0,-11 0 0 0,-22 0-1 0,-32 11 0 0,-23-1-1 0,-20 2 3 0,-23-1 4 0,-21 0 0 0</inkml:trace>
  <inkml:trace contextRef="#ctx0" brushRef="#br1" timeOffset="62">2740 14853 4 0,'-11'-33'5'0,"-11"13"-4"0,22-3 2 0,33-10 1 0,9 1-3 0,35-1-1 0,-1-21 1 0,22 10 1 0,0-21 1 0,11 0 2 0,9-1 1 0,3-10-2 0,42-22 0 0,-21 12-3 0,9-2 1 0,13-9 1 0,20-12 3 0,-9-11 3 0,9 11 3 0,23-10-1 0,-12 10-4 0,1 0-5 0,0-10-3 0,0 10 1 0,0-11-1 0,-11 1-1 0,-11 10 1 0,-33-1 1 0,0 14 1 0,-10-3 7 0,-24 3 3 0,13 8-3 0,-22 12-3 0,0 0-1 0,0 10-3 0,-11 1 0 0,1 22-1 0,-13-12 1 0,-10 12-2 0,-10-1 1 0,0 12 1 0,-23-1-1 0,1 10 0 0,0-8 0 0,-13 20-1 0,3-12-9 0,-23 23-27 0,0 12-20 0,-33 31 31 0</inkml:trace>
  <inkml:trace contextRef="#ctx0" brushRef="#br1" timeOffset="63">17962 12657 1 0,'0'-11'0'0,"0"11"0"0,-12-11 0 0,12 11 1 0,-9-11 0 0,-2 11 1 0,-1-11 0 0,12 11 1 0,-21-11-1 0,9 11 1 0,-9-11 0 0,0 11-1 0,-2 0-1 0,-9 11-1 0,-1 0 1 0,-10-11 0 0,-11 11-1 0,10 0-1 0,-21 0 0 0,11 10 0 0,-12-10-1 0,1 11 1 0,-11 0-1 0,11-11 1 0,11 10 0 0,-1-10 0 0,-10 11 0 0,10-11 1 0,12-11 0 0,0 11 0 0,10-11 0 0,11 11-1 0,11-11 1 0,-10 10 0 0,10-10 0 0,11 0 0 0,0 0 0 0,0 0 0 0,0 11 0 0,0-11-1 0,11 11-2 0,-11 0 0 0,10 0 0 0,1 0 3 0</inkml:trace>
  <inkml:trace contextRef="#ctx0" brushRef="#br1" timeOffset="64">16646 12885 0 0,'0'0'0'0,"0"-11"0"0,0 0 0 0,11 0 0 0,0 11 0 0,32-11 0 0,-11 0 0 0,1 1 1 0,22-1-1 0,10 0 0 0,12 0 1 0,9-11-1 0,-21 11 1 0,-32 0 0 0,54-10 0 0,11 10 0 0,11-22 1 0,-23 22-1 0,2-10 0 0,-1 10 1 0,-11 0-1 0,0-11 0 0,-22 11 1 0,1 11-1 0,-22-12 0 0,-11 12-1 0,-2 0 0 0,-8 0 1 0,-12 0-2 0,0 12 1 0,0-12 0 0,-12 11-2 0,-8 11-5 0,-2 0 0 0,11-22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5.3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15505 7416 4 0,'11'0'0'0,"-11"-11"0"0,0 0 0 0,-11 11 0 0,11 0 0 0,0-11 0 0,-12 11 0 0,12-11 0 0,0 11 2 0,0-12 1 0,0 12-1 0,-10 0 0 0,10 0 0 0,0-10 1 0,0 10 2 0,0 0 0 0,0 0 0 0,10-11 1 0,13 11 0 0,9 0-3 0,11-10-3 0,12 10 1 0,0 0-1 0,-2 0 0 0,12-11 0 0,0 11-1 0,2 0 1 0,9 0 0 0,-11 0-1 0,10 0 1 0,2 0-1 0,-11 0 1 0,21-11 1 0,-11 11-2 0,11 0 1 0,-1-12 0 0,-9 12-1 0,10-10 1 0,-22 10 1 0,0 0-1 0,-11 0-1 0,1 0 1 0,-22 0 0 0,-1 0 1 0,-10 0-1 0,-1 0 0 0,-9 0 0 0,8 0 0 0,-8 0-3 0,-1 0-8 0,0 0-6 0,-11 0 6 0,-11 0 7 0</inkml:trace>
  <inkml:trace contextRef="#ctx0" brushRef="#br0" timeOffset="1">15406 7590 5 0,'0'-11'1'0,"0"11"2"0,0-11 4 0,0 11-5 0,12 0-1 0,-2 0-2 0,13 0 1 0,19-11 0 0,3 11 1 0,-2-11-1 0,11 11 1 0,0 0 1 0,11-11-1 0,-10 11 1 0,0-11 0 0,-1 11 0 0,0 0-1 0,1-11 0 0,-1 11-1 0,0 0 0 0,11 0 1 0,-10-10-1 0,20 10 0 0,-8-11 1 0,9 0 0 0,-11 11 0 0,0-11-1 0,-11 11 1 0,12 0 0 0,-13 0-2 0,2 0 1 0,0 11 0 0,-1-11 0 0,-10 11-1 0,21-11 0 0,-11 0 1 0,-10 0 1 0,-2 0-1 0,3 0-2 0,-2 0-7 0,-11 0-8 0,-9 11 10 0</inkml:trace>
  <inkml:trace contextRef="#ctx0" brushRef="#br0" timeOffset="2">17026 6850 5 0,'0'-22'0'0,"0"12"0"0,-10-12 0 0,-1 0 0 0,0 0 0 0,1 1 0 0,-13-1 0 0,13-11 0 0,-13-10 1 0,-9 10-1 0,-1-21 0 0,1 10 0 0,-11 0 1 0,-22 13-1 0,-1-13 0 0,-21 0 1 0,11 2 1 0,-21 9 1 0,10-1 0 0,-11 3 0 0,0 8 0 0,0 12-2 0,-11-11 0 0,0 13 0 0,0-3 0 0,1 1 2 0,-1 11-2 0,10 0 1 0,13 23-2 0,-11 8-1 0,-13 24 0 0,13 10 0 0,-1 0 0 0,10 12 2 0,2-2-2 0,21 11 1 0,11 13-2 0,10-12 1 0,22 11 1 0,0-11-2 0,12 0 2 0,20 1-1 0,12 8 0 0,33 3 0 0,10-3 1 0,11 3-1 0,22-1-2 0,11 0 1 0,9-22 1 0,25-11 0 0,8-10 0 0,-9-23 0 0,21-10-1 0,0-22 2 0,11 0-1 0,-11-11 1 0,1-9-1 0,-1-3 1 0,-11-21-1 0,-11 1 1 0,-11-12 0 0,0-10-1 0,-20 0 2 0,-12-11-1 0,-11 0 1 0,-11-11 1 0,-11 0 1 0,-11 11 0 0,-10-11-1 0,-2-11-1 0,-19-11-1 0,-1-11 0 0,-11 1 0 0,-22-2-1 0,-34 13 2 0,-30-10-1 0,-1 30 1 0,-33 1 3 0,1 22 2 0,-2 10 1 0,-9 23-4 0,-11 32-2 0,-22 11 0 0,-23 32-1 0,12 11-1 0,10 2 0 0,23 9 0 0,22-1-5 0,32 23-10 0,22 11 7 0,32-44 3 0</inkml:trace>
  <inkml:trace contextRef="#ctx0" brushRef="#br0" timeOffset="3">20277 7818 4 0,'12'0'0'0,"-1"-11"0"0,-1 0 0 0,2 0 1 0,-1 0-1 0,0 1 0 0,-1-1 1 0,1 0 1 0,-1 0 1 0,-10-11 0 0,12 0 0 0,-12 1 0 0,-12-1 0 0,12 0-1 0,-21-10-1 0,0 10 0 0,-12 0 1 0,-10-11 0 0,-2 12 2 0,3-1 1 0,-14 0-2 0,3-1-2 0,-2 3-1 0,-10 9 0 0,-12-11 0 0,2 22-1 0,-23-22 0 0,10 22 1 0,1-11 0 0,12 11 1 0,-1 0 0 0,-1 0-1 0,2 0 1 0,-1 11-1 0,-1-1-1 0,-11 2 0 0,3-1 0 0,-13 11-1 0,0-2 1 0,0 3 1 0,-1-1-1 0,13-11 2 0,9 11-1 0,12-1 0 0,11-10 0 0,11 11 0 0,-1 0-1 0,0-1 1 0,1 12-1 0,0 11 1 0,10-12 0 0,-11 12 0 0,11-1-1 0,12 12 0 0,-11-12 0 0,20 11-1 0,-9 2 1 0,10-3 0 0,11 1 0 0,22 12 0 0,0-23 1 0,-1 12 0 0,11-1 0 0,13 0 0 0,8-10-1 0,2 10 1 0,22-21-1 0,9 10-1 0,1-10 1 0,21 0 1 0,13-1 0 0,-2-10 0 0,12 0-1 0,-1-10-1 0,1-3-1 0,-12 2 0 0,1 0 1 0,-11-11 2 0,0-11 1 0,-1 0-1 0,-10-10 0 0,10-1 0 0,2 0 0 0,-13 0 1 0,23 1 0 0,-44-1-1 0,-43 11 0 0,76-22 1 0,-1-10-1 0,-10 10-1 0,0-21 1 0,-11 10 0 0,-11-21 0 0,-1 0 0 0,-41 11 0 0,-23 43 0 0,31-66 0 0,-9 12 1 0,-10-11 0 0,-14 0 0 0,3 11 1 0,-12-11 0 0,0 0 0 0,0 10 0 0,-21-10-1 0,-2 11 2 0,-20 0-2 0,0 10 0 0,-22 1 1 0,-2 11 0 0,-8 10 0 0,-13 11 0 0,2 0 0 0,-23 12-2 0,1 10-1 0,-12 0-1 0,-21 0 0 0,-1 10 1 0,1 1 2 0,-1 0 0 0,-9-11-3 0,-2 22-5 0,1-22-1 0,11 21 4 0,-1-21 2 0,22 0 1 0,12 12 1 0,-2-2 0 0,-20 12 0 0,44-1 1 0,9 2-1 0,-9 9 0 0,10 12-2 0,0 10 0 0,10 11 0 0,12 12 0 0,10 20-1 0,12 12 3 0,10 11-4 0</inkml:trace>
  <inkml:trace contextRef="#ctx0" brushRef="#br0" timeOffset="4">21234 5448 28 0,'23'-11'22'0,"-1"1"-16"0,32-13-6 0,22 12 0 0,11 0 1 0,22 0-1 0,65 2-1 0,-23-3-1 0,12 1-1 0,23 11 2 0,-12-11 1 0,0 0 0 0,0 0-1 0,-11 0 2 0,11 0 3 0,-22 1 2 0,0 10 3 0,1-11-2 0,-23 11 0 0,1 0-4 0,-13 0-3 0,-8 11-1 0,-12-11 0 0,-11 10-1 0,-11-10-4 0,-34 0-9 0,-19 11-10 0,-13-11 4 0,-43 0 9 0,-9 0 9 0</inkml:trace>
  <inkml:trace contextRef="#ctx0" brushRef="#br0" timeOffset="5">21474 6492 13 0,'0'0'0'0,"0"0"15"0,10 0-17 0,2 0 1 0,32 10-8 0,-23 1 8 0,-10-11 2 0,-1 0 2 0,2 10 1 0,9-10 0 0,11 0 1 0,13-10-1 0,-2 10 0 0,12-11-2 0,-1 11 1 0,22-10-2 0,-1 10-1 0,13-12-1 0,10 12 0 0,0 0 1 0,11-10 0 0,-1 10 0 0,12-12-1 0,0 2 1 0,21 10-1 0,-11-11 2 0,1 11-1 0,10-10 2 0,88 10-1 0,-121 0 0 0,-11 0 0 0,-9 0 1 0,-1 0-1 0,-22 0 0 0,-11 0-1 0,-31-12 1 0,-14 1-1 0,3 11-6 0,-33 0-14 0,-23-11 0 0,-21 11 13 0</inkml:trace>
  <inkml:trace contextRef="#ctx0" brushRef="#br0" timeOffset="6">22126 5523 9 0,'0'0'0'0,"-21"0"10"0,9 0-9 0,2 34-1 0,-12 9-1 0,1 10 1 0,-12 24-1 0,-11 21-3 0,1 11-2 0,-12-11 4 0,0 1 2 0,13-24 0 0,-2 1 0 0,0-33 0 0,23 1 0 0,9-33 0 0,2-1 0 0,10 1 0 0,0-22-6 0</inkml:trace>
  <inkml:trace contextRef="#ctx0" brushRef="#br0" timeOffset="7">22637 5600 25 0,'-10'0'9'0,"-45"65"1"0,-11 33-10 0,13 21 0 0,-1-21-2 0,10 0-3 0,0 0-6 0,12-22 0 0,9 0 4 0,13-21 4 0,-11-1 3 0,10-11 0 0,11-31-5 0</inkml:trace>
  <inkml:trace contextRef="#ctx0" brushRef="#br0" timeOffset="8">22997 5600 25 0,'-12'11'22'0,"2"0"-14"0,-23 20-8 0,10 14 0 0,-9 20-1 0,-1 11 0 0,-9 11-6 0,19-22-8 0,2 0-2 0,0 1 8 0,10-23 9 0,-1-21-5 0</inkml:trace>
  <inkml:trace contextRef="#ctx0" brushRef="#br0" timeOffset="9">23606 5480 21 0,'0'12'23'0,"-33"41"-20"0,-12 34-1 0,-8 55-1 0,20-34-1 0,1-10-2 0,10-11-6 0,-1-11-8 0,13-10 2 0,10-11 9 0,0-22 4 0,10-23-3 0</inkml:trace>
  <inkml:trace contextRef="#ctx0" brushRef="#br0" timeOffset="10">23997 5535 33 0,'-11'10'23'0,"-33"33"-16"0,11 34-7 0,0 21-1 0,13 0-5 0,20-11-16 0,-12 11-6 0,12-22 22 0</inkml:trace>
  <inkml:trace contextRef="#ctx0" brushRef="#br0" timeOffset="11">26443 17963 255 0</inkml:trace>
  <inkml:trace contextRef="#ctx0" brushRef="#br0" timeOffset="12">20322 4980 6 0,'0'0'-1'0,"-12"-22"2"0,12 0-1 0,0 1 1 0,12-1 2 0,-1 0-1 0,0 11 1 0,-11 1-1 0,10 10 2 0,-10 0-1 0,11 10 1 0,-11 11 0 0,0 13 0 0,0-3 0 0,0 25-1 0,0-24-2 0,0 12-1 0,10-12-1 0,2 1-1 0,-12-11-6 0,11 0-9 0,-11-12 7 0,-11 12 4 0</inkml:trace>
  <inkml:trace contextRef="#ctx0" brushRef="#br0" timeOffset="13">20179 5284 58 0,'0'-10'19'0,"0"-12"-5"0,33 11-17 0,22-11 0 0,22 0 0 0,-1-10 1 0,-22 21-3 0,-11 0-5 0,-10 0-3 0,-23 11-8 0,13 0-1 0,-13 0 13 0</inkml:trace>
  <inkml:trace contextRef="#ctx0" brushRef="#br0" timeOffset="14">20539 5089 58 0,'0'0'0'0,"-11"-11"47"0,11 11-49 0,0 0-5 0,32 11 2 0,12 0 2 0,0-1 3 0,-22 1-1 0,-11 0 0 0,10 0-4 0,-10 0-16 0,-1 11-12 0,2-22 13 0,-12 0 13 0</inkml:trace>
  <inkml:trace contextRef="#ctx0" brushRef="#br0" timeOffset="15">20746 5056 55 0,'0'0'0'0,"-56"0"59"0,14 44-49 0,-2 21-8 0,23 0-3 0,-2 0-9 0,13-10-22 0,10-23-17 0,43-10 20 0,-32-22 24 0</inkml:trace>
  <inkml:trace contextRef="#ctx0" brushRef="#br0" timeOffset="16">27640 17930 255 0,'-11'0'0'0,"-22"0"0"0,-55 0 0 0</inkml:trace>
  <inkml:trace contextRef="#ctx0" brushRef="#br0" timeOffset="17">24432 4850 6 0,'0'0'1'0,"0"-11"4"0,0 11-7 0,22-11 0 0,-11 11 2 0,9 22 0 0,-8-12 1 0,-1 11 3 0,0 2 3 0,0-1-1 0,-11-2-3 0,0 3-1 0,0-1-1 0,10-11 1 0,-10 0 2 0,0-11 0 0,-10 0 1 0,10 0-1 0,0 0 0 0,-11-11 1 0,11-11 0 0,0 0 1 0,0 0-1 0,0-10-2 0,11-1-3 0,-11 1 0 0,20 21-3 0,-8-11-4 0,10 11-12 0,-11-1-8 0,-1 2 10 0,2 10 15 0,-12 0-2 0</inkml:trace>
  <inkml:trace contextRef="#ctx0" brushRef="#br0" timeOffset="18">24768 4839 5 0,'0'-11'1'0,"-10"11"9"0,10 0-4 0,0 0-4 0,0 0-2 0,10 0 1 0,-10 22 1 0,12-1-1 0,-1-11 0 0,10 13 0 0,0-12-1 0,-9 0 0 0,-1-1 0 0,11 0-1 0,-11-10-1 0,-2 0-6 0,-9 0-5 0,12 0 11 0</inkml:trace>
  <inkml:trace contextRef="#ctx0" brushRef="#br0" timeOffset="19">24889 4806 29 0,'-11'0'21'0,"-1"-11"-7"0,12 11-10 0,0 11-5 0,-10 11 0 0,-1 10 2 0,-11 1-1 0,0 10-1 0,1-10-3 0,-1 11-25 0,-1-12 2 0,13-21 21 0</inkml:trace>
  <inkml:trace contextRef="#ctx0" brushRef="#br0" timeOffset="20">21376 5545 6 0,'0'0'0'0,"0"0"3"0,-10-10 0 0,10-2 0 0,0 2 0 0,10-11 1 0,-10 21-2 0,0-12 3 0,11 12 1 0,-22 12 13 0,1 9-14 0,-12 23-1 0,-11 21-1 0,1 0-1 0,-1 11-1 0,11 0-1 0,0 11 1 0,22-11-2 0,0 0 1 0,22-11-3 0,0-21 0 0,22-1 1 0,-12-21 1 0,12 0 0 0,-12-11 1 0,12-11 1 0,-12-21-1 0,-10-2 1 0,11-19-1 0,-1-14-3 0,1 2-3 0,-22-33-5 0,11-11 3 0,-22-11 3 0,10 1 4 0,-20 9 4 0,-12 24 3 0,-11 20-1 0,1 55-6 0,-1 22-9 0,0 33-7 0,11 10 9 0,12-43 3 0</inkml:trace>
  <inkml:trace contextRef="#ctx0" brushRef="#br0" timeOffset="21">24084 5415 4 0,'0'0'-1'0,"-11"0"1"0,0-11 0 0,11 0 0 0,0 11 0 0,11-11 3 0,-11-9 5 0,0 8 4 0,11 1-2 0,-1 0-7 0,13 11-2 0,9-11-1 0,1 22 1 0,-1 0 0 0,1 32 2 0,0 2 2 0,-1 20 2 0,-22 10-2 0,-10 11 0 0,-21 2-1 0,-11 10 1 0,-1 11-2 0,-21-11-1 0,-1-1 0 0,12-10-1 0,10-20-1 0,1-2-2 0,20-12-7 0,12 2-15 0,23-2-10 0,-2-19 23 0,-21-24 7 0</inkml:trace>
  <inkml:trace contextRef="#ctx0" brushRef="#br0" timeOffset="22">27606 18028 255 0,'0'0'0'0,"-86"0"0"0,32 0 0 0,-23 0 0 0,33 0 0 0,12 0 0 0,21 0 0 0,1 0 0 0,10 33 0 0,0-23 0 0,0-10 0 0</inkml:trace>
  <inkml:trace contextRef="#ctx0" brushRef="#br0" timeOffset="23">27160 17995 255 0</inkml:trace>
  <inkml:trace contextRef="#ctx0" brushRef="#br0" timeOffset="24">22235 4763 5 0,'-10'-11'0'0,"-1"11"0"0,11 0 0 0,0-11 0 0,0 0 0 0,0 11 2 0,0-12 2 0,0 2 1 0,11-1-1 0,-1 1 1 0,-10-1 0 0,0 11 5 0,-21 11-6 0,-2 10-2 0,2 23-1 0,-1-1 2 0,0 1-1 0,1-2 0 0,9 13-2 0,12-11-1 0,0-1 1 0,23-10-1 0,9 11-1 0,1-34 1 0,0 1 1 0,-12 0-1 0,-10-11 2 0,-1-11-1 0,-10 0 2 0,0 1-1 0,0-12 0 0,-10 0-2 0,-11-11 2 0,10 23-1 0,0-1 0 0,11-11-3 0,0 22-4 0,11 0-12 0,0 0 11 0,10 11 1 0,23-11 3 0,-12 0 4 0,22-11-5 0</inkml:trace>
  <inkml:trace contextRef="#ctx0" brushRef="#br0" timeOffset="25">22496 4718 5 0,'0'0'1'0,"-32"-21"4"0,9 21-4 0,2 0-1 0,9 0 2 0,3 0 3 0,9 0-1 0,0 11-1 0,9-11 0 0,24 10-1 0,0-10-1 0,11 0 0 0,-11-10-1 0,-1-1 0 0,-11 1 1 0,2-1 0 0,-13 11-1 0,-10 0 2 0,0 0 0 0,-10 0 1 0,-1 0 0 0,-1 21-1 0,-9 0 0 0,0 24-1 0,10-2 0 0,-1 1 0 0,12-1-1 0,0-10 0 0,12-1-1 0,-1 1 0 0,-1-11-2 0,1-12-8 0,-11 1-9 0,0-11 9 0,0 0 6 0</inkml:trace>
  <inkml:trace contextRef="#ctx0" brushRef="#br0" timeOffset="26">22474 4991 37 0,'0'0'18'0,"0"-11"2"0,0 11-30 0,44 0-3 0,0-11 3 0,-12 0-4 0,-22-1 1 0,13 12 4 0,-13-10 8 0,-10 10-4 0</inkml:trace>
  <inkml:trace contextRef="#ctx0" brushRef="#br0" timeOffset="27">22736 4980 21 0,'0'0'22'0,"-12"0"-17"0,12 0-5 0,0 0 0 0,0 0 0 0,0 0 0 0,0 11-1 0,0-11-24 0,0-11 9 0,12 11 10 0</inkml:trace>
  <inkml:trace contextRef="#ctx0" brushRef="#br0" timeOffset="28">22877 4697 12 0,'-11'0'5'0,"11"-10"2"0,-12 10-8 0,12 0 1 0,0 0 0 0,-10 21 2 0,-12 12 1 0,12-11-2 0,-1-2 0 0,-1 3-2 0,12-13 2 0,0 13-2 0,12-23 1 0,-1 0-1 0,11 0 1 0,-2 0-3 0,13-11 0 0,-1-1 1 0,-9 12 0 0,-1 0 2 0,-11 0 0 0,-11 23 2 0,0-12 0 0,-11 10 3 0,-11 12 1 0,11-11 0 0,-10-2 0 0,-12 3-1 0,22-12 0 0,-1 0-5 0,12-11-3 0,0 0-12 0,0-11-9 0,0 0 15 0,0-12 5 0</inkml:trace>
  <inkml:trace contextRef="#ctx0" brushRef="#br0" timeOffset="29">22844 4752 23 0,'0'-11'15'0,"0"0"-9"0,22-1-7 0,11 12-1 0,10-21 1 0,0 11 0 0,-11-1 0 0,1 11-5 0,-10-11-10 0,9 11 4 0,-32 0 8 0</inkml:trace>
  <inkml:trace contextRef="#ctx0" brushRef="#br0" timeOffset="30">23170 4545 7 0,'0'-11'5'0,"0"0"1"0,0 11-6 0,0 0 0 0,10 0 3 0,-10 22 1 0,0 0-1 0,0 21-2 0,-10-10 0 0,10 32-1 0,-10-21 0 0,10-1 0 0,-11-10 1 0,0-1 0 0,0-21 0 0,-1 11 1 0,12-22 0 0,-10 11 0 0,10-11 0 0,0 0 0 0,0 0-2 0,22-11 1 0,0-22-2 0,9 12 0 0,14-12 0 0,-12 10 1 0,-12-8-1 0,12 20 1 0,-22 0 0 0,-11-1 1 0,0 12 1 0,-23 0 0 0,2 12 1 0,0 10 1 0,-2-11 2 0,13 21-2 0,10-21-2 0,10 11-2 0,13-11 1 0,19 0 0 0,3-1-1 0,-2-10-1 0,-10 0-3 0,-1 0-7 0,-10 0-7 0,-1 0-2 0,-9 0 11 0,-12-10 6 0</inkml:trace>
  <inkml:trace contextRef="#ctx0" brushRef="#br0" timeOffset="31">23496 4632 4 0,'-10'0'0'0,"10"-10"-1"0,0 10 1 0,0-12 1 0,0 1-1 0,-11 0 0 0,11 1 2 0,0-1 1 0,0 11 3 0,0-10 0 0,11 10 1 0,-11-12-3 0,0 12 0 0,10 0 0 0,-10-11 3 0,0 22 1 0,12 1 0 0,-12 9-2 0,0 11-2 0,0 1-2 0,0 11-1 0,0-13 0 0,11 3 0 0,-11-3 1 0,0-8 0 0,9-13 1 0,-9 13-1 0,0-23 0 0,0 11-1 0,0-11 1 0,0 0-2 0,0 0 3 0,12-11-3 0,9 0 0 0,-9-1-1 0,10-9 0 0,21 9-3 0,-10 2 0 0,-1 0-1 0,1 10 2 0,-23 0 3 0,2 10-1 0,-12 0 0 0,0 2 2 0,-12 9 1 0,-9 2 1 0,-1-2 0 0,-10-10 3 0,-1-1 1 0,11-10-1 0,-10 12 1 0,9-12-4 0,2 0-2 0,9 0-2 0,3 0-7 0,9 0-15 0,0 0-18 0,21 0 8 0,-10 0 25 0</inkml:trace>
  <inkml:trace contextRef="#ctx0" brushRef="#br0" timeOffset="32">23866 4936 95 0,'0'0'0'0,"-10"-10"37"0,10 10-39 0,10-11-14 0,12 11-8 0,-11 0-9 0,-1 0 2 0,-10 0 10 0,0 0 16 0</inkml:trace>
  <inkml:trace contextRef="#ctx0" brushRef="#br0" timeOffset="33">9981 8459 5 0,'0'0'0'0,"-21"-43"0"0,-23 10 1 0,11 12-1 0,-10-12 0 0,-22 11 1 0,-33 10 0 0,33 12-1 0,-55 0 1 0,22 12-1 0,11-12 0 0,-11 22 0 0,0 0 0 0,1 21 1 0,-13 1-1 0,12 32-1 0,-10 0 0 0,0 11 0 0,21 12 0 0,21-13 1 0,22-11-1 0,34 2-1 0,10 9 1 0,22 2 0 0,21-12 1 0,22-22 0 0,22 1-1 0,33-33 1 0,21-12 0 0,32-10 0 0,24-21 1 0,19-1-1 0,-19-11 0 0,-1 22 1 0,-11-10 0 0,-22-12-1 0,-22-10 0 0,-21-13 1 0,20-19-1 0,-52 10 1 0,-13 0-1 0,-19-12 1 0,-14 1 0 0,-30-11 2 0,-24 11 1 0,-30-11 0 0,-34-11 0 0,-34 1 0 0,-31-1 0 0,-22 22-2 0,-32 32-2 0,-1 34-1 0,-1 20 0 0,2 34 1 0,0 43-3 0,9 21-1 0,24 12 0 0,31 10-2 0,33 13-3 0,22 8 8 0,65-64-2 0</inkml:trace>
  <inkml:trace contextRef="#ctx0" brushRef="#br0" timeOffset="34">12112 11276 4 0,'0'-11'0'0,"-10"0"1"0,-12 11 0 0,22 0-1 0,-11 0 0 0,11 0 0 0,11 0-1 0,-1 0 1 0,22 0 0 0,1 0 0 0,11 0 0 0,11 0 0 0,-2 0 0 0,3 0 0 0,9 11 0 0,0-11 0 0,0 0 0 0,0 11 0 0,0-11 1 0,0 0 0 0,12 0-1 0,21-11 1 0,11 0-1 0,-12-11-1 0,12 0 1 0,-11 1-1 0,-12-1 1 0,-31 11 0 0,-22 11 1 0,-11 0 0 0,-22 0 0 0,0 11-2 0,-22 0-1 0,-11 10 0 0,11-21 1 0,12 11 1 0,-1-11 0 0,11-11-1 0,0 1-1 0</inkml:trace>
  <inkml:trace contextRef="#ctx0" brushRef="#br0" timeOffset="35">12384 11493 7 0,'11'-10'3'0,"22"10"-2"0,9-12-1 0,24 12-1 0,21 0 1 0,11 0 0 0,22-11-1 0,0 0 1 0,10 1 0 0,1-1-1 0,-1-11 0 0,10 22 0 0,3-11-3 0,-89 11 4 0,-21 0-2 0</inkml:trace>
  <inkml:trace contextRef="#ctx0" brushRef="#br0" timeOffset="36">21169 12657 2 0,'0'0'0'0,"0"-11"3"0,0 11-2 0,0 0 0 0,0-11 0 0,0 11 1 0,0-11-4 0,0 0 2 0,-10 0 3 0,-1 0 0 0,-1-1-1 0,-20-8 0 0,-1 9-1 0,-9-11 1 0,-2-11 0 0,-10 12 1 0,-12-12 2 0,-11 12 2 0,2-13 2 0,-34-20 7 0,55 33-14 0,11-12-1 0,-1 11-1 0,11 0-1 0,-22 13 1 0,2-25 0 0,-67 1-2 0,65 22 1 0,1 11-1 0,0-10-1 0,-1 10 1 0,12-11 2 0,-11 11 0 0,10-11 0 0,-10 11-1 0,-1 0 1 0,1 0 0 0,-11 11-2 0,-11-11-1 0,11 21 2 0,-1 1-1 0,11-11 1 0,2 11-2 0,8 10 1 0,-8-21 2 0,9 11 0 0,1 1-1 0,-12-2 2 0,12 11-1 0,-2 1 0 0,3-1 0 0,9 1-1 0,-10 0 0 0,10-1 0 0,1 1 0 0,-1-11 1 0,11 10-1 0,0 1 1 0,1 0 2 0,9-12 1 0,2 23-2 0,10-23 0 0,-11 12 1 0,22 0 0 0,-1-1-2 0,13 1 1 0,9 0-1 0,11 10 0 0,1 2 0 0,10-14-1 0,1 24 1 0,-13-11 0 0,3-1 0 0,-2 0-3 0,22-10 1 0,0-1 2 0,12-10 0 0,9-11-1 0,2 11 1 0,-1-11 1 0,11 10-2 0,-11-10 0 0,-1-1 0 0,2 2 0 0,21-1-1 0,-23 0 1 0,2-11 1 0,-1 0 0 0,10-11 0 0,1 11 0 0,-11-11-1 0,-1-1 1 0,12 2-2 0,-21-11 1 0,-1-1 0 0,0 0 1 0,1-22-1 0,-12 12 1 0,-23-11 1 0,14-1 0 0,-24 0 0 0,1-10-1 0,0 1 1 0,-12-3-2 0,-10 2 0 0,0-11 0 0,-11-1 1 0,0 1 0 0,-11 0 2 0,0 11 1 0,-21 10-2 0,10-10-1 0,-33 21-1 0,12 0 0 0,-22 1-2 0,-98-33-2 0,43 21 2 0,-1 11 4 0,-9 12 1 0,0-23-1 0,0 1-2 0,-23 21-4 0,12 11-10 0,22 22 10 0</inkml:trace>
  <inkml:trace contextRef="#ctx0" brushRef="#br0" timeOffset="37">21213 13060 4 0,'-11'0'5'0,"1"-12"-2"0,-1 12-4 0,-1 0 0 0,12 0-2 0,0 0-1 0,0 12 4 0,23-2-1 0,-23-10-1 0</inkml:trace>
  <inkml:trace contextRef="#ctx0" brushRef="#br0" timeOffset="38">11035 6622 4 0,'0'0'0'0,"-10"-22"3"0,10 10-2 0,0 12 0 0,-11-10-1 0,11-1 0 0,0 1 0 0,0 10 0 0,0-11 0 0,0-12 2 0,-12 13 2 0,2-11 1 0,0 9-1 0,10-10 1 0,-22 1-3 0,11-1-1 0,-1 0-2 0,-9 1 1 0,-11-12 0 0,-12 1 1 0,1 10 0 0,-2-11 1 0,-8 11 0 0,-1-9-1 0,-2-3-2 0,3-9 0 0,-2 10 0 0,-10 11 0 0,0-10 1 0,11 10-1 0,-12 11-1 0,1-11 1 0,-11 1 0 0,-1 10-1 0,-9 0 2 0,-1 11-1 0,0 0 2 0,-22 0 0 0,11 0-1 0,-10 0 0 0,-1 0-1 0,-11 0-2 0,33 0 1 0,-11 0 1 0,10-11 1 0,13 0 1 0,-1 11 1 0,-22-11-1 0,11 11 0 0,-22 11-1 0,11 11-1 0,0 0 1 0,0-1 1 0,11 12-1 0,12 0 0 0,10 10-1 0,-11-10 1 0,21 10-1 0,0 1 0 0,2-1 0 0,9-10 2 0,-10 10-1 0,-1 12 0 0,11-11 0 0,1 21 0 0,0 0-1 0,10 0 1 0,11 11 0 0,0-11 0 0,12-10-1 0,-1 10 2 0,11-11-1 0,11 1 0 0,11-1 1 0,-2 11-1 0,13-21 0 0,-10 0 0 0,31 9-2 0,-10-20 1 0,21 0 1 0,0-12 1 0,22 12-2 0,0-11 2 0,11 0-1 0,-12-1 0 0,2 12 0 0,-12-11-1 0,0-1 1 0,-11 12 1 0,10-11-1 0,3 0 1 0,-3-12-2 0,23 12 1 0,-1-11 0 0,13 0-1 0,10 0-1 0,-1-11 1 0,-22 0 1 0,13 0 0 0,-1 0 0 0,-22-22 1 0,0 11 1 0,-11 0 0 0,-1-10-1 0,78-1-1 0,-77 0 0 0,10-11 0 0,-9 12-1 0,-1-12 2 0,-10-10 1 0,-1-1 1 0,-11 1 0 0,1-1-2 0,-12 1 0 0,0-12 0 0,-11 23-1 0,1-12 0 0,-10 2 1 0,9 8-1 0,-22 1 0 0,13-10 1 0,-1 10-1 0,-12 1 0 0,12-34 1 0,-22 34-1 0,11 10 0 0,-11-11 1 0,10 12-1 0,-10-1 0 0,0 0 1 0,0-1 0 0,0 3 0 0,0-13 1 0,0 11 1 0,-21 1 4 0,9-1 0 0,2 0-2 0,-22-11-4 0,9 23-1 0,2-12-2 0,-11 1 1 0,10-2-2 0,-11 12 1 0,1-20 2 0,-1 19-2 0,-10-10-5 0,-1 1-10 0,1 11-5 0,-2 10 12 0</inkml:trace>
  <inkml:trace contextRef="#ctx0" brushRef="#br0" timeOffset="39">21376 13319 8 0,'-10'-10'8'0,"-2"-11"-2"0,12 9-8 0,0 1-5 0,12 11 4 0,9 0 2 0,1-11-2 0,0 11 0 0,10 11 3 0,-21-11-3 0</inkml:trace>
  <inkml:trace contextRef="#ctx0" brushRef="#br0" timeOffset="40">20898 12635 3 0,'-12'0'0'0,"-9"-11"0"0,0 11-1 0,10 11 1 0,11 0-2 0</inkml:trace>
  <inkml:trace contextRef="#ctx0" brushRef="#br0" timeOffset="41">21963 5197 5 0,'0'-10'0'0,"0"-1"0"0,0 11 0 0,0 0 0 0,0 0 1 0,0-11-1 0,12 11 0 0,-12 0 0 0,0 0 0 0,10 0 0 0,0 0 2 0,2 0 0 0,-1 0 0 0,11 0 0 0,-11 11-1 0,-1-11 0 0,1 0 0 0,0 11 1 0,-1-11 0 0,2 0-1 0,-1 10 0 0,-1-10-1 0,12 0 0 0,0 11 0 0,11-11 0 0,-11 11 0 0,9-11 1 0,3 0-1 0,-2 0 0 0,12 11 1 0,-2-11 0 0,-9 0-1 0,0 0 0 0,11 11 0 0,-11-11 0 0,10 11 0 0,0-11 0 0,-11 0 0 0,13 11 0 0,-2-11 0 0,1 0 0 0,-1 11-1 0,0-11 1 0,1 10 0 0,0-10 0 0,21 0 0 0,-21 0 0 0,10 0 0 0,-12 0 0 0,13-10 0 0,-11 10 0 0,0-11 0 0,-2 11 0 0,3-11 0 0,-13 0 0 0,12 0 0 0,-11 0 0 0,9 0 0 0,-8 0 0 0,-3 1-1 0,14-1 2 0,-13 0-1 0,11 0 1 0,-11 0-1 0,1-11 0 0,0 11 0 0,-1-10 0 0,-9-1 1 0,-1 0-1 0,-1 0 0 0,1 1 1 0,0 10-1 0,-11-22 0 0,-1 11 1 0,13 1-1 0,-14-13 1 0,3 13-1 0,-1-11 0 0,11-1-1 0,-22 33 1 0,10-22 0 0,2-10 1 0,-12 9-1 0,11 2 0 0,-11-11 2 0,-11 10-1 0,11 1 1 0,-12-2-1 0,2-9 0 0,-12 10 0 0,-1 0-1 0,14 1 0 0,-24-1 0 0,0-11 0 0,11 22 0 0,-11-10 0 0,0-1-1 0,-9 0 0 0,-2 0 1 0,0 1-1 0,1-1 1 0,0-11 0 0,21 22 0 0,-21-10 1 0,9 10-1 0,1-11 0 0,1 11 1 0,-1-11-1 0,-9 11 0 0,-2-10 0 0,0 10 0 0,-10 0 0 0,-22-11 0 0,33 11 0 0,-12 11 0 0,0 0-1 0,2-12 1 0,8 12 1 0,-8 0-1 0,-2 0 0 0,12 0 1 0,-11-9-1 0,10 9 0 0,-22 9 0 0,23-9-1 0,-12 12 1 0,12-12-1 0,0 11 1 0,-2 0-1 0,3 0 2 0,-2 0-2 0,1 11 1 0,-1-1-1 0,0 1 1 0,1 11-1 0,-12-12 1 0,2 12-1 0,8 11 0 0,3-12 1 0,-2 1-1 0,12-11 1 0,-1 10 0 0,-1 1 0 0,3-1 0 0,-3 13 0 0,3-3 0 0,9 2 0 0,0 10 0 0,11-10 0 0,-1 10-1 0,12-21 1 0,-10-22 0 0,10 31 0 0,0 3-1 0,0-13 1 0,10 12 0 0,2-12 0 0,9 12-1 0,2-12 1 0,-2 12 0 0,12-11 0 0,0-1-1 0,-1 1 1 0,1-1-1 0,0-10 1 0,9 0 0 0,3 0 0 0,-13-1 0 0,12-10 0 0,10 11 0 0,-1-11-1 0,3 1 1 0,9-2 0 0,-1-10 0 0,1 0 0 0,13 0-1 0,-2 0 1 0,11-10-1 0,21-13 0 0,-21 12-1 0,-12 0 1 0,13-9 1 0,-11 8-1 0,-1 1-1 0,-11 0-1 0,10 0 0 0,2 0 0 0,-12-11 1 0,1 1 2 0,-1 10-1 0,0 0 1 0,-22 0 0 0,1 0 0 0,-11 11 0 0,-1 0 0 0,-32-11-3 0</inkml:trace>
  <inkml:trace contextRef="#ctx0" brushRef="#br0" timeOffset="42">21833 7470 6 0,'11'0'0'0,"-11"0"1"0,0 0 0 0,0-11 1 0,0 11 0 0,0 0-1 0,11 0 0 0,-11-11 0 0,10 11 2 0,2-11 0 0,-1-1 0 0,10 3-1 0,0-13 0 0,24 11 0 0,-13-12-1 0,12 2 0 0,-23 0-1 0,12 10 1 0,-22 11 1 0,-1 0 2 0,-10 0 1 0,0 11 1 0,12 0 0 0,-12 10-3 0,0 1-1 0,0 0-2 0,0 9 1 0,10-8 0 0,0-12 1 0,2 0-1 0,9 11 1 0,-21-22 0 0,23 0 0 0,-2 0-1 0,0 0-1 0,13-22-1 0,9-23-1 0,0 3 0 0,1-12 1 0,-11-1 1 0,0 11 0 0,-23 13 0 0,0 19-4 0,-20 1-3 0,-12 22-5 0,-11 11-2 0,0 11-3 0,1 20 9 0,32-30 3 0</inkml:trace>
  <inkml:trace contextRef="#ctx0" brushRef="#br0" timeOffset="43">22616 7187 6 0,'0'0'0'0,"11"-22"1"0,-1 1 0 0,2 11 1 0,-1-13 2 0,-2 12 2 0,3 0 0 0,-1 1 2 0,0 10 1 0,-11 0-1 0,0 10-2 0,0 1-1 0,11 11-3 0,-11 21 0 0,-11 1-2 0,0-1 1 0,0 12 0 0,-1-23-2 0,3 1 2 0,9 0-1 0,0-13-1 0,0-8-1 0,0-1-6 0,0-11-6 0,9 0-2 0,3 0 3 0,-1-11 5 0,11-21 7 0,21-34 1 0,-11 22 0 0,1 1 0 0,-1 11-1 0,-9-1 2 0,-1 11-1 0,-11 12 1 0,-11-1 7 0,0 11 16 0,0 21-17 0,0-10-4 0,0 22 0 0,0 0-2 0,0 10-1 0,9-10 1 0,3-1-2 0,-1-10 1 0,-1 0 0 0,13-11 1 0,-1-11 1 0,-12 11 1 0,12-22-1 0,-11 0 1 0,-1-23 0 0,2 3 0 0,-12-13 0 0,11 1 1 0,-11 0 0 0,-11 9 0 0,-1 3-2 0,-21-3-1 0,13 23 0 0,-13 11-2 0,0 0-1 0,12 11-4 0,-2 11-6 0,2 11-7 0,21-12-6 0,11 12 7 0,-1-22 13 0</inkml:trace>
  <inkml:trace contextRef="#ctx0" brushRef="#br0" timeOffset="44">23180 6970 15 0,'0'-11'15'0,"0"0"-12"0,0-11-2 0,23 11 0 0,-1-10 2 0,0 10-1 0,-1 11-1 0,11 0 0 0,-20 22 4 0,-1 10-1 0,-22 1 0 0,-1 10-1 0,-9 13-1 0,0-3 1 0,-2-10 0 0,2 12-2 0,10-11 0 0,11-23-1 0,-11 1 0 0,11-11 0 0,11 0 1 0,0-11-1 0,0 0 1 0,11-22-3 0,10-11 1 0,12-11 0 0,-2 1 0 0,3 21 0 0,-24-9 1 0,1 8 1 0,-12 12-1 0,-10 0 2 0,0 11 1 0,-10 0 0 0,-12 11-2 0,1 0 0 0,-24 22 0 0,25-12-1 0,-2 13 0 0,-1-13 0 0,13 1 0 0,-1 0 0 0,11-1-1 0,21-11 0 0,2 2-1 0,19-12 0 0,14 0-3 0,9 0-9 0,-23-12-1 0,25 2-11 0,-36-1 20 0,-8 11 2 0</inkml:trace>
  <inkml:trace contextRef="#ctx0" brushRef="#br0" timeOffset="45">23844 6937 47 0,'0'-11'17'0,"0"-10"-2"0,0 21-15 0,12-11-3 0,-2 22 0 0,-10 10-2 0,10 12-2 0,-10 10 0 0,0 12 6 0,0-12 0 0,-10 1 2 0,0-1-1 0,10-10 0 0,-12-1 0 0,12-20 0 0,0 9 0 0,-10-21 0 0,10 0-2 0,-11 0-1 0,11-21 0 0,0-1 3 0,0-11 0 0,-12 0 0 0,12-9 0 0,0-3 0 0,0 2 1 0,0-1 0 0,12 12 1 0,-12-1 0 0,11 11 0 0,-1 1-1 0,2-1-1 0,-2 11-1 0,0 11 1 0,13 0-1 0,-13-11 1 0,2 11 0 0,-12 11 1 0,0-11 2 0,-12 11 1 0,2 0 0 0,-13 11-2 0,13-12-1 0,-12 1 0 0,12 0 0 0,-1 0-1 0,11 0 0 0,0-11 0 0,0 11 0 0,21 0 0 0,1 0 0 0,0-1 0 0,22 1 0 0,10 0 0 0,-1 0 0 0,-8 11-1 0,-2-10 1 0,-32 8 0 0,0 2 1 0,-33 1 4 0,1-2 2 0,-23 0 3 0,1 2-1 0,-12-2-3 0,12 1-2 0,10-12-2 0,11 2 0 0,12-12-1 0,-2 0-2 0,12 0-3 0,0 0-5 0,0-12-4 0,0 2-11 0,12-12-8 0,-2 1 6 0,12-2 20 0</inkml:trace>
  <inkml:trace contextRef="#ctx0" brushRef="#br0" timeOffset="46">12971 11134 22 0,'-10'0'22'0,"-12"-11"-7"0,11 11-17 0,-1 0-2 0,12 0-2 0</inkml:trace>
  <inkml:trace contextRef="#ctx0" brushRef="#br0" timeOffset="47">13243 11428 4 0,'0'0'0'0,"-11"0"0"0,22-10-1 0,33-13 1 0,-34 12-3 0</inkml:trace>
  <inkml:trace contextRef="#ctx0" brushRef="#br0" timeOffset="48">13885 10971 2 0,'-12'0'0'0,"12"-11"0"0,12 0-1 0,-1 1 1 0,21-1 0 0,-10 0-1 0</inkml:trace>
  <inkml:trace contextRef="#ctx0" brushRef="#br0" timeOffset="49">13439 11221 44 0,'-33'-11'15'0,"12"11"-23"0,21-11-16 0,21 11 8 0,12 0 9 0,20-10 6 0,24-1 0 0,9-11-1 0</inkml:trace>
  <inkml:trace contextRef="#ctx0" brushRef="#br0" timeOffset="50">22420 9014 4 0,'0'-10'-1'0,"0"-2"2"0,0 1 1 0,0 11 2 0,0 11 0 0,0 22 2 0,0 32-2 0,-12 33-2 0,12 32-3 0,0 12-1 0,0 75-1 0,-9-32 0 0,9 11-1 0,-11 10 1 0,-1 13 0 0,2-14 0 0,-1 2 1 0,-11 0 1 0,22-23 0 0,-11 1 2 0,22-22-1 0,11-10 0 0,-1-23-1 0,-9-21 1 0,20 10 0 0,-21-97 0 0</inkml:trace>
  <inkml:trace contextRef="#ctx0" brushRef="#br0" timeOffset="51">24117 8862 5 0,'0'-33'7'0,"-11"0"-1"0,11 23-6 0,11 10-1 0,-11 10 1 0,10 35 2 0,-10 30 1 0,0 34 0 0,0 54 1 0,0 44-4 0,0 10-1 0,0 22-3 0,0 0 1 0,11 1 0 0,-11-12 1 0,11-21 0 0,-11-12 1 0,10-10 1 0,-10-22 1 0,0-22 0 0,0-21 0 0,-10-11 1 0,-1-22 0 0,-10-11-5 0,10-32-7 0,-1-12 3 0,2-32 7 0</inkml:trace>
  <inkml:trace contextRef="#ctx0" brushRef="#br0" timeOffset="52">4545 16484 9 0,'0'0'4'0,"0"-11"2"0,0 0 0 0,-12 0 1 0,12 11 1 0,0-11-2 0,0 11-4 0,0 0-1 0,12 0 1 0,-1 11 0 0,-1 0-2 0,12 11 2 0,0 1-1 0,-11 8 1 0,-1 3 0 0,-10-3 0 0,0 3 0 0,0-13 0 0,-10-11 1 0,-1 12 1 0,11-22-1 0,-12 0 1 0,12 0-3 0,-10-22 0 0,10-9-2 0,0-3-1 0,0 3-2 0,10-14-3 0,13 2 0 0,-2-1 1 0,-10 12-1 0,-1 21-7 0,2 0-6 0,-1 11 13 0,-1 0 0 0</inkml:trace>
  <inkml:trace contextRef="#ctx0" brushRef="#br0" timeOffset="53">4708 16582 8 0,'0'0'3'0,"11"0"6"0,-2 0-2 0,3-10 0 0,9-2-1 0,-9 1 1 0,-1-11-2 0,-1 12 0 0,2 0-3 0,-2-13-1 0,-10 23 0 0,0-11 0 0,-10 0-1 0,-2 0 1 0,2 11-1 0,-1 0 1 0,-11 22 0 0,11 0-1 0,-1 10 0 0,12 1 0 0,0 0 0 0,0-12-1 0,23-10 1 0,-13 11-2 0,13-22-3 0,-1 0-5 0,-2 0-6 0,13-22 0 0,-10 0 9 0,9-9 6 0,-10-3 1 0,0 13 0 0,-11-12 0 0,-11 11 1 0,0 0 3 0,0 12 6 0,-11 10 3 0,0 0-2 0,0 0-1 0,-11 10-2 0,11 23-1 0,1-11-4 0,10 10-2 0,0 1-1 0,0 0-1 0,10-12 1 0,11-10 0 0,2 1 0 0,-1-12 1 0,-2-12 0 0,-8-31 2 0,10 21-2 0,-11-43 0 0,-1 10 0 0,2 1 0 0,-12-11 0 0,11 10-1 0,-11-10 0 0,0-45 1 0,0 45-1 0,0 23-5 0,0 9-2 0,0 33-4 0,0 0-15 0,0 33 1 0,0 21 14 0</inkml:trace>
  <inkml:trace contextRef="#ctx0" brushRef="#br0" timeOffset="54">5186 16549 7 0,'0'0'0'0,"0"-11"3"0,0 0 4 0,-12-21 5 0,12-1 1 0,0 11-2 0,0-10-2 0,0 21-1 0,-10 0 0 0,10 0 0 0,-10 11-2 0,10 11-3 0,0 11 0 0,-12 10-1 0,12 12 0 0,0-11-1 0,12-1-1 0,-12-9-1 0,20-13 1 0,-8 1 0 0,-1-1 0 0,11-20 2 0,-11-1 0 0,-1 1-1 0,1-24 1 0,0 23-1 0,-11-21 0 0,0 10-1 0,0 0-2 0,0-10-6 0,0 10-7 0,0 0-7 0,0 11-8 0,0 11 4 0,0 0 18 0</inkml:trace>
  <inkml:trace contextRef="#ctx0" brushRef="#br0" timeOffset="55">5457 16440 9 0,'0'0'7'0,"0"-10"-3"0,0-1-2 0,0 0 0 0,-10-11 3 0,10 11 1 0,-11 0 3 0,11 0 0 0,-11 11 1 0,1 0-2 0,-1 0-2 0,0 11-2 0,-12 11 1 0,23 0-2 0,-10 10-2 0,-1 12 0 0,11-11-1 0,11-1-1 0,-1-21 1 0,24 1-1 0,19-12-1 0,-9-23 1 0,-11 12 1 0,-12-20 0 0,2 8 0 0,-2 1 1 0,-10-10 0 0,-11 10 0 0,0 0 1 0,-11 0 0 0,-1 11 0 0,-8 11 0 0,8 0-1 0,-9 11 1 0,21 0-1 0,-12 22-2 0,12-1 0 0,12 1-1 0,9-11-10 0,11 0-25 0,13-1-2 0,-12-10 30 0</inkml:trace>
  <inkml:trace contextRef="#ctx0" brushRef="#br0" timeOffset="56">6263 15951 8 0,'0'0'0'0,"0"-21"3"0,0 9 4 0,0 12 0 0,-11 0 0 0,11 0 2 0,-11 0 1 0,11 33 0 0,0 11-1 0,11 10-4 0,0 11-2 0,-1-21-1 0,11 10-1 0,2-10 0 0,-12-1 0 0,0 1 0 0,-1-12-1 0,0-21 0 0,-10 11-2 0,0-11-10 0,0-11-11 0,0 0-2 0,0 0 11 0,-20-11 12 0,-2-11-4 0</inkml:trace>
  <inkml:trace contextRef="#ctx0" brushRef="#br0" timeOffset="57">6176 16277 7 0,'0'0'0'0,"-12"0"9"0,2 0 6 0,10 0-1 0,0 11 2 0,10-11-4 0,13 0-4 0,-2 0-1 0,23 0 0 0,-2 0-2 0,3 0-4 0,-2 0-2 0,-21 0 0 0,0 0-5 0,-11 0-15 0,10 0-7 0,-10 0-2 0,-1 0 23 0,2 0 0 0</inkml:trace>
  <inkml:trace contextRef="#ctx0" brushRef="#br0" timeOffset="58">6502 16201 9 0,'0'0'13'0,"-11"0"4"0,-1-11-3 0,12 11-5 0,-10 11-4 0,-1 22-2 0,11-11-1 0,0 10-2 0,0 1 0 0,11-11-1 0,-11-1 0 0,10 1-3 0,2-11-13 0,-1 0-13 0,-1-11 17 0,-10 0 7 0</inkml:trace>
  <inkml:trace contextRef="#ctx0" brushRef="#br0" timeOffset="59">6502 16136 11 0,'0'-11'19'0,"-23"-11"3"0,13 22-14 0,10-12-4 0,-11 12-5 0,11 0-4 0,0 12-10 0,11-1-10 0,-1 0 14 0,2 0 4 0</inkml:trace>
  <inkml:trace contextRef="#ctx0" brushRef="#br0" timeOffset="60">6610 16288 7 0,'0'0'0'0,"-10"-11"0"0,10 0 5 0,-11 1 3 0,11-12 1 0,0 11-1 0,0 0-1 0,0 0 1 0,11 11 1 0,-11 0-2 0,10 11 0 0,-10 11 0 0,11 0-1 0,-11 21-3 0,11-10-1 0,-11-1 1 0,0-10-1 0,0 0 0 0,0-11-1 0,0 0 1 0,0-11-1 0,0 0-1 0,0-11-2 0,10-11-2 0,-10-11-3 0,12 1 1 0,-12-1 1 0,11 0 3 0,-1 12 0 0,2 10 2 0,-12 0 1 0,11 11-1 0,-11 0 1 0,9 11 1 0,3 0-2 0,-12 10 1 0,0 1 0 0,0 0 1 0,11 0 0 0,-11-11 0 0,0 10 1 0,10-10-2 0,-10 0-1 0,0-11 1 0,0 11-1 0,12-11-1 0,-1 0-1 0,-11-11-3 0,11 0-2 0,0-11 1 0,10-10 1 0,-10-1 4 0,-1 11 2 0,2 12-1 0,-12-12 0 0,0 22 1 0,0-11-1 0,0 22 2 0,0-11 0 0,0 11 0 0,0 10 0 0,0 1-1 0,0 0 0 0,11 0 1 0,-1-11 1 0,2 10-1 0,8-10 0 0,3-11-2 0,-1 0 1 0,-1 0 0 0,-10 0 0 0,10-11 0 0,-9 0 0 0,-1 1-2 0,-1-1 2 0,2-11-1 0,-2 11 0 0,-10-11 0 0,0 1 0 0,-10-12 0 0,-2 22 1 0,2-11 0 0,-1 11 0 0,-1 11 0 0,2 0-1 0,-1 11 3 0,11 11 0 0,0 0-2 0,0 10-2 0,11-10 1 0,11 11-5 0,-11-11-11 0,11-1-9 0,10-10-5 0,-11-11 11 0,12 0 12 0</inkml:trace>
  <inkml:trace contextRef="#ctx0" brushRef="#br0" timeOffset="61">7241 16234 7 0,'0'0'0'0,"-11"-11"1"0,11 0 6 0,-12 0 2 0,12 0-1 0,-10 0 0 0,10 11 2 0,-10 0 0 0,10 0-2 0,-11 22-2 0,11 0 1 0,-11 11-3 0,11 10-1 0,0-21-2 0,11 10-1 0,10-21 1 0,1 11-1 0,0-22 1 0,-1 0 0 0,12-22 0 0,-22 11 1 0,10-21 0 0,-9 21 3 0,-12-11 1 0,0 0 0 0,-22-10-4 0,11 21-1 0,-10 0-1 0,-12 0 0 0,11 11-2 0,11 0-2 0,-1 0-2 0,2 11-5 0,10 0-11 0,0 0-10 0,0 11 3 0,22-12 24 0,-22-10-1 0</inkml:trace>
  <inkml:trace contextRef="#ctx0" brushRef="#br0" timeOffset="62">7403 16245 10 0,'0'0'6'0,"-10"0"2"0,10 0-7 0,-10 0 3 0,-2 0 2 0,2 11 4 0,-1 10 2 0,-1 1-3 0,12 0-4 0,0 10-2 0,12-21-1 0,-1 11-1 0,11-11 0 0,-2-11 1 0,3 11 0 0,10-22-2 0,-12 0 1 0,-10 0 0 0,11-11-1 0,-22 1 1 0,11-1-2 0,-11-11 0 0,0 12-2 0,0-12-4 0,-11 11-2 0,-1 0-1 0,2 12-1 0,10 10-2 0,-11 0-5 0,11 0 12 0,0 10 0 0</inkml:trace>
  <inkml:trace contextRef="#ctx0" brushRef="#br0" timeOffset="63">7633 15755 7 0,'0'0'11'0,"0"0"13"0,0 22-17 0,0 11 0 0,0 20 0 0,11-8 0 0,-1 8-2 0,0-9 1 0,13 0-2 0,-12-2-1 0,10-8-2 0,-9-12-1 0,-12 0 0 0,21-1 0 0,-21-10 1 0,11 11 0 0,-11-11-2 0,0 0-2 0,0-11-10 0,0 11-14 0,-11-11-4 0,0-11 21 0,11-11 4 0</inkml:trace>
  <inkml:trace contextRef="#ctx0" brushRef="#br0" timeOffset="64">7578 16060 19 0,'0'-11'21'0,"0"11"-16"0,11-11 5 0,11 11 5 0,0-12-9 0,-1 12-5 0,12-10-1 0,-1-1 0 0,1 11-1 0,-1 0-6 0,-9 0-26 0,-2 0 4 0,-21 11 22 0</inkml:trace>
  <inkml:trace contextRef="#ctx0" brushRef="#br0" timeOffset="65">13840 10558 3 0,'0'0'0'0,"0"-22"0"0,12 11 0 0,-1 11 0 0,-11-11-1 0,10 11 2 0,-10 0-2 0,0-10 2 0,0-1-1 0,0 11 0 0,-10-10 0 0,-1-2 0 0,-1 1 0 0,2 0 1 0,0 0 1 0,-2-9 0 0,-9-3 0 0,-12 1 1 0,12 0 1 0,-2 1 1 0,-10-1-3 0,-9 0 0 0,-3 0-2 0,3 12 0 0,-2-1 1 0,0 0-1 0,1-11 0 0,0 11 1 0,10 0-1 0,-11 0 1 0,1-10-1 0,11 10 0 0,-12 0 0 0,0 0-1 0,-11 0 0 0,-10 11 0 0,0 0 1 0,-1 0 0 0,13 0-1 0,9 11 1 0,-10 0 0 0,10 11-1 0,-11 10 1 0,2-10 0 0,9 22 0 0,-10-12 0 0,10 12 0 0,1 10 0 0,11-11 0 0,-1 1 0 0,0 10-1 0,11-10 0 0,12 10-1 0,-12-10 1 0,-1 10 0 0,13 1 0 0,-1 10 0 0,-10-11 1 0,21 11 0 0,-11-10-1 0,22-1 2 0,0 0-2 0,20 1 1 0,14-12 0 0,-3 1 0 0,23 10-1 0,1-20 1 0,-1-3-1 0,12 3 1 0,31-3-1 0,-20-20 0 0,10 0 0 0,-1-11 0 0,11-22 0 0,-9-9 0 0,10-24 1 0,-11 0-1 0,-1-10 3 0,1-22 2 0,-23 11 3 0,3-22-1 0,-13 11-1 0,-33-11-1 0,1 12-2 0,-33-2-1 0,-11 12-1 0,-21-11-3 0,-34 11 0 0,1 0 0 0,-22 22 1 0,-11-1 2 0,-12 33 5 0,13 12 2 0,-1 42-6 0,-10 55-4 0,-22 54-14 0,-1 88 3 0,87-174 9 0</inkml:trace>
  <inkml:trace contextRef="#ctx0" brushRef="#br0" timeOffset="66">4859 17038 5 0,'0'0'0'0,"0"-10"1"0,0 10 1 0,-10-11-1 0,10 0 1 0,0-11 1 0,0 11 3 0,-11 0 1 0,11 0 0 0,0 1-2 0,0-1-3 0,0 0-1 0,11 11-1 0,-11 0-1 0,0 0 1 0,10 0 0 0,2 11 0 0,-12 10 0 0,11 1 0 0,-11 0 0 0,11 0 0 0,-11-1 0 0,0 23-1 0,10-22 0 0,-10-11 0 0,11-11-1 0,-11 10 0 0,10-20 1 0,2 10-3 0,-12-22-3 0,11 11 2 0,11-22-1 0,-2 22 3 0,3 1 0 0,-1-1 3 0,-12 11 0 0,2 11 0 0,-12-1 0 0,0 1 1 0,0 11 2 0,0 0 1 0,0-11-1 0,-12 10-1 0,2-10 1 0,-1 0-1 0,0 11 1 0,0-22 1 0,-1 11 1 0,2 0-2 0,-11-11-1 0,10 0-3 0,-12-11-4 0,13 11-5 0,10-11 2 0,-11 0-1 0,11 11 7 0,11 0-3 0</inkml:trace>
  <inkml:trace contextRef="#ctx0" brushRef="#br0" timeOffset="67">5132 16973 5 0,'0'0'0'0,"0"0"5"0,-11 0 0 0,11 11-2 0,-12 0 0 0,12 0-3 0,-10 0 0 0,10 10 0 0,0 1-1 0,10 0-3 0,2-11-3 0,-12 0 2 0,11 0 5 0,-11-11-4 0</inkml:trace>
  <inkml:trace contextRef="#ctx0" brushRef="#br0" timeOffset="68">5154 16908 5 0,'0'0'0'0,"0"-11"0"0,0 11-1 0</inkml:trace>
  <inkml:trace contextRef="#ctx0" brushRef="#br0" timeOffset="69">5337 16941 4 0,'0'0'0'0,"0"0"2"0,-9 0 1 0,9-11 0 0,0 11 1 0,-11 0 2 0,11 0 1 0,0 0-2 0,-12 0-1 0,2 11-1 0,-1-1-2 0,-1 12-1 0,2 11 0 0,-1-22 0 0,11 10 0 0,0-10-1 0,0 0 1 0,0-11-4 0,11 0 0 0,-1-11-1 0,13 0 1 0,-13 1 3 0,2-12 1 0,-12 0 0 0,11 11 0 0,-11-11 2 0,0 12 0 0,0 10-1 0,0-11-2 0,0 22 1 0,-11-11-1 0,11 10 0 0,0 1 1 0,0 11 0 0,11 0 0 0,-2 10 0 0,3 1-1 0,-1 11 1 0,11-1 0 0,-11 1 0 0,0-1 0 0,0 1 1 0,-1-12 2 0,-10 1 0 0,0-10 1 0,-10-3 0 0,10-9-1 0,-22 11 1 0,11-22-2 0,-1 12 0 0,12-24-2 0,-10 1-4 0,-1-11-4 0,-1-10-2 0,3 11-1 0,9-13 0 0,0 3 9 0,0 19-2 0</inkml:trace>
  <inkml:trace contextRef="#ctx0" brushRef="#br0" timeOffset="70">5469 17038 5 0,'0'0'0'0,"0"0"1"0,-12-10 2 0,12-1-1 0,0 0 0 0,0 11 1 0,0-22 1 0,0 22 4 0,0-11-1 0,0 0-2 0,0 0-1 0,0 11-2 0,0 0-1 0,0-10 1 0,-10 10-2 0,10 10 0 0,-11 12 0 0,11 0 0 0,0 0-1 0,-11 10 1 0,11-21 0 0,11 11-1 0,-11-11 1 0,11-11-1 0,-1 0-2 0,2-11-1 0,-1 0-1 0,-1 0 1 0,1-11 2 0,0 1 1 0,-1-12 2 0,-10 11-1 0,0 1 1 0,0-1 1 0,0 11 1 0,0 0-1 0,-10 0-1 0,10 11 0 0,0 0-2 0,0 22 1 0,0 0 0 0,10 10-1 0,2-10 1 0,-1 22 0 0,11-12-1 0,-2 12 1 0,3-1 0 0,-1 22-1 0,-1-21 1 0,1 10 1 0,-12 1-1 0,2-23 3 0,-1 1 2 0,-11 0-2 0,-11-23 1 0,-1 12-1 0,-8-22-1 0,8 12-1 0,-9-12-2 0,-1-12-5 0,-1-10-6 0,14 1-3 0,-2-12 0 0,-1-9 12 0,2 9-1 0</inkml:trace>
  <inkml:trace contextRef="#ctx0" brushRef="#br0" timeOffset="71">5675 17049 5 0,'0'0'0'0,"0"0"0"0,0 11 2 0,0-11-1 0,0 11 0 0,10 0 1 0,2-11-1 0,-1 11 0 0,-1-11 1 0,13-11-1 0,-2 0 1 0,0 0-1 0,-9-11 1 0,-1 12-1 0,0-12 0 0,0 0 0 0,-11 0 0 0,0 11 0 0,-11-10 0 0,11 10 0 0,-22 0 1 0,10 11 1 0,2 0 0 0,-1 11-2 0,0 0 0 0,1 10-1 0,10 1 0 0,0 11-1 0,0-11 1 0,10 10 0 0,1-10 0 0,0 0 0 0,11-22 0 0,-11 11-1 0,0-11 1 0,-11-11 0 0,11 0 0 0,-11 0 1 0,0-11-1 0,0 0 0 0,0 12 1 0,0-12-2 0,0 11 1 0,0-11 0 0,0 22 0 0,0-11-1 0,0 0 0 0,0 11 2 0,10 0-2 0,0 0 1 0,2 11-1 0,10 0 1 0,-11 0 0 0,11 11 0 0,-11 0 2 0,-1-1 0 0,-10 1 2 0,0-11 0 0,0 0 0 0,0-11-1 0,0 0 0 0,0 0-1 0,-10-11-2 0,10-22 1 0,-11 12-1 0,11-12-1 0,11 0-1 0,-11 12-2 0,10-1-9 0,1 11-5 0,0 0 4 0,-11 0 7 0</inkml:trace>
  <inkml:trace contextRef="#ctx0" brushRef="#br0" timeOffset="72">6349 16668 5 0,'0'0'0'0,"0"-10"1"0,-10-11 1 0,10 9 3 0,0 1 1 0,0 0-1 0,0 11 1 0,0 11 5 0,10 22-8 0,-10 10-2 0,10 23-1 0,13-12 0 0,-23-10 0 0,11-1 0 0,0 11 0 0,-1 1 0 0,2 10 0 0,-12-21 0 0,0-1 0 0,0-10 0 0,0-1 0 0,11-10-1 0,-11 0 0 0,0-10 0 0,0-2 0 0,0-10 0 0</inkml:trace>
  <inkml:trace contextRef="#ctx0" brushRef="#br0" timeOffset="73">6491 16863 11 0,'0'0'17'0,"-12"0"-11"0,2 12-3 0,-1-12-3 0,-1 11 0 0,3 11 1 0,-2 11-1 0,-11-1 0 0,0 1 1 0,-1-1-1 0,13 1 0 0,0-22 1 0,10 0-2 0,-11 0 1 0,22 0-1 0,-11-11 0 0,10 0 0 0</inkml:trace>
  <inkml:trace contextRef="#ctx0" brushRef="#br0" timeOffset="74">6502 16962 5 0,'0'0'0'0,"0"0"0"0,0-11 1 0,-11 1 4 0,11-1 0 0,-12 11-2 0,12-11-2 0,0 0 0 0,12 0-1 0,-12 11 1 0,11 0 0 0,-1 0-1 0,2 0 1 0,-2 11 0 0,0 11 1 0,2-11 1 0,-1-1 0 0,-11 12 0 0,0-11-2 0,0 0 0 0,0-11 0 0,0 11 0 0,0-11 0 0,0 0 0 0,0-11-1 0,-11 0 1 0,11 0-2 0,0-11 0 0,0 1 0 0,0-23-1 0,11 12-4 0,-1 10 0 0,-10 22-2 0,12-11-2 0,-12 11 6 0,11 11 0 0</inkml:trace>
  <inkml:trace contextRef="#ctx0" brushRef="#br0" timeOffset="75">6763 16832 4 0,'0'0'0'0,"-11"0"0"0,-1 0 0 0,2 0 0 0,-13 0 0 0,14 0 5 0,-2 0 6 0,-1 0 0 0,12 11-5 0,-10 0-4 0,10-2-2 0,-11 14 0 0,11-1 0 0,0 21 1 0,0-21-1 0,11 0 0 0,-11-11-1 0,10 0 1 0,2-11 0 0,8 0 0 0,-8-11 0 0,-1-11-1 0,-1 11 1 0,-10 11 0 0,12-22-1 0,-1-10 1 0,-11-1-1 0,0 1 0 0,0 21 1 0,0 11-1 0,0-11 1 0,-11 11-1 0,11 0 1 0,0 11 0 0,0-11-5 0,11 11 7 0,-11-2-2 0,0 3 0 0,0-1 0 0,11 11 0 0,0-11 1 0,-11 11-1 0,10-12 0 0,-10 1 0 0,0-11 0 0,11 11 0 0,-11-11 1 0,0 0-1 0,11-11 0 0,-1 0 0 0,2 1 0 0,-12-23 0 0,11 11-2 0,-1-1 2 0,-10 3 0 0,12 20 0 0,-12-11 0 0,0 11 4 0,0 11-2 0,0 0 0 0,0-2-2 0,0 14 0 0,10-1 0 0,-10 0 0 0,0-11 0 0,0 10 1 0,0-10-1 0,10 0 0 0,-10 0 0 0,12-11 1 0,-12 0-1 0,11 0 0 0,-11 0 0 0,10-11-1 0,2-11 1 0,-1 11-1 0,10-10 1 0,-10-23-1 0,-1 21 0 0,2 3 0 0,-12 20 1 0,0 0-1 0,0 0 0 0,11 0 1 0,-11 0-1 0,0 11 1 0,0-11 0 0,0 9 0 0,0 3 0 0,0-1 0 0,0 0 1 0,10 0-1 0,-10 0 0 0,12 0 0 0,-12 0 1 0,10-1-1 0,0-10 0 0,-10 0 1 0,12 0-1 0,-12 0 0 0,11-10 0 0,-11-1 1 0,10 0-1 0,2-11 0 0,-1-12-3 0,-1 14 2 0,-10-2 0 0,11 11 1 0,-11-1 1 0,0 24 6 0,0-1-5 0,0 11-2 0,11-11 1 0,-1-2 0 0,-10-9-1 0,23 12 0 0,-12-12 1 0,20 0-1 0,-19 0 0 0,21 0 0 0,0-12 0 0,-12-8 1 0,-10 20-1 0,-1-11 0 0,-10 0 0 0,0 0 1 0,-10-1-1 0,-1 2 0 0,0-1 1 0,1 1-1 0,-1 10 0 0,-1 0 1 0,2 0-1 0,-1 10 0 0,0 1 1 0,11 11-1 0,0 0 0 0,0 0 1 0,0-13-1 0,11 14 0 0,0-12 0 0,-1 11 0 0,13-11 0 0,-2-11-1 0,0 0 0 0,2 0 0 0</inkml:trace>
  <inkml:trace contextRef="#ctx0" brushRef="#br0" timeOffset="76">7622 16549 5 0,'0'0'0'0,"0"-11"0"0,0 11 2 0,0-11 2 0,0 11 1 0,11-10 0 0,-11 0-3 0,21-2 3 0,-11 1 0 0,13 0 0 0,-1 0-2 0,0 0 0 0,-1 11 1 0,-10 11-2 0,-11 11 0 0,11 1 1 0,-11 8 0 0,-11 3 0 0,0 8-1 0,-10 12 1 0,9-20-1 0,12-3-1 0,-10-8-1 0,10-2 1 0,0-10-3 0,10-11-5 0,2 0-16 0,-2 0-7 0,1-11 22 0</inkml:trace>
  <inkml:trace contextRef="#ctx0" brushRef="#br0" timeOffset="77">7807 16941 17 0,'0'0'21'0,"0"0"-1"0,0 0-12 0,0-11-4 0,0 11-4 0,0-11-2 0,9 0-9 0,3 0-23 0,-1 0 19 0,-11 0 7 0</inkml:trace>
  <inkml:trace contextRef="#ctx0" brushRef="#br0" timeOffset="78">8035 15832 6 0,'0'0'0'0,"0"-11"3"0,10 0 5 0,-10-1-1 0,12 12 0 0,-1-10-1 0,-2-1-1 0,3 11 0 0,9 0-2 0,-21 0 0 0,23 0 1 0,-23 11 0 0,11-1 2 0,-11 2 1 0,0-1-1 0,-11 10-2 0,0 12 0 0,-1-11 0 0,2 11-2 0,-1-2-1 0,11-8-1 0,0-12-1 0,11 10 0 0,-1 1-6 0,2-11-9 0,10 0-26 0,-1-11 19 0,-21 0 18 0</inkml:trace>
  <inkml:trace contextRef="#ctx0" brushRef="#br0" timeOffset="79">8155 16256 15 0,'0'0'15'0,"10"-11"-5"0,-10 0-10 0,11-11-1 0,0 11 1 0,-1 11-11 0,-10 0-11 0</inkml:trace>
  <inkml:trace contextRef="#ctx0" brushRef="#br0" timeOffset="80">13460 11341 10 0,'-10'0'14'0,"-1"-22"0"0,-11 22-13 0,22 0-3 0,0 0-3 0,10 11-4 0,13-11-3 0,-1 0 4 0,10-11 5 0</inkml:trace>
  <inkml:trace contextRef="#ctx0" brushRef="#br0" timeOffset="81">22464 9134 4 0,'0'0'0'0,"-11"-11"7"0,-1 11-3 0,-9-11-2 0,21 11 0 0,0 0-2 0,0 11 0 0,21-11 0 0,12 11 0 0,22-11 4 0,10 10 1 0,22-10-1 0,21 0-2 0,2 0-2 0,8 0 0 0,-8 11-1 0,10-1 1 0,-22 2 0 0,-12-12-1 0,-9 11 1 0,-1 0 0 0,-11-11-1 0,-11 0 2 0,-11 0-1 0,1 0 0 0,0 11 0 0,-12-11 0 0,-10 0-3 0,-1 0-4 0,-21 0-2 0,12 11 1 0,-12-11 5 0,0 0 1 0</inkml:trace>
  <inkml:trace contextRef="#ctx0" brushRef="#br0" timeOffset="82">4131 16572 9 0,'0'0'0'0,"0"0"0"0,0 0-9 0</inkml:trace>
  <inkml:trace contextRef="#ctx0" brushRef="#br0" timeOffset="83">804 8753 12 0,'0'0'5'0,"-23"0"-3"0,14 11-3 0,-2 43 0 0,-1 11 1 0,12 33-1 0,-10 33 2 0,10 10 3 0,-11 22 4 0,11 33-1 0,-12 21-4 0,2 44-3 0,-12 44 0 0,12 21-1 0,10 22-1 0,10-11-1 0,22-22 0 0,13-43 3 0,-2-54 3 0,1-45 1 0,-23-31 3 0,12-22-2 0,-22-12 0 0,10 1-3 0,-9-22-6 0,-12-11-12 0,0-21-8 0,0-23 12 0</inkml:trace>
  <inkml:trace contextRef="#ctx0" brushRef="#br0" timeOffset="84">2522 8776 7 0,'0'0'0'0,"-11"0"6"0,-1 0-6 0,12 20-1 0,0 25 1 0,12 8 0 0,-1 34 0 0,-1 32 3 0,-10 34 2 0,12 32 2 0,-24 76-3 0,2-44-4 0,-1 1-3 0,11-12 2 0,-12 1 0 0,12 11-1 0,0 10 2 0,12 0 7 0,-12 11 2 0,11-21 8 0,-11-22 0 0,0-33-4 0,0-22-4 0,0-21-3 0,10-22-1 0,-10-22-2 0,33-34-17 0,-1-19-26 0,1-34-4 0,11-54 32 0,-33 32 12 0</inkml:trace>
  <inkml:trace contextRef="#ctx0" brushRef="#br0" timeOffset="85">999 8992 3 0,'0'0'0'0,"-21"-11"3"0,21 11 0 0,-12 0 2 0,2 0 0 0,10 0 2 0,-10 0 0 0,10 0 0 0,0 0-1 0,0 0-4 0,0 0 0 0,20 11 0 0,-8 1 1 0,9-2 0 0,23 1-3 0,-11 11 1 0,20 0 0 0,13-1 0 0,22 12 4 0,-12-12-1 0,10-10 1 0,-9 11-1 0,-1-11-2 0,11 0-2 0,-11 0-1 0,0 9 1 0,0-8 0 0,-10 10 1 0,9-11 1 0,-10 0-1 0,12 0 2 0,-12 0-2 0,-10-11-1 0,10 10-1 0,-22-10 1 0,0 0 0 0,-20 0-1 0,-2 0-2 0,-21 0-7 0,0 0-16 0,0 0-8 0,-12-10 22 0,12 10 11 0</inkml:trace>
  <inkml:trace contextRef="#ctx0" brushRef="#br0" timeOffset="86">2249 9221 2 0,'0'0'0'0,"0"-11"0"0,0 11 0 0,0 0 0 0,0-11 3 0,0 11 5 0,0-11 6 0,0 11 0 0,0 0-5 0,12 0-6 0,-1 11-3 0,0 11 1 0,10-1-1 0,1 1 1 0,21-11 1 0,-10 0 1 0,-1 0 0 0,13 0 2 0,-34-11-2 0,10 0 0 0,-10 10 0 0,-11-10 3 0,-11 11 2 0,-10 0-3 0,-12 11-2 0,-22 0-2 0,12-11 1 0,10-1-2 0,1 1-1 0,21 0-1 0,-11-11-9 0,22 0-26 0,11 11-1 0,11-11 26 0,-22 0 11 0</inkml:trace>
  <inkml:trace contextRef="#ctx0" brushRef="#br0" timeOffset="87">2434 9449 1 0,'0'0'0'0,"0"0"0"0,0 0 0 0,0 0 4 0,0 0-1 0,-10 0 0 0,10 0-1 0,-11 0 1 0,0 11-1 0,1-11 1 0,-13 11 1 0,2 0 0 0,-11-1-1 0,10 12 1 0,-11-11 1 0,1 0 1 0,-1 11-2 0,-21-1-1 0,-2 1-2 0,-19 0-1 0,-1 21 0 0,-22 2-1 0,-21-3 1 0,-1 2 1 0,-1 0 0 0,24-13 0 0,0-8 0 0,31-2-1 0,-10 0-1 0,22 2 0 0,-1-12 1 0,12 0 0 0,0 0 1 0,-1-2-1 0,21 3-1 0,3-12-2 0,9 0-1 0,0 0-1 0,0 0 0 0,11 11 1 0,-12-11 0 0,12 0 1 0,0 0 1 0,0 0 1 0,-10 11 2 0,10-11-1 0,-11 0 0 0,-10 11-2 0,-12 0-8 0,22 0-2 0,-11-11 10 0</inkml:trace>
  <inkml:trace contextRef="#ctx0" brushRef="#br0" timeOffset="88">848 9851 1 0,'0'0'0'0,"0"-10"0"0,11-2 0 0,-11 2 0 0,10 10 0 0,0-12 1 0,2 2 0 0,-1 10 1 0,0-11 1 0,0 11 0 0,-1 0 1 0,-10 11 0 0,0-1 2 0,-10 12 0 0,-12 11-1 0,-11-11-1 0,23 0-1 0,-23 9 1 0,11-8-1 0,-10-1 0 0,-12 10-1 0,11-10 1 0,1 0-1 0,-1-11 3 0,1 10 1 0,20-10-2 0,-9 0-1 0,21-11-2 0,-12 0-1 0,24 0 1 0,-1 0-1 0,-1 0 0 0,13 0 0 0,9 0-1 0,11 0 1 0,1 0 1 0,0 0 1 0,10-11 0 0,-1 0 2 0,2 1 0 0,-11-1-1 0,0 0-2 0,-12 0-1 0,1 0-4 0,-23 11-16 0,2 0-27 0,-12 22 22 0,-12-11 25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28T04:35:25.48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8307 5362 13 0,'0'-12'0'0,"0"-21"0"0,0 22 0 0,11 0 0 0,-11 11 0 0,0 0 0 0,0 22-3 0,0-11-7 0</inkml:trace>
  <inkml:trace contextRef="#ctx0" brushRef="#br0" timeOffset="1">8262 6297 13 0,'0'-23'0'0,"-10"-21"0"0,0 13 1 0,10-3-1 0,0 23 0 0,10 11 0 0,-10 11-1 0,10 11 1 0,2-10-13 0</inkml:trace>
  <inkml:trace contextRef="#ctx0" brushRef="#br0" timeOffset="2">8318 6698 11 0,'0'0'0'0,"0"-11"0"0,0 0 0 0,10 11-1 0,-10 0-9 0</inkml:trace>
  <inkml:trace contextRef="#ctx0" brushRef="#br0" timeOffset="3">8242 5458 19 0,'0'-10'0'0,"10"-11"-1"0,0 21-17 0</inkml:trace>
  <inkml:trace contextRef="#ctx0" brushRef="#br0" timeOffset="4">8578 9525 1 0,'-10'0'0'0,"-23"0"0"0,11-22 0 0,22-10 0 0,0-1-1 0</inkml:trace>
  <inkml:trace contextRef="#ctx0" brushRef="#br0" timeOffset="5">8230 5441 6 0,'0'0'0'0,"0"0"0"0,0 0 3 0,0-11 1 0,-10 11 2 0,10 0-1 0,0 0 1 0,-10 0 0 0,10-10 0 0,-11 10 0 0,0-10 0 0,11 10-1 0,-9 0-1 0,9 0-1 0,-11-10 2 0,0 10-1 0,1 0 0 0,0 0-1 0,-10 10-1 0,-2-10-1 0,2 10-1 0,9 0 1 0,2-10-1 0,-2 11 0 0,0-1 0 0,2-10 0 0,9 11 0 0,-11 0 0 0,1-2 0 0,-1 1 0 0,11 1-1 0,-9 10 2 0,-2-1-2 0,11-9 1 0,-10 8 0 0,10-8 0 0,0 10 0 0,0 0 0 0,-11-11 0 0,11 11 0 0,0-1 0 0,0 1 0 0,0 0 0 0,0 10 0 0,0-21 0 0,11 10 0 0,-11 2 0 0,0 8 0 0,0-9-1 0,0-1 2 0,0 11-2 0,0-10 2 0,0 11-1 0,0-2-1 0,0-9 1 0,-11 10-1 0,11-1 0 0,0 2 1 0,0-12 0 0,0 11 0 0,11 0-1 0,-11-9 1 0,0 8-2 0,0-9 2 0,0-1 0 0,0 11 1 0,0-10-2 0,10 11 1 0,-10-2 0 0,0 1-1 0,0 1 1 0,0-2-1 0,0 1 1 0,0-10-1 0,0 9 0 0,0 2 1 0,0-2-1 0,0 11-1 0,0-9 2 0,0-2-2 0,0 12 1 0,0-22 1 0,0 22 0 0,0-11-1 0,11-11-1 0,-11 11 0 0,0-9 0 0,0 8 0 0,9 2 1 0,-9-1 0 0,0-1 1 0,0 2 0 0,11-2 0 0,-11 1 0 0,0 1 0 0,0-2 0 0,0 1 0 0,-11 0 0 0,11-11 0 0,0 22-1 0,-9-22 1 0,9 12 0 0,-11-1 0 0,1-1 0 0,10-9 0 0,-11-1 0 0,1 11-1 0,10-20 2 0,-10-1-1 0,-1 22 0 0,11-22 0 0,-10 10 0 0,10-10 0 0,-10 1 0 0,10-1 0 0,-11-10 0 0,11 0-1 0,0-10 0 0,0-1 0 0,0 1 1 0,0 0 0 0,0 0 0 0,11 0 0 0,-11 10 1 0,0 0 0 0,10 0 1 0,-10 0 2 0,10 10-2 0,-10 0 1 0,11 0 0 0,-1 0 0 0,-10 11-2 0,10 0 0 0,1 0 0 0,-1-1 0 0,1 12-1 0,-11-1 1 0,9-1-1 0,2 11 0 0,-11-10 0 0,0 0 0 0,10 1 1 0,-10 9-1 0,0-10 0 0,0-1 0 0,11 2 0 0,-11-2 0 0,0 2 0 0,0-1-1 0,9-1 1 0,-9 2 0 0,0 9 0 0,11-21-1 0,-11 22 1 0,11-22 0 0,-2 12-1 0,-9-12 1 0,11 1-1 0,-11 9 1 0,10-8-1 0,-10 9 1 0,10-1-2 0,-10-9 2 0,11 10-1 0,-11-11 0 0,11 2 1 0,-1-13-1 0,0 13 0 0,-10-3 1 0,10 2 0 0,-10 1-1 0,10-2 1 0,-10 0-1 0,11 1 0 0,0 0 0 0,-11 0 0 0,9-12 0 0,2 2 0 0,-11-1 1 0,11 1 0 0,-1-1-2 0,10-10 1 0,-10 0 0 0,12 0 1 0,-12 0-1 0,11-10 1 0,-1 10 0 0,-10 0 0 0,0 0 0 0,1 0 0 0,0 0-1 0,-11 10-8 0,0-10-18 0,-11 10 11 0,0-10 13 0</inkml:trace>
  <inkml:trace contextRef="#ctx0" brushRef="#br0" timeOffset="6">8199 6195 6 0,'0'0'0'0,"0"0"5"0,-11 0 2 0,11 0-1 0,-9 0 0 0,-2 0-1 0,11 0 0 0,-11 0-1 0,1 0-1 0,0 0 1 0,0 0 0 0,-11 0 0 0,10 0-1 0,-9 0-2 0,0 0 1 0,-2 0-1 0,2 11-2 0,-10-11 2 0,-2 9-1 0,1-9 0 0,0 0 0 0,11 10 0 0,-1-10-1 0,-9 11 0 0,8-11 1 0,2 10 0 0,-1 1 1 0,0-11-2 0,1 10 2 0,9 0-2 0,1-10 1 0,-1 11 0 0,-9 9 0 0,10-10-1 0,-1 1 1 0,2 10-1 0,-2-10 0 0,0-2 0 0,1 12 1 0,10-11 0 0,0 11 0 0,-11-11-1 0,11 21 1 0,0-10-1 0,11 0 1 0,-11-1-1 0,10 1 1 0,1-1-1 0,0 1 1 0,-2-1 0 0,-9 1 0 0,0 0-1 0,0 10 1 0,0-1 0 0,0 13 0 0,-9-12-1 0,9 9 1 0,0-18-1 0,0 18 1 0,0-9 0 0,0-9-1 0,-11 18 0 0,11-9-1 0,-11 0 0 0,1 11 0 0,10-1 1 0,-11-10 0 0,2 1 1 0,-1-13-4 0,-1 13-2 0,0-12 2 0,11-9 0 0,-10 9 0 0,-10 1-1 0,9-11 0 0,0 1 3 0,1-1 0 0,1-10 1 0,-2 0 0 0,1 10 1 0,10-10 0 0,-11 0 0 0,11 0 0 0,0 0 0 0,0 0 1 0,0-10-1 0,0 0 2 0,11 10 2 0,-1-21 2 0,1 21 0 0,-2-11 1 0,-9 11-2 0,10 0 0 0,-10 0-2 0,0 21-1 0,0-10-1 0,0 19-1 0,0-9 0 0,0-1-1 0,11 12 0 0,-11-12-1 0,11 1 2 0,-11 10-1 0,10-11 1 0,0 11 0 0,-10 1 0 0,0-12 0 0,10 11 0 0,-10 1 0 0,0-2 0 0,11 2 0 0,-11-1 0 0,0-1-1 0,11-9 2 0,-11 20-1 0,0-20 0 0,0 10 0 0,0-1 0 0,0-9 0 0,0 10 0 0,0-9 0 0,0-3 0 0,0 13 0 0,0-2 0 0,0 2-1 0,0-12 2 0,0 10-1 0,0-8 0 0,-11 8-1 0,11 2 1 0,0-12 0 0,0 12 0 0,0-12 0 0,0 11 0 0,0-11 0 0,0 12 0 0,0-12 0 0,0 12 0 0,0-12 0 0,11 0-1 0,-11 1 1 0,0 0 0 0,10 0 0 0,-10-1 0 0,0 1 0 0,0-1-1 0,9 2 1 0,-9-3 0 0,0 2 0 0,11 10-1 0,-11 0 1 0,0-10 0 0,10 0-1 0,-10 0 1 0,0-1 0 0,11 11-1 0,-11-10 1 0,0 9 0 0,11-9-1 0,-11 0 1 0,0 0 0 0,9-1-1 0,-9 1 1 0,11 0 0 0,-11 9 0 0,0-9-1 0,0-1 1 0,10 2-1 0,-10 8 1 0,10-9 0 0,-10-10-1 0,10 9 1 0,1-9-1 0,-11 9 1 0,10-10 0 0,1 0-1 0,-11 12 1 0,11-2-1 0,-2-10 1 0,-9 11 0 0,10-1 0 0,1-9-1 0,-11 10 1 0,10-1-1 0,1 1 1 0,-11-10-1 0,10-2 1 0,0 13-1 0,1-13 1 0,9 2 0 0,-10-1-1 0,1-10 2 0,-1 10-1 0,1 1 0 0,0 10 0 0,-2-12 0 0,2 2-1 0,-1-1 1 0,11-10 0 0,-11 0 0 0,11 0 0 0,-11 0 0 0,10 0 0 0,1 11 0 0,-1-11-1 0,-9 0 1 0,9 11 0 0,-9-2 0 0,9-9 0 0,-9 11 0 0,0 0 0 0,-1-11 0 0,0 0 0 0,-10 9 0 0,0-9 0 0,10 0 0 0,-10 0 0 0,0 10-2 0,-10-10-7 0,0 11-1 0,0 10 9 0</inkml:trace>
  <inkml:trace contextRef="#ctx0" brushRef="#br0" timeOffset="7">8210 6928 6 0,'0'0'0'0,"0"0"6"0,0 0-1 0,0 0 1 0,0-11 1 0,0 11-1 0,-11 0 1 0,11-10 1 0,0 10 0 0,-11 0-2 0,2 0-1 0,-13-10 0 0,12 10-1 0,-10 0-2 0,10 0 1 0,-22 0-2 0,2 0 1 0,-1 10-2 0,-10-10 1 0,9 0-1 0,-9 10-1 0,0-10 1 0,-10 0 0 0,9 0 0 0,0 11 0 0,1-11 0 0,0 0-1 0,-1 11 0 0,12-11 0 0,-12 10 0 0,0-1-2 0,-9 2 1 0,10-1 2 0,0 1 0 0,19 0-1 0,-18-2 1 0,18 2-1 0,-8 0 1 0,-1-2-1 0,-1 1 0 0,-19 11-3 0,10-10 1 0,11 0 4 0,-1-2-2 0,9 2 1 0,13-11 0 0,-12 10-1 0,11-10 1 0,10 10 0 0,-11-10 0 0,11 0-1 0,0 0 2 0,0 0-1 0,0 11 1 0,0-11-1 0,0 10 0 0,0 0 0 0,11 12 0 0,-1-3 0 0,0-8 0 0,1 10 0 0,-2 10 0 0,-9-1 0 0,0-19 1 0,0 30-1 0,0 1 0 0,0 8 0 0,0 2 0 0,-9-10 1 0,-2 10 0 0,1-1 0 0,-11-9 0 0,10-1-1 0,1 1 2 0,-10-2 0 0,-1-9-2 0,1-10 1 0,9 0-2 0,-10-11 0 0,1-10 0 0,10 0 0 0,-1 0 0 0,0 0 0 0,1-10 0 0,0-1 0 0,10 11 0 0,0-10-1 0,0 0 2 0,10-1-1 0,0 2 1 0,1-13 0 0,0 1 0 0,9 21 2 0,-10-10 0 0,0 1 1 0,1 18 1 0,0 1-1 0,-11 22-2 0,9-12 0 0,-9 1 0 0,0 10-1 0,11-10 0 0,0 9 0 0,-11-9-1 0,10 1 1 0,0 9 1 0,0-12-2 0,-10 24 1 0,10-13 0 0,-10 1 0 0,0 0 0 0,0 10 0 0,0-10 1 0,0 20-1 0,0-19 0 0,0 9 0 0,0 1 0 0,0-2 0 0,0 2-1 0,0-11 1 0,0 11 0 0,0-12 0 0,0 11 0 0,0-9-1 0,0 9 2 0,0-10-2 0,-10 10 1 0,10-9-1 0,-10 19 1 0,10-20 0 0,0 10 0 0,0-10 0 0,0 0-1 0,-10 0 0 0,10 10 1 0,0-20 0 0,0 20 0 0,-10-10-1 0,10 11 1 0,0-22 0 0,0 21-1 0,0-9 1 0,0-2 0 0,0 11 0 0,0-9-1 0,0-2 1 0,0 1 0 0,0 0-1 0,0 0 2 0,0 10-1 0,0-9 0 0,0-1 0 0,0-1-1 0,0 13 0 0,0-13 1 0,10-9-1 0,-10 20 1 0,0-10-1 0,10-1 1 0,-10 12-1 0,10 0 0 0,0-11 0 0,-10 9 1 0,11-8-1 0,0-2 0 0,-11 12 1 0,10-21-1 0,-10 20 0 0,10-20 0 0,-10 9 1 0,11 1-1 0,-2-9 1 0,-9 8-1 0,11-9 0 0,-11-1 1 0,11 11-1 0,-11-10 1 0,0 11-1 0,9-2 0 0,-9 1 1 0,11 1-1 0,-11-13 0 0,11 13 1 0,-11-12-1 0,10 11 0 0,1-10 1 0,-2 10-2 0,1-10 2 0,-10 10 0 0,21 0-1 0,-11-10 1 0,1 9-1 0,-1 1 0 0,11 0-1 0,-12-11 2 0,2-9 1 0,10 10-2 0,-10 0 0 0,9-1 1 0,-10 0 0 0,10-9 0 0,-9 10 0 0,21-10-1 0,-13-2 1 0,3 1 0 0,-2 1-1 0,1 9 1 0,20-9-1 0,-20 0 0 0,-1-2 0 0,12-9 0 0,-12 11 0 0,12-11-1 0,-13 0 0 0,13 0-1 0,-1 0 1 0,-1 0-1 0,2 0 1 0,-12 10 0 0,1-10 1 0,-11 10 0 0,1-10 0 0,-1 0 0 0,11 0 0 0,-10 0 0 0,8 0-1 0,-8 0 1 0,-1-10 0 0,1 10 1 0,9 0-1 0,-20-10 1 0,11 20-5 0,-11-10 0 0</inkml:trace>
  <inkml:trace contextRef="#ctx0" brushRef="#br0" timeOffset="8">7529 5685 6 0,'0'0'0'0,"0"0"1"0,0-10 1 0,0 10 7 0,0 0 2 0,11 0 2 0,-11-10 0 0,9 10-2 0,2 10 0 0,-1 0-3 0,1 11-2 0,9 0-2 0,-10-1-2 0,-10 1-2 0,11-1 1 0,-1-9-1 0,-10 9-1 0,10-20-8 0,-10 10-14 0,0-10-14 0,-10 0 15 0,10-10 16 0</inkml:trace>
  <inkml:trace contextRef="#ctx0" brushRef="#br0" timeOffset="9">7611 5696 9 0,'0'0'13'0,"-10"10"5"0,-10 11-6 0,9-1-7 0,-10 1-3 0,12 21-5 0,-2-12-24 0,0-10-2 0</inkml:trace>
  <inkml:trace contextRef="#ctx0" brushRef="#br0" timeOffset="10">25655 14841 255 0</inkml:trace>
  <inkml:trace contextRef="#ctx0" brushRef="#br0" timeOffset="11">19837 4769 6 0,'0'-10'0'0,"11"10"0"0,-11-10 2 0,0-1 4 0,9 0 4 0,-9-9 0 0,0 9-1 0,0 1-1 0,0 1 1 0,0-2-4 0,11 11 0 0,-11 0 0 0,0 0 2 0,10 11-4 0,-10 8-2 0,10 34 3 0,-10-2-2 0,0 31 4 0,0 22-1 0,10 8-2 0,1 23-2 0,-1 9-1 0,1 21 1 0,-1-1-2 0,0 22 0 0,0-2 0 0,10 13 1 0,-9 8 0 0,10 2-1 0,9 9 0 0,-8 1-1 0,8 49-1 0,-19-69 1 0,-2-3 3 0,2 24-2 0,-1-23 2 0,-10 1 0 0,11 0 1 0,9-11-1 0,-9 1-3 0,-1-22 0 0,0-10-1 0,10-9 0 0,-9-11-4 0,9-21-8 0,-20-10-14 0,22-10-4 0,-3-32 26 0</inkml:trace>
  <inkml:trace contextRef="#ctx0" brushRef="#br0" timeOffset="12">22453 4387 10 0,'0'-9'10'0,"10"-22"3"0,0 10-10 0,11 0 2 0,-1-10 5 0,-9 21 0 0,0 0 0 0,-11 10-3 0,10 10 1 0,-1 52-1 0,-9 21 2 0,0 50-3 0,0 32 0 0,-19 52-5 0,-12 20-1 0,9 29-1 0,12 13 1 0,10 19-4 0,10-29-1 0,21-22 3 0,1-21 1 0,-12-10 1 0,1-10 0 0,-21-20 1 0,0-21-1 0,0-21 3 0,0-32-2 0,0-8-2 0,10-32-5 0,-10-9-7 0,0-12-3 0,0-10-4 0,0-31-11 0,0-10 15 0,0-10 12 0</inkml:trace>
  <inkml:trace contextRef="#ctx0" brushRef="#br0" timeOffset="13">20279 4759 6 0,'0'0'0'0,"0"0"4"0,-9 0 6 0,9 0 1 0,-11 0 1 0,11 0 0 0,0 10-3 0,0 0-2 0,11 0-1 0,8 1 0 0,24 0-1 0,7-2-2 0,33 12 0 0,20-11 1 0,11 0-2 0,9 11-1 0,11-10 0 0,-11 9 1 0,11 1 0 0,-10-1-2 0,9 1 0 0,-9-1-1 0,0 1 1 0,30 10 2 0,-50-10-3 0,-33-11 1 0,33 10-1 0,-43 0 0 0,-10-9 1 0,-19 10 0 0,-12-21-2 0,1 11-9 0,-21-11-14 0,0-11-8 0,-10 1 8 0,-11-12 22 0,21 22-2 0</inkml:trace>
  <inkml:trace contextRef="#ctx0" brushRef="#br0" timeOffset="14">22103 4964 7 0,'0'0'7'0,"0"0"5"0,0 0-4 0,0 0 3 0,20 11 1 0,21 9 1 0,11 1-4 0,-22-1-2 0,-19-9-5 0,41 10 7 0,-22 9-2 0,-9-19-2 0,-10 9 1 0,-11 1 1 0,0-10 1 0,-11-2-2 0,-21 1-1 0,2 1-5 0,-11-11-3 0,0 0-24 0,0 11-29 0,-21-22 9 0,20 11 39 0</inkml:trace>
  <inkml:trace contextRef="#ctx0" brushRef="#br0" timeOffset="15">19641 4964 6 0,'0'0'0'0,"0"0"2"0,10 0 6 0,-10 0 2 0,11 22-1 0,-11 8 2 0,9 11 0 0,-9 20 0 0,11 1-1 0,-11 1-2 0,11-2-3 0,-1 12-1 0,0-12-1 0,-10-9-2 0,0 10 0 0,0-11 0 0,-10 1-1 0,0-1 1 0,10-30-1 0,-11 10-2 0,11-21-9 0,0 0-13 0,0 0-12 0,11-10 14 0,-1 0 15 0</inkml:trace>
  <inkml:trace contextRef="#ctx0" brushRef="#br0" timeOffset="16">19487 5860 8 0,'0'0'4'0,"0"0"11"0,20 0-2 0,1 0 2 0,9 0-3 0,1-10-6 0,10 10-4 0,0 0-2 0,-9-10-1 0,-2-1-10 0,-8 1-13 0,-13 1-1 0,2-13 17 0,-11 12 2 0</inkml:trace>
  <inkml:trace contextRef="#ctx0" brushRef="#br0" timeOffset="17">19403 4913 22 0,'22'0'22'0,"9"0"-16"0,9 0-2 0,12 0-3 0,21 0-2 0,-1 0-7 0,-10 0-19 0,-31 11 8 0</inkml:trace>
  <inkml:trace contextRef="#ctx0" brushRef="#br0" timeOffset="18">19249 5315 7 0,'0'0'0'0,"22"0"5"0,-2 0 5 0,0 11 2 0,11-3 0 0,0 14-2 0,-1 9-5 0,-8 0-3 0,-1-11-2 0,-11 1-6 0,-10-11-17 0,0-10-2 0,0 0 22 0,0 0-3 0</inkml:trace>
  <inkml:trace contextRef="#ctx0" brushRef="#br0" timeOffset="19">19414 5315 7 0,'0'0'0'0,"-20"19"2"0,-21 24 2 0,-1-2-3 0,2 10-2 0,8 0-4 0,2-9-3 0</inkml:trace>
  <inkml:trace contextRef="#ctx0" brushRef="#br0" timeOffset="20">19600 6057 6 0,'0'0'0'0,"10"-11"0"0,-10-9 1 0,0-2 4 0,11 2 4 0,-11 10 1 0,0 10-7 0,0-21 10 0,9 11-4 0,2 10-2 0,-11 0 1 0,10 10 1 0,-10 21-3 0,0 11-1 0,0 19-2 0,0 11 0 0,11 11-2 0,-11-1 0 0,0 0-2 0,9 1 1 0,2-12 0 0,10-8 0 0,-21-1-1 0,10-12 1 0,-10 3 0 0,-10-13-1 0,0 2-2 0,10-22-10 0,-11 11-10 0,11-20-7 0,0 0 9 0,0-11 15 0</inkml:trace>
  <inkml:trace contextRef="#ctx0" brushRef="#br0" timeOffset="21">19518 6993 13 0,'0'0'34'0,"10"-10"-28"0,10 10 1 0,1-10 3 0,10 10-4 0,10-11-2 0,-11 1-4 0,-19 10 0 0,30-9 1 0,-9-2-7 0,-23 11-16 0,2 0-12 0,-11 0 20 0</inkml:trace>
  <inkml:trace contextRef="#ctx0" brushRef="#br0" timeOffset="22">19271 6428 33 0,'0'0'19'0,"0"9"-13"0,9 13-5 0,13-12 3 0,8 10-1 0,-9-10-1 0,9 1-1 0,-19 9-1 0,9-20-3 0,-20 11-16 0,0-11-13 0,0 10 17 0</inkml:trace>
  <inkml:trace contextRef="#ctx0" brushRef="#br0" timeOffset="23">19394 6366 27 0,'0'0'0'0,"-21"10"30"0,12 10-23 0,-13 12 5 0,-9 9-1 0,0 0-9 0,11 0-12 0,9-10-39 0,11-11 19 0</inkml:trace>
  <inkml:trace contextRef="#ctx0" brushRef="#br0" timeOffset="24">19682 7055 6 0,'0'0'5'0,"11"0"5"0,-11 0 2 0,0 0 3 0,10 0 3 0,0 21-2 0,0 10-7 0,-10 10-3 0,10 1-3 0,1 20-1 0,0-12-2 0,-2 12 1 0,-9 1-1 0,0-13 0 0,11 12-1 0,-11-10 1 0,0 0-1 0,0-21-6 0,0-21-9 0,0-1-12 0,11 2-5 0,-11-22 21 0,0 11 7 0</inkml:trace>
  <inkml:trace contextRef="#ctx0" brushRef="#br0" timeOffset="25">19487 8014 6 0,'0'0'10'0,"9"0"5"0,13 0-4 0,-1 0-1 0,20 0-2 0,0 0-2 0,9 0-3 0,-8 0-2 0,-22 0-1 0,33 0 1 0,-2-11 0 0,-20 1-8 0,-1 10-16 0,-9 0-3 0,-21-10 15 0,0 10 6 0</inkml:trace>
  <inkml:trace contextRef="#ctx0" brushRef="#br0" timeOffset="26">19249 7457 13 0,'0'0'15'0,"0"0"3"0,11 0-2 0,0 0 7 0,-2 10-2 0,22 11-9 0,-21 10-7 0,22-11-2 0,-2 11-2 0,-10-10-1 0,2-10-1 0,-12-2-2 0,1-9-6 0,-11 10-20 0,0-20-21 0,0 1 20 0,-11-12 25 0</inkml:trace>
  <inkml:trace contextRef="#ctx0" brushRef="#br0" timeOffset="27">19425 7405 43 0,'0'11'54'0,"-22"19"-41"0,2 12 0 0,-10-2 8 0,9 2-10 0,-9-1-7 0,-1 0-3 0,9 0-12 0,1-9-54 0,12-12-12 0,-1-20 70 0</inkml:trace>
  <inkml:trace contextRef="#ctx0" brushRef="#br0" timeOffset="28">26068 17087 255 0</inkml:trace>
  <inkml:trace contextRef="#ctx0" brushRef="#br0" timeOffset="29">22536 7972 5 0,'0'0'2'0,"0"0"7"0,-11 11-2 0,11-11 0 0,0 10 3 0,0 11 0 0,11 9-5 0,-1 11-2 0,10 0 0 0,-10 10 3 0,21 23-2 0,-20-13-3 0,8 11-1 0,13 11-1 0,-12 10-2 0,2-11 1 0,-12 0 1 0,-1 11 0 0,2-21 0 0,-1-1 1 0,-10-8 0 0,11-12 2 0,-1-10-1 0,0-10-1 0,1-10-2 0,-11-1-12 0,10-20-15 0,-10-11 11 0,0 2 15 0</inkml:trace>
  <inkml:trace contextRef="#ctx0" brushRef="#br0" timeOffset="30">22412 7168 5 0,'9'-9'0'0,"2"9"0"0,-11 0 0 0,11 0 3 0,-11 0 3 0,0 0 11 0,0 0-7 0,-11 9-2 0,0-9 1 0,-9 11-1 0,0-11-3 0,-11 11 0 0,-10-1 0 0,10-1-1 0,-20 12 1 0,-1 1-1 0,-31-2 4 0,11 0-5 0,-31 11 0 0,-10-11 0 0,-11 12 0 0,-10-2-2 0,-10 11-3 0,-10-10-4 0,-2 11-1 0,3-2 4 0,-2 3 4 0,21-2 1 0,21 0-2 0,20-11 0 0,11-9 0 0,20 11-2 0,21-13 0 0,-1-8 0 0,32 10-3 0,10-21-2 0,10 0-3 0,1 0-1 0,20 0-4 0,-20 0-2 0,-2-11 2 0,1 1 7 0,-10 10 7 0,-10 0-4 0</inkml:trace>
  <inkml:trace contextRef="#ctx0" brushRef="#br0" timeOffset="31">20289 7674 8 0,'0'0'5'0,"0"0"25"0,0 0-16 0,0 19 2 0,0-8-10 0,-19 20-2 0,-3 1 0 0,-9-13 2 0,1 13-1 0,-1-12 1 0,10 1-1 0,0-1 0 0,12-9-3 0,-2-11-2 0,22 0-1 0,-2 0-1 0,23-11 2 0,9-9-1 0,0 10 0 0,10-11 1 0,-20 11 1 0,-9 10-1 0,-2 0-1 0,-10 0-9 0,-10 0-6 0,10 10-8 0,-10-10-9 0,-10 10 11 0,10-10 16 0</inkml:trace>
  <inkml:trace contextRef="#ctx0" brushRef="#br0" timeOffset="32">20341 5850 6 0,'0'0'1'0,"11"0"2"0,-11 0 3 0,0 0 7 0,10 0 1 0,0 0-3 0,0 0-3 0,11 0-1 0,10 10-3 0,21 1-2 0,9 20-2 0,32-11 0 0,21 11-1 0,40 10 0 0,-20-20 0 0,-1 10 1 0,1-1 0 0,-10-9 0 0,0 10-1 0,-12-10 0 0,3-1 2 0,-23 1-1 0,-9 0 0 0,-22-11-1 0,-10 0 1 0,-30 1 0 0,0-2-1 0,-11-9-4 0,-10 0-14 0,-20-20-13 0,-12 0 24 0,23 20 3 0</inkml:trace>
  <inkml:trace contextRef="#ctx0" brushRef="#br0" timeOffset="33">21855 6046 9 0,'0'0'0'0,"31"0"20"0,11 0-9 0,-1 11-1 0,10 8-3 0,-19 2-3 0,-2 1 2 0,1 8 2 0,1 1-1 0,-24-10-1 0,-8-1 2 0,-8 1-2 0,-14 10-2 0,-9-10 0 0,-20-11-4 0,-11 10-1 0,0 0-14 0,0-9-20 0,1-11-9 0,-11 11 29 0</inkml:trace>
  <inkml:trace contextRef="#ctx0" brushRef="#br0" timeOffset="34">20289 6880 5 0,'0'0'0'0,"-10"0"2"0,1 0 12 0,9 0 5 0,-11 0-2 0,22 0-6 0,-2 0-2 0,12 0-3 0,11 0-3 0,18 0-2 0,2 0 0 0,21 0 0 0,9 10-1 0,20 1 0 0,12-1 0 0,20 11 0 0,-11 9-1 0,0-9 3 0,1 10 0 0,-10-9 2 0,-11 18 0 0,0-19-4 0,-10 0 0 0,-11-12 1 0,-31 1 0 0,0-10-1 0,-9 0-2 0,-21 0-4 0,-11 0-12 0,-10-19-25 0,-10-2 19 0,-22-10 15 0</inkml:trace>
  <inkml:trace contextRef="#ctx0" brushRef="#br0" timeOffset="35">21855 6839 11 0,'0'0'0'0,"0"11"28"0,11-11-17 0,9 10-5 0,22 0 0 0,-1 0 5 0,0 0 3 0,-10 11-2 0,10 0-5 0,-20-1-1 0,-1 1 2 0,-9-1-1 0,-11 1-1 0,-11-10 0 0,-20 8-2 0,-20 3-3 0,-1-2-1 0,11-9-5 0,10-1-24 0,11-10-37 0,20-10 22 0</inkml:trace>
  <inkml:trace contextRef="#ctx0" brushRef="#br0" timeOffset="36">20332 10248 2 0,'0'0'1'0,"0"-21"1"0,0 10 3 0,0 11 2 0,0-8 1 0,0 8-2 0,9-11-3 0,-9 11 0 0,11 0-2 0,-1 0 1 0,0 0 0 0,0 11 2 0,1-3 0 0,10 24 1 0,-10-1-2 0,-2 10-1 0,1 1 1 0,1 20 0 0,-1-1 0 0,-20 21-2 0,-1-9 0 0,1-2-1 0,-10 1 1 0,-12 1-1 0,12-12 2 0,-10-9-1 0,-2 0 1 0,11-22-1 0,12-9 0 0,-2-10-3 0,11-11-4 0,0-11 2 0,11 1 1 0,-2 10 2 0,1-11-2 0,1 0-1 0,-1 2-1 0,1 9 1 0,0-10-4 0,-11 10-3 0,9-11-2 0,-9 2 1 0,11-2 10 0,-11 11 1 0</inkml:trace>
  <inkml:trace contextRef="#ctx0" brushRef="#br0" timeOffset="37">20372 10413 2 0,'0'0'1'0,"-10"-11"0"0,10-9-1 0,10 0 0 0,-10-1 2 0,10 0 3 0,-10 1 1 0,11-1 3 0,-11 1 0 0,10 9-1 0,1 1 0 0,-11 10 0 0,0 0-1 0,0 10 2 0,0 21-4 0,0 21-2 0,0 9-1 0,0 32 2 0,0 10-3 0,11 20-2 0,-11 1-1 0,0 20 0 0,9 1 2 0,-9 19 0 0,0 22 2 0,0 10-1 0,-9-1 3 0,9 12-1 0,0-13-1 0,0-8 0 0,0 0-2 0,9-21-1 0,1-1-2 0,-10-9 1 0,11-21-4 0,-11-11-1 0,0-10-3 0,10-20-2 0,-10-11-1 0,0-9-4 0,0-12 0 0,10-30 10 0,-10-21 3 0</inkml:trace>
  <inkml:trace contextRef="#ctx0" brushRef="#br0" timeOffset="38">23400 9939 1 0,'0'0'6'0,"0"11"-1"0,0 19-2 0,0 42 0 0,0-9-1 0,-11 49 1 0,2 53 1 0,-2-10 0 0,11 9-2 0,0 11-3 0,11 32 1 0,-2 19 3 0,-9-10 7 0,0-10 8 0,-9-10-1 0,-2-21-1 0,1 11-2 0,-10 9-1 0,-1-20-2 0,10-10-4 0,-9-10-4 0,10-10 1 0,-1-33-3 0,2-8-8 0,9-33-13 0,-11-10-14 0,-10-8-6 0,21-22 4 0,-11-22 26 0</inkml:trace>
  <inkml:trace contextRef="#ctx0" brushRef="#br0" timeOffset="39">20825 10351 0 0,'0'0'0'0,"0"0"2"0,11 0-2 0,9 0 0 0,11 11 0 0,21-11 0 0,9 9 0 0,12 2 0 0,9-1 0 0,11 0 0 0,20 1-1 0,1 0 0 0,29-2 1 0,23 12 0 0,-126-21 0 0</inkml:trace>
  <inkml:trace contextRef="#ctx0" brushRef="#br0" timeOffset="40">22762 10547 0 0,'61'0'0'0,"74"-11"0"0,-12 1 0 0,-9 1 0 0,-22-2 0 0,-20 11 0 0,-51-11 0 0,-21 11 0 0</inkml:trace>
  <inkml:trace contextRef="#ctx0" brushRef="#br0" timeOffset="41">20671 10742 1 0,'0'0'1'0,"0"-10"3"0,0 10 0 0,0 0-1 0,11 0-2 0,-2 0-2 0,12 0 2 0,21 10 1 0,9 1-1 0,10-1-1 0,22 10 1 0,20 1-1 0,20-1 1 0,11 2-2 0,-10-12-2 0,20 10-2 0,11-10-1 0,30 1 3 0,73 0 2 0,-62 9 1 0,-42-9 3 0,-42-2 4 0,-8 1-2 0,-11 1-4 0,-11-1-3 0,0 1 0 0,1 0 0 0,-22-2 1 0,-8-9 1 0,-44 0-2 0,-9 0-3 0,-9 0 3 0</inkml:trace>
  <inkml:trace contextRef="#ctx0" brushRef="#br0" timeOffset="42">20557 11144 3 0,'0'0'3'0,"11"0"1"0,10 0-1 0,-2 0-1 0,23 0-1 0,-1 11-1 0,22 9-1 0,30-10 0 0,-12 11 0 0,33-10 0 0,-1-2 1 0,0 2 0 0,1 0-1 0,9 8-1 0,-10-8-1 0,31-1 0 0,11 11 2 0,31-21 1 0,-11 10 1 0,-10-10 2 0,-42 0 2 0,-20 11 0 0,-10-1-1 0,-32-1-3 0,1 2-2 0,-20-11 0 0,-2 11 1 0,-9-11-1 0,-9 10-1 0,-2 1-2 0,-10-11-2 0,0 0 1 0,-10 9 4 0</inkml:trace>
  <inkml:trace contextRef="#ctx0" brushRef="#br0" timeOffset="43">22958 11309 0 0,'0'0'0'0,"20"0"0"0,11 10 1 0,0 1 1 0,10-1-2 0,-1 10 1 0,12 1 0 0,-11-1 3 0,2 2 1 0,-34-12 0 0,-9-1 1 0,-9-9 0 0,-34 11-3 0,13-11-1 0,-22 10-1 0,22-10-2 0,-1 0-3 0,10 11-10 0,-9-1 0 0,19-10 10 0</inkml:trace>
  <inkml:trace contextRef="#ctx0" brushRef="#br0" timeOffset="44">23091 11524 0 0,'0'11'0'0,"-31"0"0"0,1-1 1 0,-2 0 0 0,-8 11 1 0,-13 0 1 0,13-1 0 0,-13 1 2 0,-8 0-2 0,-10 9-1 0,-12 2-1 0,0-12-1 0,-19 21-1 0,-22-20 1 0,-11 20 1 0,-8-21 1 0,9 12 1 0,20-13 1 0,-9 12 0 0,-1 1 0 0,11-2-1 0,0 1-1 0,-92 42 0 0,101-42-1 0,11-1 1 0,22-9-1 0,19 10 0 0,11-21-3 0,19 1-2 0,12-11-3 0,10 9-2 0,0-9-2 0,10 0-1 0,1-9 7 0</inkml:trace>
  <inkml:trace contextRef="#ctx0" brushRef="#br0" timeOffset="45">20877 12050 2 0,'0'0'1'0,"10"0"1"0,1 0 1 0,-1 0 2 0,-10 0 3 0,0 0 1 0,0 11 4 0,-10 0-1 0,-22 8-1 0,-9 13-2 0,10-1-2 0,-9 10 1 0,-2 0-2 0,12-11-1 0,-2-9-1 0,22 0 1 0,0-11-2 0,10-10-3 0,20 0-1 0,1 0-1 0,20-20 1 0,1 9-1 0,-2-10 0 0,-9 12 1 0,0-12-1 0,11 21-5 0,-22-11-14 0,1 11-15 0,9-9 3 0,-19 9 28 0</inkml:trace>
  <inkml:trace contextRef="#ctx0" brushRef="#br0" timeOffset="46">22071 12072 0 0,'-102'40'0'0,"-32"2"0"0,10-1 0 0,-10 10 0 0,0-10 1 0,-9 11-1 0,-12 10 1 0,20 0 2 0,-39 9 1 0,61-9-3 0,9-1 0 0,11-8-2 0,32-13-3 0,10-8 0 0,19-22 2 0,22 1 2 0</inkml:trace>
  <inkml:trace contextRef="#ctx0" brushRef="#br0" timeOffset="47">23287 11855 0 0,'0'0'0'0,"-30"10"0"0,-2 0 1 0,-9 11 1 0,-1-1 0 0,-29 12 3 0,20-12 0 0,-11 11 0 0,-11 11 1 0,-19-2-1 0,-12 13 0 0,-19-3-2 0,0 12-1 0,-22 10 0 0,42-20 5 0,72-42-5 0,-103 62 5 0,1-10-3 0,-12 10-1 0,1-10 2 0,-11 10-1 0,-9-10 0 0,-11-1-1 0,10 1 4 0,10 10 2 0,22-30-7 0,19 9-2 0,11-20-2 0,11 1 0 0,10-2 0 0,19-20-5 0,22 11-7 0,21-21-8 0,9 10-9 0,32-20 14 0,-11 10 14 0</inkml:trace>
  <inkml:trace contextRef="#ctx0" brushRef="#br0" timeOffset="48">20608 12926 6 0,'0'0'8'0,"0"0"1"0,0 0 9 0,-8 10-11 0,-3 11-1 0,-10 10 0 0,0-11 3 0,-10 21 0 0,1-9-1 0,-1 9-1 0,1-21-1 0,-2 11-3 0,11-10-1 0,11 0-1 0,0-12 0 0,10-9-2 0,0 0-1 0,20 0 0 0,22-9 1 0,-1-2-1 0,11-10 0 0,-12 1-4 0,13 20-10 0,-23-21-8 0,11 21-9 0,-30-9 20 0,-11 9 9 0</inkml:trace>
  <inkml:trace contextRef="#ctx0" brushRef="#br0" timeOffset="49">20114 10433 4 0,'0'0'0'0,"0"0"0"0,0 0 12 0,0 11-8 0,-9-1 0 0,9 11-1 0,0 10 0 0,0 10 0 0,0 0 0 0,-11 21 0 0,11-1-2 0,-10 2-1 0,10 9 0 0,0-1 1 0,-11-9-1 0,11 10 4 0,-9 1-2 0,9 9 0 0,0-10 0 0,0 10-1 0,0-9 0 0,9 9-1 0,-9 0 1 0,0 0 0 0,11 1 0 0,-11-1-1 0,0 0 1 0,0 1 1 0,0-31-1 0,-11 21 1 0,11-2 0 0,0-19-2 0,11 9 0 0,-11-9 1 0,0-1-1 0,0 1 1 0,0 0-1 0,0-2 0 0,10 13 0 0,-10-12 1 0,11 1-1 0,-11-11 0 0,9 0 0 0,-9 10 0 0,0 1 1 0,0-11-2 0,11 11 2 0,-11-12-1 0,0-9 0 0,-11 1 1 0,2-2-1 0,9-9 0 0,0 0 1 0,0 0-1 0,0-2-1 0,0 3 1 0,0-2 0 0,0-9-1 0,0-11-2 0,0 9-3 0,0-9-6 0,9 0 0 0,-9-9-6 0,11 9 7 0,-11-11 5 0</inkml:trace>
  <inkml:trace contextRef="#ctx0" brushRef="#br0" timeOffset="50">19898 13410 10 0,'-10'0'19'0,"20"0"-9"0,1-11 2 0,20 11 1 0,0-10 2 0,10 0 1 0,11-11-4 0,-2 12-10 0,2-13-3 0,-31 12-7 0,9-20-38 0,-19 19 6 0,-11-9 26 0</inkml:trace>
  <inkml:trace contextRef="#ctx0" brushRef="#br0" timeOffset="51">19816 10475 11 0,'0'-11'4'0,"-11"11"11"0,11 0-1 0,0 0 5 0,32-10-12 0,19 0-1 0,11-10-2 0,52-22-1 0,-12 22-3 0,-9 9-3 0,-31 1-9 0,-21 10-22 0,-31 0 5 0,-10 21 24 0</inkml:trace>
  <inkml:trace contextRef="#ctx0" brushRef="#br0" timeOffset="52">18941 11442 4 0,'0'0'1'0,"0"0"4"0,10-9 2 0,-10 9 1 0,11 0 3 0,8 0-1 0,3 20-3 0,9 11-2 0,-11-10 0 0,22 9 1 0,-11-9 1 0,-1 10-1 0,-9-10-1 0,-11-12-2 0,0 2-1 0,1 0 0 0,-11-1-2 0,0-10-2 0,-11 0-12 0,11 0-22 0,-10-10 3 0,0-12 24 0</inkml:trace>
  <inkml:trace contextRef="#ctx0" brushRef="#br0" timeOffset="53">19209 11392 10 0,'0'0'9'0,"-11"0"6"0,1 9 0 0,-11 2-2 0,0 19-2 0,-9 12-1 0,-12-2-2 0,22 13-4 0,-11-13-2 0,11 2-2 0,-2-22 0 0,22 1-3 0,0-11-11 0,0-10-11 0,31 0-8 0,-9-20 15 0,-2 20 14 0</inkml:trace>
  <inkml:trace contextRef="#ctx0" brushRef="#br0" timeOffset="54">19446 11330 5 0,'0'0'4'0,"0"0"7"0,0 10-1 0,-11-10-3 0,11 20 0 0,0 12 0 0,0 9-2 0,0 0-2 0,0 0-1 0,-10 0-1 0,10-10 0 0,0-10 0 0,0 10 0 0,0-21-2 0,0 0 0 0,-11-10-11 0,11 0-31 0,0-10 39 0,0 0 0 0</inkml:trace>
  <inkml:trace contextRef="#ctx0" brushRef="#br0" timeOffset="55">19342 11546 9 0,'0'0'8'0,"11"0"7"0,0-11-5 0,8 0 4 0,12 2 2 0,11-1-4 0,-11-1-6 0,-11 1-4 0,1 10-2 0,-10 0-6 0,-2 0-27 0,1 0-2 0,1 0 17 0</inkml:trace>
  <inkml:trace contextRef="#ctx0" brushRef="#br0" timeOffset="56">20125 10815 3 0,'0'0'0'0,"10"0"0"0,11-11 0 0,0 0-1 0,19 11 1 0,2-10 0 0,-1 1 0 0,11-2 0 0,-1 1 1 0,-10 10-2 0,1-11 0 0,-21 11 0 0</inkml:trace>
  <inkml:trace contextRef="#ctx0" brushRef="#br0" timeOffset="57">20207 11309 3 0,'0'0'-1'0,"10"-10"1"0,1 10 0 0,0 0 1 0,9 0-1 0,0-11 1 0,11 11 1 0,0 0 2 0,0-10-1 0,0 10 3 0,10 0-3 0,-10 0-2 0,10 0-1 0,-20 0-1 0,-11 0-6 0,0 0-3 0,11 0 6 0,-21 0 3 0</inkml:trace>
  <inkml:trace contextRef="#ctx0" brushRef="#br0" timeOffset="58">20425 10701 1 0,'0'0'0'0,"0"0"0"0,0 0 0 0,0 0 0 0,0 0 0 0,9 0 0 0,-9 0-1 0</inkml:trace>
  <inkml:trace contextRef="#ctx0" brushRef="#br0" timeOffset="59">20259 12720 4 0,'0'0'0'0,"0"0"11"0,0 0-5 0,0-10 2 0,11-1-1 0,8-9-5 0,2-2-2 0,1 13 1 0,18-1 6 0,2-1 0 0,-22 11-1 0,1 0-2 0,-1 0-3 0,1 0-1 0,-10 11-1 0,-2-11-11 0,12 10-11 0,-11-10 2 0,0 9 16 0,-10-9 3 0</inkml:trace>
  <inkml:trace contextRef="#ctx0" brushRef="#br0" timeOffset="60">20248 13327 4 0,'0'0'0'0,"0"0"0"0,11 0 1 0,0-10 1 0,-2 10 1 0,12-11 1 0,-11 11-1 0,12-10-1 0,-2 10 0 0,0 0 0 0,1 0-1 0,0-9 0 0,-1 9-1 0,1 0 0 0,-11 0 0 0,0-11-1 0,1 11-5 0,-22 11-8 0,11-11 10 0</inkml:trace>
  <inkml:trace contextRef="#ctx0" brushRef="#br0" timeOffset="61">20486 12679 3 0,'0'0'0'0,"0"0"0"0,0 0 0 0,0 0-3 0</inkml:trace>
  <inkml:trace contextRef="#ctx0" brushRef="#br0" timeOffset="62">20352 12596 3 0,'-11'0'-1'0,"2"0"2"0,-2 0-2 0,0 11-1 0</inkml:trace>
  <inkml:trace contextRef="#ctx0" brushRef="#br0" timeOffset="63">20465 10722 1 0,'-10'0'0'0,"-1"0"0"0,11 0 0 0,-10 0 0 0,1 0 0 0,-2 0 0 0,0 0 0 0,1 0 0 0,-11 0 1 0,11-11-1 0,0 11 0 0,10 0 1 0,-11-10-1 0,2 10 0 0,-2 0 0 0,0 0 0 0,1 10 0 0,-11 1 0 0,1-1 0 0,9 0 0 0,-9 1 2 0,9-1 0 0,1 1-1 0,0-2 0 0,0 1 0 0,10 1-2 0,0 0 2 0,-10 9-1 0,20 1 0 0,-10 9 0 0,10 1 0 0,0 10 0 0,0-9 0 0,1-1 0 0,0 10-1 0,9-10 1 0,-9 0 0 0,-2 0 0 0,12-1 0 0,-11-9-1 0,21-1 1 0,-10 2 0 0,10-3 0 0,10 2-1 0,0 0 1 0,-9-11 0 0,8 1 0 0,13-1 0 0,-23-10 0 0,11 0 0 0,0-10 0 0,-10-1 0 0,0-9 0 0,0-12 0 0,0 2-1 0,-11-1 2 0,-10 0-1 0,1 0 0 0,-11-11-1 0,10 12 1 0,-10-2-1 0,-10-7 1 0,-1 7 0 0,1 2 0 0,-10-1 0 0,0-1 1 0,-12 12 0 0,2-12 0 0,8 12-1 0,-19-1 1 0,11 12 0 0,-12-12 1 0,12 10-1 0,-2 11 1 0,-9 0-1 0,21 0 0 0,-11 0-1 0,10 11 0 0,-30-1-1 0,30 1 1 0,-19-2 0 0,8 12 1 0,2-10 1 0,-12 9-1 0,21-9 0 0,-9 9 0 0,-1 0 0 0,-1 2-1 0,23-13-1 0,-2 22 1 0,1 0-2 0,10-9-1 0,10 8 2 0,1 11 0 0,-2-11 1 0,2 1-1 0,20 11 0 0,10 0 0 0,1-11-1 0,8-1 0 0,2-9 1 0,10-11 1 0,0 0 0 0,-1-10 0 0,-9-10 0 0,10-21 0 0,10-10-4 0,-10 10 1 0,-20 0 3 0</inkml:trace>
  <inkml:trace contextRef="#ctx0" brushRef="#br0" timeOffset="64">20568 12668 3 0,'0'0'0'0,"10"-11"0"0,-10 11 0 0,0-9 0 0,0 9 0 0,0-10 0 0,0-1 0 0,-10 11 0 0,-1 0 1 0,1-10 1 0,0 0 0 0,-1-1 1 0,1 11-2 0,1 0-1 0,-12-10-1 0,0 10 0 0,0 0 0 0,2 0 1 0,-3 0 0 0,1 10 1 0,1-10 0 0,-1 11-1 0,-10-1 0 0,21 0 0 0,-11 1 0 0,1-1 0 0,0 10 0 0,-2-9 0 0,2 9-1 0,0 1 1 0,9 9 1 0,1 2-1 0,10-11 1 0,-10 9-1 0,10 2 0 0,10-2 0 0,-10 1 0 0,10 0 0 0,1 0-1 0,-1 0 1 0,0-10 1 0,0 9-1 0,11 1 1 0,-10 1 0 0,-2-13-1 0,2 12 0 0,9 1 1 0,1-13-1 0,0 12 0 0,-1-9 0 0,11-3 1 0,0-8-1 0,0 10 1 0,0-10-1 0,0-11 1 0,-11 0 1 0,11 0 0 0,0 0 0 0,-9 0-1 0,8-11 0 0,1 0-1 0,-1 1 0 0,2-11 0 0,-12 1-2 0,11-11 0 0,-21 10 0 0,0-9-1 0,1-1 0 0,-11 1 1 0,11-13 1 0,-11 12 0 0,0-9-1 0,0-12-1 0,0 0 1 0,-11 2 2 0,0 8 0 0,1 1 0 0,0 9 0 0,-10 12 0 0,9-11 0 0,-9 11 0 0,-2 20 0 0,3-22 0 0,-2 22 0 0,-21-9 0 0,12-1 0 0,9-1 1 0,-10 1 1 0,1 0 1 0,9-1 0 0,-10 1-1 0,1 10-1 0,8 0-1 0,-9 0 2 0,11 10-2 0,-11 1 1 0,-1-1 2 0,22 0 0 0,-10 1 0 0,9-1-2 0,-9 10 0 0,9 1-1 0,1 0-1 0,0 10 1 0,0 10-2 0,0-11-1 0,10 1 1 0,-11 0 0 0,11 10 2 0,-10-20-1 0,10 10 2 0,0-10 0 0,-10 10 0 0,10-10-1 0,0-2 0 0,10 12 0 0,0 12-2 0,1-24 0 0,-1 12 0 0,20 1 1 0,-8-13 1 0,18-8 1 0,2 0 1 0,9-11 0 0,-9 9-1 0,19-9-1 0,-10-9 0 0,12-13 0 0,-12 12 0 0,0-10 0 0,-10-1 0 0,-9 11-1 0,9-21 0 0,-10 0 1 0,-11-10-1 0,1-10 1 0,0-1-2 0,-11-10-1 0,0-20-2 0,-20 0 1 0,-21-11 3 0,20 72-1 0</inkml:trace>
  <inkml:trace contextRef="#ctx0" brushRef="#br0" timeOffset="65">19610 11381 3 0,'0'0'0'0,"0"0"0"0,0 0 1 0,0-10 3 0,0 20 16 0,-10 1-14 0,10 9-3 0,0-9-2 0,0 8-1 0,10-8 0 0,10-1 1 0,-9-10-1 0,10 11 1 0,-12-11-1 0,2 0 1 0,10-11 0 0,-11 11 0 0,0-10-1 0,0-1 1 0,-10 11-1 0,11-9 1 0,-11-1 0 0,11-12-1 0,-11 13 0 0,9-12 0 0,-9-1 0 0,0 13 0 0,0-1 0 0,-9-1 1 0,9 11 0 0,0 0 0 0,-11 0-1 0,11 11 1 0,0 8-1 0,0 13 0 0,0-1 0 0,11 10-1 0,9-10 1 0,0 20 0 0,1 1 1 0,-11 0-1 0,1-1 3 0,-11-9 1 0,0 8 1 0,-11-18 2 0,-20 9 3 0,0-21-3 0,0 1-3 0,1-21-2 0,-2 11-2 0,12-22-6 0,10-10-17 0,-1 11-3 0,2 0 0 0,-12-1 19 0,21 11 3 0</inkml:trace>
  <inkml:trace contextRef="#ctx0" brushRef="#br0" timeOffset="66">17951 12627 3 0,'0'0'0'0,"-9"-20"3"0,-2 9 1 0,11 1-2 0,0-1 0 0,0 0 2 0,11 11 3 0,-11-8 1 0,0 16-1 0,0 14 0 0,0 9-3 0,9 0-1 0,2 0-2 0,20 0 0 0,-11-21 0 0,11 0 1 0,1-10 0 0,-12 0 0 0,1-20 0 0,10-1-1 0,-20 0-1 0,-3 1 1 0,3-1-1 0,-11-10 1 0,0 21-1 0,0-12 0 0,0 14 0 0,0-3 1 0,0 0-1 0,-11 11 0 0,11 0 0 0,0 0 0 0,0 11-1 0,11 8 1 0,10 24 0 0,0 7 0 0,-11-8 0 0,11 20-1 0,-12 0 2 0,2-11 0 0,-11 22-1 0,11-22 1 0,-11 0-1 0,-11 1 1 0,0-20 2 0,2-2 1 0,-12 11-1 0,1-21-2 0,-1 1 1 0,-9-10 0 0,-2-2 1 0,1-9 0 0,1 0 0 0,-1-20-2 0,-1-1-4 0,22 1-6 0,0-1-8 0,0 1-7 0,30-1-4 0,-10 1 17 0,0 9 7 0</inkml:trace>
  <inkml:trace contextRef="#ctx0" brushRef="#br0" timeOffset="67">18478 12525 3 0,'0'-11'1'0,"19"0"3"0,-8 11 0 0,0 0 0 0,-11 11 5 0,0 9 1 0,0 2-1 0,-22-3-1 0,3 13 0 0,-24-1 1 0,3 10 1 0,19-21-1 0,11 1-5 0,-1-11-2 0,11 1-1 0,0-11-2 0,11 9 2 0,10-9-1 0,9 0 0 0,1-9-1 0,11 9-10 0,-11-11-11 0,10 11-6 0,-21-10 3 0,-20 20 17 0</inkml:trace>
  <inkml:trace contextRef="#ctx0" brushRef="#br0" timeOffset="68">18694 12545 4 0,'0'0'0'0,"10"-11"6"0,0 2 6 0,-10 9 0 0,0 0 6 0,0 9-7 0,-10 13-1 0,0-14 0 0,-22 14-2 0,13 9 1 0,-13 0-3 0,11 0-2 0,1-11-2 0,10 11 0 0,0-20-2 0,10 9-2 0,10-20 2 0,10 0-1 0,1-11 0 0,21 2 1 0,-12-2 0 0,1 1 0 0,0 0-2 0,-11-1-10 0,-9 11-12 0,-1 0-6 0,1 0-1 0,-11 11 20 0</inkml:trace>
  <inkml:trace contextRef="#ctx0" brushRef="#br0" timeOffset="69">18919 12545 4 0,'0'0'-1'0,"0"0"1"0,-9 0 0 0,9-11 3 0,0 11 2 0,-11 0 1 0,22 0 23 0,-2 11-23 0,2 8 3 0,10-8 0 0,9 21-1 0,-8-12-5 0,-2 1 0 0,-9-12 0 0,9 2-1 0,-20 0 0 0,10-1-1 0,-10-10-1 0,0 10 0 0,0-10-5 0,0-10-69 0,-10 0 65 0,10-1 5 0</inkml:trace>
  <inkml:trace contextRef="#ctx0" brushRef="#br0" timeOffset="70">19096 12473 12 0,'-11'0'26'0,"11"10"-3"0,-11 10-7 0,-9 11 1 0,0 10-7 0,-11 22-8 0,9-12-5 0,3 10-33 0,8-8-19 0,1-33 43 0</inkml:trace>
  <inkml:trace contextRef="#ctx0" brushRef="#br0" timeOffset="71">17983 6324 9 0,'0'0'0'0,"0"0"0"0,0 0 0 0,0 0 0 0,0 0 0 0,10-11 3 0,0 11 1 0,11-9 0 0,-1-1-1 0,2-1-2 0,-12 11-2 0,10 11 0 0,-20-1 1 0,0 21 0 0,0 0 0 0,-11 9 0 0,-19 2 0 0,10-12 1 0,-2 2-1 0,12-22 0 0,0 0 0 0,0 1 0 0,20-11 0 0,0 10 0 0,11-10-1 0,-1 0 1 0,12 0 0 0,-2 0-1 0,1 9 1 0,-20 2 0 0,-11 10 0 0,0-1 0 0,-21 12 1 0,-10-12-1 0,-10 11 2 0,-1-11 0 0,2 0 2 0,18-20 2 0,-8 11-1 0,20-11-4 0,0 0 0 0,10 0-3 0,0-20 0 0,20-11-1 0,1 0-1 0,-1 0-8 0,11 10 1 0,0 11 2 0</inkml:trace>
  <inkml:trace contextRef="#ctx0" brushRef="#br0" timeOffset="72">18210 6366 8 0,'0'0'-1'0,"0"-22"2"0,0 13-1 0,10 9 1 0,0-11 1 0,1 11 3 0,-1 11 3 0,10 9 2 0,-9 1-2 0,9 9-3 0,11 12-1 0,-20-12-3 0,9-9 1 0,1 0-1 0,-1 0 0 0,-10-11-1 0,1-10 0 0,-11 0 0 0,0 0 0 0,0 0-4 0,0-10-13 0,0-1-4 0,-11-20 14 0,11 21 0 0</inkml:trace>
  <inkml:trace contextRef="#ctx0" brushRef="#br0" timeOffset="73">18405 6406 11 0,'-10'0'10'0,"-11"22"-9"0,0-2 0 0,-9 10 0 0,-1 12-1 0,10-11 0 0,-9 0 0 0,9-1-1 0,11 2-7 0,10-12-1 0,0-10 3 0</inkml:trace>
  <inkml:trace contextRef="#ctx0" brushRef="#br0" timeOffset="74">26830 18096 255 0</inkml:trace>
  <inkml:trace contextRef="#ctx0" brushRef="#br0" timeOffset="75">20434 3790 9 0,'10'-10'0'0,"11"-10"0"0,-11 9 0 0,1 1 0 0,-11-1 0 0,-11 1 1 0,-20 10 1 0,1 0-1 0,-12 21 0 0,-9 0-2 0,19 9 2 0,-9-10-2 0,32 2 1 0,9-12-2 0,31 1 2 0,-1-11-1 0,11 10 1 0,11-1 1 0,-11 13 0 0,0-2 0 0,0-9 0 0,-31 19 0 0,1-9 0 0,-11 10 0 0,-21-10 2 0,-9-1 0 0,-1 1-2 0,20-11 0 0,-30 0 2 0,-10 11 1 0,20-21-1 0,-1 0-1 0,13 0-1 0,-3-10-1 0,22-11-5 0,11 0-8 0,19 0 2 0,13 12 10 0,-34-1-7 0</inkml:trace>
  <inkml:trace contextRef="#ctx0" brushRef="#br0" timeOffset="76">20754 3760 8 0,'0'-11'1'0,"-11"-20"0"0,11 21 1 0,11 0-2 0,9-1 1 0,11 2 0 0,11-2 0 0,-12 0 1 0,11 1 1 0,-10 20-1 0,-11 1-3 0,-9 9 2 0,-11 1 0 0,0-1-1 0,-11 12 1 0,-9-2 0 0,-1 1-1 0,1 1 0 0,10 9 1 0,-1 0-2 0,-10 0 0 0,21-10 0 0,-10-10 1 0,10-1 0 0,0-10 0 0,0 1 0 0,0-11 1 0,10 0-1 0,1-11 1 0,-11 1-2 0,0-10 2 0,-11-12-2 0,-19 12 2 0,-1-11-1 0,0 0 1 0,-11 11 0 0,22-11 0 0,-1 21-1 0,12-1 0 0,9 11-2 0,0 11 0 0,19-1 2 0,23-1 1 0,9 2 0 0,2 0 1 0,-2 9 1 0,0-9 1 0,0 9 2 0,-9 0-1 0,-11 11-4 0,-20-9-1 0,8-3 0 0,-8 2-1 0,-1-10-6 0,-10-11-9 0,21 0 2 0,-11-21 5 0</inkml:trace>
  <inkml:trace contextRef="#ctx0" brushRef="#br0" timeOffset="77">21196 3708 8 0,'0'0'3'0,"-11"-21"3"0,11 21-7 0,-10 11 0 0,10 9 2 0,-9 22 0 0,9-1 1 0,0 0 0 0,19-11-1 0,13 1 1 0,-1-9 0 0,21-2 0 0,-12-20 2 0,-9-10 4 0,0-11-2 0,-10 1-2 0,-1-11-1 0,-10 0-1 0,1-11 2 0,-11 12-2 0,-11 9-1 0,1 0 1 0,0 11-2 0,0 10-1 0,0 0-2 0,10 20 1 0,0 12 1 0,10-2 0 0,10 1 0 0,22 1 1 0,-1-13-1 0,10-8 1 0,1 0-1 0,-21-11 1 0,0 0 2 0,-11-22 2 0,-9 13 3 0,-1-12 0 0,-10-11-3 0,0 2 1 0,-10-11-1 0,-11 10 1 0,0 1-1 0,1-2-1 0,10 2-3 0,-1 19-3 0,22 22-30 0,8 19-8 0,3-9 27 0,-22-21 7 0</inkml:trace>
  <inkml:trace contextRef="#ctx0" brushRef="#br0" timeOffset="78">26253 18395 255 0,'0'-21'0'0,"0"-40"0"0,0-74 0 0,0 53 0 0,0 20 0 0</inkml:trace>
  <inkml:trace contextRef="#ctx0" brushRef="#br0" timeOffset="79">10908 16242 6 0,'0'0'0'0,"0"0"0"0,0 0 0 0,10 11 0 0,-10-11 0 0,0 0 0 0,10 10 0 0,11-10 1 0,-12 10 1 0,13-10 1 0,-2 10 0 0,11-10-1 0,-11 11 0 0,21-11 1 0,-9 0-1 0,-12 10-1 0,21-10 0 0,0 0 1 0,-10 0-1 0,22-10 0 0,-14 10 1 0,4-11 0 0,-2 1-1 0,11 10 0 0,-12-10 0 0,2 0-1 0,-1 10 1 0,0-11-1 0,0 11 1 0,1-11 0 0,-2 11 0 0,2-9 0 0,9-1 0 0,-10 10 0 0,0-11-1 0,11 11 0 0,-11-10 1 0,11 10 0 0,-11-10-1 0,0 10 2 0,1-11 0 0,9 11 0 0,-10-10-1 0,11 10 1 0,-1 0-2 0,0 0 1 0,1 0-1 0,-1-11 1 0,1 11-1 0,10-9 1 0,-31 9 0 0,30-10 3 0,-20 10-1 0,1 0-1 0,-1 0-1 0,1 0 1 0,9 0-2 0,-9 0 1 0,8 0 0 0,1-11 0 0,1 11 0 0,0 0 0 0,0 0 1 0,-11 0-2 0,10 11 1 0,-20-11 1 0,10 0-1 0,11 0 0 0,-11 10 0 0,11-10 0 0,9 0 0 0,11 0-1 0,-11 0 1 0,2-10-1 0,-1 10 0 0,-11 0 0 0,1 0 0 0,10 0 1 0,-22 0 0 0,13 0-2 0,-2 0 2 0,-1 0-1 0,23 0 0 0,-11 0 1 0,0 0-1 0,0 0 0 0,-1 0-1 0,2 0 1 0,-12 0 0 0,-1 0 0 0,3 0 0 0,-13 0 0 0,3 10 1 0,7-10-1 0,-8 0 0 0,9 9 0 0,0 2 0 0,12-11 0 0,-11 0 0 0,-12 0 0 0,11 0-1 0,-10 10 1 0,2-10 0 0,-3 0 0 0,2 0-1 0,-1 0 0 0,0 0 2 0,-11 0-1 0,12-10 0 0,-12 10 0 0,13 0 0 0,-13 0 0 0,22 0 0 0,-11 0 0 0,20 0 0 0,-9 0 0 0,-1 0-1 0,-9 0 1 0,9 10-1 0,1-10 1 0,0 0 0 0,-2 0 1 0,-9 0-2 0,11 0 2 0,-11 11-1 0,0-11 0 0,-9 0 0 0,-12 0 0 0,1 10 0 0,-11-10 0 0,11 0 0 0,0 10 0 0,-2-10 0 0,3 0 0 0,9 0-1 0,-10 0 1 0,9 0 1 0,1 0-2 0,-1 0 1 0,2 0 0 0,-1 0 0 0,-1 0-1 0,11 0 1 0,-10 0 1 0,11 0-1 0,-1 11 0 0,0-11 0 0,11 0 1 0,-22 0-2 0,1 0 1 0,11 0 0 0,-1 0 0 0,-10 0 0 0,10 0 0 0,0 0-1 0,10 0 1 0,-9 10 0 0,-1-10-1 0,0 9 1 0,52 2 0 0,-52-11 0 0,0 0 0 0,11 11 0 0,-11-11-1 0,-11 10 1 0,23-10 0 0,-13 0 0 0,2 0 0 0,-11 10-1 0,10-10 1 0,-21 0 0 0,12 10-1 0,-1-10 1 0,-12 11 0 0,13-11 0 0,-1 0-1 0,-12 0 1 0,13 0 0 0,-1 0 0 0,-10 0 0 0,10 0 1 0,-11 0-2 0,11-11 2 0,-11 11-2 0,12 0 2 0,-12 0-2 0,1 0 2 0,10-10-1 0,-10 10 0 0,9 0-1 0,1 0 1 0,-10 0 0 0,9 10 0 0,-9-10 0 0,11 0-1 0,-13 0 1 0,13 11 0 0,-12-11 0 0,1 0 0 0,-1 0 0 0,-9-11 0 0,10 11 0 0,-1 0 0 0,1 0-1 0,-1 0 1 0,11 0 0 0,-11 0 0 0,11 0 1 0,-10 0-1 0,0 0 0 0,-1 0 0 0,-9 0 0 0,20 0 0 0,-11 0 0 0,-10 0 0 0,22 0 0 0,-23 0 1 0,2-10-1 0,0 0 0 0,8 10 0 0,-8-10 0 0,-1-1 0 0,11 11 0 0,0 0 0 0,-11 0 0 0,20 0 0 0,-19 0 0 0,9 0 0 0,2 0 0 0,-13 0 0 0,12 0 0 0,0 0-1 0,-1 0 2 0,1 0-1 0,-1 0 0 0,-9 0-1 0,10 0 1 0,-2 0 0 0,-8 0 0 0,9 0 1 0,-9 0-2 0,10 0 1 0,-1 0 0 0,1 0 0 0,-10 0 0 0,9 0 0 0,-10 0-1 0,1-11 1 0,-2 11 0 0,2 0 1 0,-1 0-1 0,1 0 0 0,-11 0 0 0,9 0 1 0,2 0-1 0,0 0 1 0,-1 0 0 0,0 0 0 0,0 0 1 0,0 0-1 0,1 0-1 0,0 0 2 0,-11 0-2 0,9 0 1 0,2 0 0 0,-11 0 1 0,11 0 0 0,-11 0 0 0,9 0 1 0,-9-9-1 0,10 9 0 0,-10 0-2 0,0 0 1 0,11 0-1 0,-11 0 0 0,0 0 0 0,10 0 1 0,-10 0-1 0,0 0 0 0,0 0 0 0,11 0 0 0,-11 0 0 0,0 0 0 0,0 0 0 0,11 0 0 0,-11 0-2 0,0 0-1 0,0 0-10 0,-11 9-20 0,11 2-8 0,-11 0 28 0</inkml:trace>
  <inkml:trace contextRef="#ctx0" brushRef="#br0" timeOffset="80">19764 16263 5 0,'0'0'0'0,"0"-10"0"0,11-1 0 0,-11 0 0 0,11 2 0 0,-2-1 0 0,1 10 1 0,-10-11 4 0,11 1 1 0,-11 0 0 0,10-1 0 0,1 1 0 0,0-1 1 0,-11 11 1 0,9-9-2 0,-9-1-1 0,0 10-1 0,0-11 1 0,0 0 0 0,0 11-3 0,0 0 0 0,0 0-2 0,11 0 1 0,-11 0 0 0,0 11 0 0,0 0 0 0,-11 8 0 0,2 13 1 0,-2-12 0 0,11 10-2 0,-11 2 0 0,11-1 1 0,0-11 0 0,0 11-2 0,0-10 2 0,0-11 0 0,0 0 1 0,0 1 0 0,0-11 1 0,0 0 4 0,0-11-4 0,0-19 0 0,0 9-1 0,0-10 1 0,0 0 1 0,11 0-1 0,-11-10 0 0,0 21 0 0,11-12-2 0,-11 13 0 0,9 8-1 0,2-10 0 0,-1 11-1 0,0-1 1 0,0 11 0 0,-10 0-1 0,0 11-4 0,-20 20-29 0,-10 20-39 0,8-30 56 0</inkml:trace>
  <inkml:trace contextRef="#ctx0" brushRef="#br0" timeOffset="81">10733 16149 7 0,'0'0'0'0,"20"-30"1"0,10 9-1 0,-9 11 0 0,0-11 2 0,0 1 3 0,-21 10 2 0,10-1 3 0,-20 0 1 0,10 11-4 0,-11 0-4 0,11 0-2 0,0 0 0 0,0 0 1 0,0 11 0 0,0 0 1 0,0 9 0 0,11 11 0 0,-11-11 0 0,10 12 0 0,-1-2-1 0,-9 1 0 0,11-10 0 0,0-1 0 0,-11 1 0 0,0-1 0 0,0-9 2 0,0-1-2 0,0-10 1 0,0 0 2 0,0 0 3 0,0-10-6 0,10-21-1 0,-10-1 0 0,0 2 0 0,0-22 0 0,0 11-1 0,0 10 1 0,0 1 0 0,-10 9-1 0,10 10 0 0,-11 2 0 0,11 9 0 0,0 9-1 0,0 13 2 0,11-2-2 0,-1 11 1 0,11 0-1 0,-11-1 1 0,0 2-1 0,10 9-7 0,-20-21-6 0,22 1-19 0,-12-1 3 0,10 1 10 0,1-11 12 0</inkml:trace>
  <inkml:trace contextRef="#ctx0" brushRef="#br0" timeOffset="82">11000 16294 7 0,'0'0'0'0,"-10"0"0"0,-11-11 0 0,10 11 1 0,2 0 1 0,9 0 1 0,9 0 1 0,2 11 1 0,10-11 0 0,-1 0-2 0,1 10-1 0,10-10 0 0,-1 0 0 0,2 0 2 0,9 0-2 0,0 0-1 0,10 0 0 0,11 0 2 0,11-10 0 0,-2 10 0 0,22-11 0 0,-10 11 0 0,-12 0 1 0,2 0-2 0,-12 0 0 0,-20 11 1 0,0-11 1 0,2 10 0 0,-3-10-1 0,2 0 1 0,9 0-2 0,0 0 0 0,22-10-1 0,50-11 0 0,-112 21 0 0,60 0-1 0,-19-10 0 0,0 10 0 0,9 0 0 0,-20 10 0 0,-9 0 1 0,9-10 0 0,0 0-1 0,0 11 1 0,0-11 0 0,10 0 0 0,2 0-1 0,-2 0 0 0,0 0 0 0,1-11 0 0,10 11 0 0,-21 0 1 0,0-10-1 0,-10 10 0 0,0-10 0 0,-11 10 0 0,11 0 0 0,-11 0 1 0,1 0-1 0,11 0 1 0,-2 0 0 0,11 0-2 0,0 0 2 0,11-10-1 0,-1 10 0 0,2 0 0 0,8 0 1 0,-10 0-1 0,1 0 0 0,-11-11-1 0,10 11 2 0,12 0-2 0,-22 0 1 0,9 0 0 0,-8 0 0 0,-2 0 0 0,13-11 1 0,-13 11-1 0,13 0 0 0,-2 0 0 0,-10 0 0 0,11 0 0 0,-1-9 0 0,1 9 0 0,0 0 0 0,-2 0-1 0,2-10 1 0,0 10 0 0,0 0 1 0,-1 0-2 0,-10 0 2 0,0 10-1 0,11-10 1 0,-11 0-1 0,11 0 0 0,-11 9 0 0,11-9-1 0,-2 0 1 0,2 0 0 0,-1 0-1 0,11 11 1 0,0-11-1 0,0 0 1 0,-1 11 1 0,12-11-1 0,-12 0 0 0,2 0-1 0,-12 0 2 0,-10 0-1 0,11 0-1 0,-11 0 1 0,0 0 0 0,11 0 0 0,0 0-1 0,-2 0 2 0,1 0-1 0,12 0 0 0,-11 0 0 0,-2 0 0 0,2 0 0 0,0 10 0 0,-12-10 0 0,13 0 0 0,-13 10 0 0,12-10 0 0,10 10 0 0,-1-10 0 0,-8 0 1 0,9 11 0 0,-1-11-1 0,1 10 0 0,-1-10 0 0,1 10 0 0,0-10-1 0,-1 10 0 0,1 1 1 0,11-11 0 0,-22 10 0 0,11-10-1 0,-10 0 1 0,-1 11 1 0,-11-11-1 0,13 0 0 0,-22 0 0 0,10 0 0 0,-10 0 1 0,-1 0 1 0,2 0 0 0,-2 0 1 0,1 0-2 0,0 0 0 0,11 0-1 0,-1 0 0 0,10 0 1 0,-11 0-2 0,13 0 2 0,-2 0 0 0,1 0-1 0,-1 10 0 0,10-10 0 0,-8 0 0 0,9 10 0 0,-1-10-1 0,-10 10 0 0,-9-10 1 0,9 11 0 0,-19-11 0 0,18 0 0 0,-18 9-1 0,18-9 3 0,-7 0-2 0,-13 11 0 0,1-11 0 0,0 0 0 0,0 0 1 0,0 0-2 0,-1 0 1 0,2 0 1 0,-1 0-1 0,-1 0 0 0,-9 0 0 0,-1 11 0 0,-9-11 0 0,0 0 2 0,8 0-2 0,-8 0 0 0,-1 0 0 0,1 0-1 0,19 0 1 0,-10 0 0 0,2 0-1 0,-1 0 1 0,-2-11 1 0,-8 11-1 0,0 0 1 0,-2-11-1 0,2 11 0 0,0 0 0 0,10 0 0 0,-12 0 0 0,1 0 0 0,12 0 0 0,-13 0 1 0,2 0 0 0,-1 0-2 0,1 0 1 0,-2 0-2 0,2 0 2 0,-1 0 0 0,1 0 0 0,-2 0 0 0,2 0 0 0,0 0 0 0,-1 0 0 0,0 0 0 0,0 11 1 0,-10-11-2 0,10 0 2 0,-10 0-1 0,11 0 0 0,0-11 0 0,-2 11 0 0,2 0-1 0,0 0 2 0,-2 0-1 0,1 0 0 0,-10 0 0 0,11 0 1 0,-11 0-1 0,10-9 0 0,1 9 0 0,-11 0 0 0,11 0 1 0,-11-11 0 0,0 11-1 0,-11 0-1 0,11 0-1 0,-11 11-22 0,-10-2-39 0,-9-9 36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2.55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20898 16614 36 0,'-12'-11'8'0,"-19"-20"-1"0,-3-14-4 0,24 13-4 0,-1 21-5 0,22-11-7 0,11 11-2 0,10-10 3 0,12 10 9 0,-33 0-1 0</inkml:trace>
  <inkml:trace contextRef="#ctx0" brushRef="#br0" timeOffset="1">26346 16941 28 0,'0'-11'9'0,"-22"-11"-10"0,11 0-7 0,-11-1-14 0,11 14 16 0,11 9 6 0</inkml:trace>
  <inkml:trace contextRef="#ctx0" brushRef="#br0" timeOffset="2">26215 18344 255 0,'0'0'0'0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0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17049 4893 12 0,'0'0'0'0,"22"-33"0"0,-2 12 0 0,3 10 0 0,-13 11 0 0,-10 11 0 0,0 10 0 0,-21 23 0 0,0-2 1 0,-12 14 4 0,-22 20 2 0,12 11-4 0,-12 0-2 0,12 11 0 0,11-33-1 0,10-22-5 0,22-21-6 0,0-10 9 0,11-24 1 0,0 12-10 0</inkml:trace>
  <inkml:trace contextRef="#ctx0" brushRef="#br0" timeOffset="1">16625 5502 12 0,'0'0'0'0,"0"-33"1"0,0 12 0 0,0 10 2 0,21 1-3 0,1-13 1 0,0 23 0 0,-1 0 0 0,-21 11 1 0,0 22 3 0,0 21 0 0,-21 11-3 0,9-10 0 0,-9-1-2 0,10-22 1 0,1-22-1 0,10-10 0 0,21-10 0 0,12-22 0 0,11-12 0 0,-2-10 0 0,-8 21-1 0,-13 11-9 0,-21 22-3 0,0 12 12 0,-10 10-11 0</inkml:trace>
  <inkml:trace contextRef="#ctx0" brushRef="#br0" timeOffset="2">17472 4676 12 0,'0'-23'1'0,"12"-31"-1"0,-1 33-1 0,-11 0 1 0,0 9 0 0,0 12 0 0,-11 12 0 0,-11 9 1 0,-1 0 0 0,3 23 0 0,20 0 0 0,-12 10 0 0,24-22-2 0,-2-10 1 0,23-11 0 0,-11-11 0 0,10 0 1 0,1-11-1 0,-22-1 0 0,11-8 0 0,-11 9 1 0,-11 0-2 0,9-12 1 0,-9 13-1 0,0-1 1 0,-9 1 0 0,9-1-1 0,0 11 1 0,0 0 1 0,0 0-1 0,0 11 0 0,9 20 1 0,3-19 0 0,-1 10-1 0,11-11 1 0,11-11-1 0,-1 0 1 0,1-11 1 0,-11-23-2 0,-1 13 1 0,-10 0 2 0,-11-2-2 0,-11-8-1 0,-10 8 1 0,-1 2-1 0,0 0 0 0,-1 21 0 0,3 0 0 0,9 10-1 0,0 11-3 0,0 13-5 0,-1-3 7 0,12-8 2 0,12-12-1 0,-1 10 1 0,11-21-11 0</inkml:trace>
  <inkml:trace contextRef="#ctx0" brushRef="#br0" timeOffset="3">17973 4534 16 0,'-11'-22'7'0,"-21"12"-6"0,20 10-9 0,-9 10 3 0,9 12 5 0,2 1 0 0,-12-13 0 0,-21 66 2 0,32-43 0 0,11 9-3 0,0-19 1 0,21-1 0 0,-9-12-1 0,20-10 0 0,1-21 1 0,0-1-1 0,-1-11 1 0,-11 1 0 0,-9 10 0 0,-12 1-1 0,-12-2 2 0,-9 23-1 0,0-11 0 0,-2 11 1 0,13 0-1 0,10 11 0 0,0-11 0 0,0 11 0 0,22 1 0 0,-2-2 0 0,3-10 0 0,-1 0 1 0,-1 0-2 0,11 0 1 0,-9 11 0 0,10-11-12 0</inkml:trace>
  <inkml:trace contextRef="#ctx0" brushRef="#br0" timeOffset="4">18136 4502 12 0,'0'0'0'0,"-11"0"1"0,22 10-1 0,11 23 0 0,0-21 0 0,10 9 0 0,-11-11 0 0,2 1 0 0,9 0 0 0,-10-11 0 0,-11 12-1 0,-1-12 1 0,2 0-1 0,-12-23 1 0,0 23-10 0</inkml:trace>
  <inkml:trace contextRef="#ctx0" brushRef="#br0" timeOffset="5">18331 4425 12 0,'-10'-10'1'0,"-1"10"-1"0,-11 21 0 0,0 12 0 0,12 10 0 0,-13 2 0 0,13-14 0 0,-1 3 0 0,0-24 0 0,11 1-1 0,11-1 1 0,0-10-1 0,-1-10-10 0</inkml:trace>
  <inkml:trace contextRef="#ctx0" brushRef="#br0" timeOffset="6">18593 4415 11 0,'0'0'0'0,"-11"-22"0"0,0 11 0 0,-1 11 0 0,12 0 0 0,-10-11 0 0,10 11 0 0,-10-11 7 0,-2 11 2 0,12 0-7 0,0 0-2 0,0 11-1 0,12 22 0 0,-2-12-8 0,-10 12 2 0,0-11 7 0,0 0-1 0,0-12 1 0,0-10 0 0,0 0 0 0,0-20-1 0,0-3-8 0</inkml:trace>
  <inkml:trace contextRef="#ctx0" brushRef="#br0" timeOffset="7">18539 4295 10 0,'0'-11'0'0,"0"0"1"0,-12 11-2 0,24 11 1 0,8 0 0 0,3 11-1 0,-23-22-8 0</inkml:trace>
  <inkml:trace contextRef="#ctx0" brushRef="#br0" timeOffset="8">18789 4360 11 0,'-12'0'0'0,"-9"-11"1"0,9 0-1 0,2 11 0 0,-1 0-1 0,0 0 1 0,11 0 0 0,-21 11 0 0,9 11 0 0,2 0 0 0,-12 10 1 0,11-10-1 0,11 0-1 0,0-11 1 0,0 1 0 0,11-12 0 0,11 0 0 0,0-23 0 0,-11 12 0 0,10-22 0 0,0 1 0 0,-9 10-1 0,-1 0 1 0,-11 11 1 0,0 11-1 0,-11 0 0 0,11 0 1 0,0 0-1 0,0 11 0 0,0 0 0 0,11 0 0 0,11 11 0 0,10-22 0 0,-11 0-1 0,2-11 1 0,-1 0-1 0,-12-11 1 0,12-21 0 0,-11 10-9 0</inkml:trace>
  <inkml:trace contextRef="#ctx0" brushRef="#br0" timeOffset="9">18972 3751 11 0,'0'0'0'0,"-9"-31"1"0,-2 8 2 0,-1 23 1 0,12 0-3 0,0 0-2 0,12 33 1 0,8 32 0 0,-8 11 0 0,21 33 2 0,-11-1-1 0,21 1-1 0,0-11-1 0,22 11-3 0,0-11-3 0,0-33-3 0</inkml:trace>
  <inkml:trace contextRef="#ctx0" brushRef="#br0" timeOffset="10">18669 10872 9 0,'-11'0'0'0,"0"0"0"0,0 0 0 0,1 0 0 0,10-10 0 0,-12 10 0 0,12 0 0 0,-10 0 1 0,10 0 1 0,10 0 0 0,12 0-1 0,11 10-1 0,10-10 1 0,22 0-1 0,23 0 1 0,-1-10 0 0,0 0 0 0,-1 10 0 0,2-11-1 0,-13 11 0 0,-10-11 1 0,-10 11-1 0,-12 11 0 0,-20-11 0 0,-2 11 0 0,-21 9-4 0,11 3-2 0,-11-12 4 0,0 0-7 0</inkml:trace>
  <inkml:trace contextRef="#ctx0" brushRef="#br0" timeOffset="11">19528 10906 10 0,'0'0'0'0,"0"-11"0"0,-12 0 0 0,12 11 0 0,-10 0 1 0,10 0 0 0,0 0 0 0,0 11 0 0,0 0 2 0,0 22 0 0,0 10 3 0,0 11 0 0,0 1-3 0,0-1 0 0,0 0-1 0,10 1-1 0,-10-12 0 0,0-21-1 0,12 0 1 0,-1-10-1 0,-11-2 1 0,11-10-1 0,-11 0 0 0,0-22-7 0,0 0-11 0,0 0 8 0,-11 11 1 0</inkml:trace>
  <inkml:trace contextRef="#ctx0" brushRef="#br0" timeOffset="12">18506 10928 10 0,'0'0'0'0,"0"-11"-1"0,0 11 1 0,0 11 0 0,11 0 0 0,-1 21 0 0,-10 1 2 0,0-1 4 0,12 12 0 0,-12 10-3 0,10 1 0 0,-10-12-2 0,0 11-1 0,0-21 1 0,0 1 0 0,0-3-1 0,0-9 0 0,0-10 0 0,0-2 0 0,0 1 0 0,0-11 0 0,0 0 0 0,10-11-2 0,-10 11-2 0,0-10 0 0,0 10 0 0,0 0 1 0,-10-12 2 0,0 12 1 0,10 0 0 0,-12 0 0 0,12 0 1 0,0 0-1 0,0-11 2 0,0 11 1 0,0 0 1 0,0 0 0 0,12 0-2 0,8 0-1 0,14 0 0 0,20 0 0 0,11-11 1 0,23-10 1 0,9 11 2 0,-22-2-2 0,3 12-2 0,-24 0-1 0,-21 12 0 0,-23-2-1 0,-10 0-2 0,-22 12-6 0,-21 11-10 0,0-1 13 0,9-32-3 0</inkml:trace>
  <inkml:trace contextRef="#ctx0" brushRef="#br0" timeOffset="13">18756 11439 9 0,'0'-11'0'0,"0"1"2"0,-12-2-2 0,12 12 0 0,12 0 1 0,-1 0-1 0,-1 0 1 0,13 12 3 0,-14 9-1 0,3 0 2 0,-12 12-1 0,11 0-2 0,-11-1-1 0,0 1 0 0,0-11-1 0,0 9 0 0,0-19 0 0,0 10-1 0,0-11 1 0,10-11-3 0,-10 11-4 0,0 0-5 0,12-11 10 0</inkml:trace>
  <inkml:trace contextRef="#ctx0" brushRef="#br0" timeOffset="14">18963 11439 9 0,'0'0'0'0,"0"-21"0"0,0 21 0 0,0 0 0 0,0-12 0 0,9 12 0 0,-9 0 0 0,0 0 2 0,0 0 2 0,0 12-3 0,0 9 1 0,0 11 0 0,0-10-1 0,-9 11 0 0,9-1 0 0,9 1 0 0,-9-22 0 0,12 11 2 0,-1-12-2 0,-11 0 0 0,10 2-1 0,2-12 0 0,-12 11 0 0,0-11 0 0,0 0 0 0,0 0-1 0,-12 0 1 0,12 0 0 0,0 0 0 0,0 0 0 0,-10 0-1 0,10-11 1 0,0 11 0 0,10 0 0 0,-10 0 0 0,12 0 0 0,-12 0 0 0,11 0 0 0,-11 0 0 0,0 0-1 0,0 0 1 0,0 11 0 0,0-11 1 0,0 0-1 0,-11 0 0 0,-1 11 0 0,-21-11 0 0,13 11 0 0,-13-11-1 0,1 0 1 0,-1 0 0 0,21 0 0 0,2-11 0 0,-1 11 0 0,11 0-2 0,0 0-1 0,11 0-2 0,-1 0-2 0,2 11 5 0,21 0-6 0</inkml:trace>
  <inkml:trace contextRef="#ctx0" brushRef="#br0" timeOffset="15">18375 11156 5 0,'0'0'0'0,"11"0"1"0,-11-11-1 0,10 11 0 0,2 0 0 0,-1 0 0 0,-1 0 1 0,2 0-1 0,-12 0 3 0,0 0 1 0,0 0 0 0,-12 0-3 0,2 0 0 0,-23 0-1 0,-10 0 0 0,-2 11 0 0,-8 0 1 0,20-11 0 0,1 11 0 0,21-11 0 0,11 0-2 0,0-11 0 0,22 11-3 0,-1-11-3 0,0 11 3 0,12-11-3 0</inkml:trace>
  <inkml:trace contextRef="#ctx0" brushRef="#br0" timeOffset="16">18429 10993 7 0,'0'0'0'0,"0"0"0"0,-10 0 0 0,10 0 2 0,0-11 2 0,10 11-3 0,2 0 1 0,-1-11-1 0,10 11 1 0,-10 0 2 0,-1 0 2 0,-10 0 0 0,0 0 3 0,-21 0-5 0,-11 11-4 0,-13 0 1 0,3 11-1 0,-2-11 0 0,-10-1 0 0,21-10 0 0,1 0 0 0,10 0-1 0,11 0-2 0,11 0-8 0,0 0-4 0,22-10 5 0,-1 10 8 0,-10-11-5 0</inkml:trace>
  <inkml:trace contextRef="#ctx0" brushRef="#br0" timeOffset="17">18125 11036 6 0,'0'0'1'0,"0"0"-2"0,0 0 1 0,0 0 0 0,0 0 0 0,11 0 0 0,-11 0 0 0,0 0 1 0,0-10 5 0,0 10-3 0,-11 21-1 0,11 1 0 0,0 11-2 0,11-1 0 0,-1 1-1 0,24-11-7 0,-13-1 3 0,-21-21-1 0</inkml:trace>
  <inkml:trace contextRef="#ctx0" brushRef="#br0" timeOffset="18">19648 11058 6 0,'0'0'0'0,"-12"0"2"0,2 0-2 0,-13 0 0 0,13 0 0 0,-12 0 1 0,22 0 3 0,-10-11 3 0,-1 11-2 0,11 0-1 0,0 0-2 0,0-11-1 0,-11 11 0 0,11 11-1 0,0-11 1 0,11 0-1 0,21 0 0 0,1 0 1 0,20-11-1 0,13 1 0 0,-1-12 0 0,0 0 0 0,-20 11-1 0,-2 11 0 0,-32-11-3 0,0 11-6 0,-11 11 0 0,-11 0 9 0,-11 0-7 0</inkml:trace>
  <inkml:trace contextRef="#ctx0" brushRef="#br0" timeOffset="19">19571 11145 8 0,'-10'0'0'0,"-1"0"0"0,0 0 0 0,0 0 0 0,-1 0 2 0,12 0 2 0,0 0-1 0,0 0-1 0,12 0-2 0,10 0 0 0,31 0 0 0,-8 0 0 0,8-11 0 0,2 0 0 0,0 1 0 0,-2 10-1 0,-30 0-3 0,-1 0-2 0,-2 0 5 0,-20 0-6 0</inkml:trace>
  <inkml:trace contextRef="#ctx0" brushRef="#br0" timeOffset="20">19919 11026 7 0,'0'0'0'0,"0"-11"0"0,10 11 0 0,-10-11 0 0,0 11 0 0,0-11 0 0,0 11 0 0,0-11 3 0,0 11 3 0,0 0-1 0,0 0-2 0,0 0 1 0,0 11-3 0,12 11-1 0,-12-1 0 0,22 1 0 0,-11 0-1 0,11-11 1 0,-12 11 0 0,12-22-2 0,-22 10-2 0,11-10-4 0,-11 0 1 0,-11 0 0 0</inkml:trace>
  <inkml:trace contextRef="#ctx0" brushRef="#br0" timeOffset="21">18473 10939 7 0,'0'0'0'0,"0"-11"0"0,-12 11 0 0,12 0 1 0,0 0-2 0,0 0 2 0,0 0 0 0,0 0 2 0,0-11 1 0,12 0 0 0,-12 0-2 0,0 0-1 0,0-1 1 0,0 2-1 0,0-11-1 0,-12-1 0 0,12 10 0 0,0 12 0 0,0-10-1 0,0 10 1 0,0 0-1 0,0 0 1 0,0 0-1 0,12 0 1 0,-1 0 0 0,-11 10-1 0,0 13 1 0,10-12 0 0,-10 20-1 0,0-8 1 0,0 10 0 0,0-12 0 0,0 1 0 0,0-11-5 0,23 0-4 0,-13-11 2 0</inkml:trace>
  <inkml:trace contextRef="#ctx0" brushRef="#br0" timeOffset="22">18494 10830 8 0,'0'0'2'0,"0"-11"0"0,0 11-2 0,23 0-1 0,-13-12 2 0,12 12 1 0,11-10 1 0,-11-1 1 0,21 11-3 0,1 0 0 0,9 0-1 0,12 0 0 0,13 0 0 0,-2 0 0 0,-11 11-1 0,11-1-1 0,0-10-3 0,11 0-1 0,-1 0 5 0,2-10 1 0,-1-1 0 0,-44 11-8 0</inkml:trace>
  <inkml:trace contextRef="#ctx0" brushRef="#br0" timeOffset="23">19463 10786 9 0,'0'-10'0'0,"0"-1"1"0,-12 11-1 0,12 11 0 0,0-11 0 0,-10 21 0 0,10 1 0 0,10 11 1 0,13-13-2 0,-2 25-1 0,-21-34-6 0</inkml:trace>
  <inkml:trace contextRef="#ctx0" brushRef="#br0" timeOffset="24">19050 11384 9 0,'-11'-11'0'0,"0"11"0"0,-12-10 0 0,23 10 0 0,-10 0 1 0,10 0-1 0,0 0 1 0,22 0-1 0,0 0 1 0,-1 10-1 0,1 1 0 0,11 0 0 0,10-11 0 0,-11 0 0 0,12-11 0 0,0 0 1 0,-11 1-1 0,-1 10 1 0,-10-10-1 0,-22 10-1 0,0 0 1 0,0 0 0 0,-12 0 1 0,-9 0-2 0,0 0 1 0,-12 0-2 0,0 0 0 0,1 0 2 0,-1 0 0 0,11 0 0 0,-11 0 0 0,23-12 0 0,-1 12 0 0,0 0 0 0,11-11 0 0,11 11 0 0,10 0 0 0,12-11-1 0,-22 11-7 0</inkml:trace>
  <inkml:trace contextRef="#ctx0" brushRef="#br0" timeOffset="25">18071 10982 6 0,'0'0'2'0,"-11"0"-2"0,11 0-1 0,0 0-6 0</inkml:trace>
  <inkml:trace contextRef="#ctx0" brushRef="#br0" timeOffset="26">18093 10949 7 0,'0'0'1'0,"0"-10"-1"0,0 10 0 0,0-11 0 0,0 0 0 0,-12 11 0 0,2 0 0 0,-1 0 0 0,-11 0 0 0,0 11 0 0,1 0 0 0,-1-1 0 0,-1 1 0 0,14 0 0 0,-14 11 0 0,13 11 1 0,10-1 0 0,-11 23-1 0,11-23 0 0,21 1 0 0,-9-1 0 0,8-10 0 0,13-11 1 0,-10 0 0 0,9-11-1 0,-10-11 1 0,11 0-1 0,-11 0 1 0,-1-21-1 0,-11-1 0 0,2-10 0 0,-12-1 0 0,0 1-1 0,-12-1 1 0,-9 11-1 0,0 23 1 0,-2-1-1 0,-10 11-1 0,-9 11 1 0,9 21 1 0,1-10 0 0,21 0-1 0,11-22-6 0</inkml:trace>
  <inkml:trace contextRef="#ctx0" brushRef="#br0" timeOffset="27">17244 11058 8 0,'-21'0'0'0,"-1"-11"0"0,-10 22 0 0,20-11 0 0,12 0 0 0,0 0 0 0,12-11 0 0,8 11 1 0,14-11 0 0,-1 1-1 0,20 10 1 0,12-11-2 0,12 11 1 0,-1 0 0 0,-10 0 0 0,21 0 0 0,-12 11-1 0,-10-11 0 0,0 0 1 0,-20 0-8 0</inkml:trace>
  <inkml:trace contextRef="#ctx0" brushRef="#br0" timeOffset="28">16928 11308 8 0,'0'0'0'0,"0"-11"0"0,12 11 0 0,-1 11 0 0,22-11 0 0,9 0-1 0,14-11 1 0,9-10 1 0,11 10 3 0,10 0 0 0,24 11-2 0,-24 0-2 0,2 0 0 0,-12 0 0 0,0 11-2 0,-1-11-4 0,-10 11 4 0,-9-11 2 0,-35 0-8 0</inkml:trace>
  <inkml:trace contextRef="#ctx0" brushRef="#br0" timeOffset="29">19929 10939 7 0,'0'0'1'0,"-10"-11"-1"0,10 11 0 0,-10 0 0 0,10 0 1 0,0 0-1 0,0 11 1 0,-12 10-1 0,12 12 0 0,0 0 1 0,0-12-1 0,12 12 0 0,-2 0 0 0,0-23 1 0,13 1-1 0,9 0 1 0,12-22 0 0,0 11 1 0,-12-21-2 0,1-1 1 0,-11 11-1 0,-11 0 0 0,-11-11 1 0,0 1-1 0,-23-1 1 0,-10-11-1 0,-9 22-1 0,9 0 0 0,-10 11-3 0,10 0-1 0,-1 11 5 0,14 0-8 0</inkml:trace>
  <inkml:trace contextRef="#ctx0" brushRef="#br0" timeOffset="30">19984 10949 8 0,'-10'0'0'0,"10"-10"0"0,0 10 0 0,0 10 0 0,22-10 0 0,10 0 0 0,33-10 0 0,1-12 2 0,32 0 0 0,-1 11 0 0,1-11-1 0,10 12-1 0,-10 10-1 0,0 0 1 0,1 0 0 0,-13 10 0 0,11 0 0 0,-19 2-1 0,-2-12-3 0,-22 11 2 0,-21-11 2 0,-33 0-7 0</inkml:trace>
  <inkml:trace contextRef="#ctx0" brushRef="#br0" timeOffset="31">20114 11134 7 0,'0'0'1'0,"-10"-11"0"0,10 11-1 0,0-10 0 0,0 10 0 0,0 0 1 0,0-11-1 0,10 11 0 0,-10 0 0 0,12 0 0 0,-12-11 0 0,0 11 3 0,0 0 0 0,-12 0-2 0,12 0 0 0,-10 0-1 0,20 0 0 0,-10 0 0 0,0 11 0 0,0-11 0 0,0 0 1 0,-10 0-1 0,-1 0 1 0,-10 11-1 0,-2-1 0 0,2-10 0 0,-1 11 0 0,22-11 0 0,0 0-1 0,0 0 2 0,0 0-2 0,11 0 2 0,0 0-2 0,10 0 2 0,12 0 0 0,22 0-1 0,10-11 1 0,22 1-1 0,-1-1 0 0,13 0 0 0,20 0-1 0,-10 11 0 0,10-11 0 0,-20 11 2 0,-13 0-1 0,-31 0 0 0,-22 0 0 0,-1 0 0 0,1 0 3 0,0 0 0 0,21 0-1 0,-10-11-3 0,20 11 0 0,-9 0-4 0,-22 0-5 0,-12 0 6 0,-32 0 3 0,-10 0-5 0</inkml:trace>
  <inkml:trace contextRef="#ctx0" brushRef="#br0" timeOffset="32">18734 11776 7 0,'0'0'0'0,"10"-11"0"0,2 11 0 0,-12 0 0 0,21 0 0 0,-21 0 0 0,12-11 0 0,-12 11 0 0,11 0 1 0,-11 11-1 0,0-11 1 0,9 11-1 0,3 11 1 0,-12-1-1 0,0 12 0 0,0 0 0 0,0-1-1 0,0 1 1 0,0 10 0 0,0-10 0 0,0 10 0 0,0-10 0 0,11 0 0 0,-1-12 0 0,2-10 0 0,-12 0-1 0,0-11 0 0,0 0 0 0,0-22-5 0</inkml:trace>
  <inkml:trace contextRef="#ctx0" brushRef="#br0" timeOffset="33">18963 11656 9 0,'0'0'-1'0,"0"-12"2"0,0 12-1 0,0 0 0 0,0 0 0 0,0 12 0 0,0 10 2 0,0 11 0 0,0 10 0 0,0 1-1 0,9-1-1 0,-9 11 0 0,0-10 0 0,0-12 0 0,12 1 0 0,-12 0 0 0,11-12 0 0,-1-10-1 0,-10 0-4 0,12 0 2 0,-12 0-4 0</inkml:trace>
  <inkml:trace contextRef="#ctx0" brushRef="#br0" timeOffset="34">19028 12211 0 0,'0'0'0'0,"11"0"6"0,-11-11-6 0,0 0 0 0,0 11 0 0,0-11 0 0,0 11 0 0,-22 0 0 0,10 0 0 0,2 11 0 0,-22 0 0 0,9 0 0 0,-10 10 0 0,-9 1 0 0,9 0 0 0,10 11 1 0,3-12 1 0,8 12-1 0,12-12 0 0,0 13-1 0,23-13 0 0,19-11 0 0,3 2-1 0,8-12 0 0,2-22 0 0,-11 1 1 0,-23-13 0 0,-11 3 1 0,-10-3-1 0,0 3 2 0,-20 8-1 0,-13 1-1 0,0 2 0 0,1 8 0 0,-1 12-1 0,11 12-1 0,0-3-1 0,12 13 3 0,10 12-1 0,0-24-4 0</inkml:trace>
  <inkml:trace contextRef="#ctx0" brushRef="#br0" timeOffset="35">19267 12353 3 0,'-12'-12'3'0,"12"1"-3"0,0 0 0 0,0 1-6 0</inkml:trace>
  <inkml:trace contextRef="#ctx0" brushRef="#br0" timeOffset="36">19300 12080 5 0,'0'0'0'0,"11"-32"3"0,-2 10-3 0,3 11 0 0,-1 0 0 0,-11 11 1 0,0 0 0 0,-11 22 0 0,-1 21-1 0,3 12 1 0,-2 10-1 0,-1 11 0 0,-9 22-1 0,-1 0 1 0,11 0 0 0,-21-11 0 0,20-22-1 0,2-22 1 0,10-21 0 0,0-11 0 0,0-33-4 0,22-10 3 0,-22 21-4 0</inkml:trace>
  <inkml:trace contextRef="#ctx0" brushRef="#br0" timeOffset="37">19332 12080 7 0,'0'0'0'0,"0"-11"0"0,0 11 0 0,11-11 0 0,-1 11 0 0,13-10 0 0,9-1 1 0,11-11 0 0,12 22 2 0,10-11 1 0,23 0-1 0,-2 0 0 0,12 11-1 0,-12 0-2 0,2 0 0 0,-12 11 0 0,1 0-1 0,-45-11-2 0,1 11-3 0,-23-11 0 0,2 0 6 0,-24 11-1 0,-9-11-6 0</inkml:trace>
  <inkml:trace contextRef="#ctx0" brushRef="#br0" timeOffset="38">19070 12852 6 0,'0'-11'0'0,"0"0"1"0,12 11-1 0,-1 0 1 0,21 0 0 0,1 11 0 0,22 0 1 0,-1-11 0 0,22-11 2 0,-1 0-1 0,23 1-1 0,-11-1-1 0,-22 0-1 0,-9 11-4 0,-24 0-4 0,-10 11 4 0,-11-11 4 0,-11 0 0 0,0 11-1 0,-11-11-6 0</inkml:trace>
  <inkml:trace contextRef="#ctx0" brushRef="#br0" timeOffset="39">20170 11939 11 0,'0'-44'8'0,"0"34"-6"0,0 20-3 0,-11 34 1 0,11 10 0 0,-12 22 0 0,2 0 2 0,-1 11 0 0,11-10 1 0,0 10-1 0,-12 0-2 0,12 0 0 0,-10 10 0 0,10-21 0 0,0 11-2 0,0-21-1 0,0-23-3 0,10 1-2 0,2-23 4 0,-1-10-2 0</inkml:trace>
  <inkml:trace contextRef="#ctx0" brushRef="#br0" timeOffset="40">19984 12907 8 0,'0'-22'3'0,"0"22"-3"0,-10 0-1 0,20 11 0 0,12 10 0 0,0-10 1 0,11 11 1 0,10 0 3 0,-10 10 0 0,9 12-3 0,3-11 0 0,8 21-1 0,-8-11-1 0,-13-10 1 0,1-11 0 0,0 10-1 0,-13-21 0 0,-8 1-4 0,-12-12-1 0,0 10 5 0,-12-10-2 0</inkml:trace>
  <inkml:trace contextRef="#ctx0" brushRef="#br0" timeOffset="41">19093 12896 6 0,'11'-22'0'0,"-11"22"0"0,0 0 0 0,11 11 0 0,-1 11 1 0,2 10 1 0,31 1-1 0,0 10 0 0,1 2 0 0,9-3 0 0,3 2-1 0,-14 0 0 0,14-1 0 0,-24 0 1 0,1 0-1 0,-11 1-1 0,-12 0-3 0,-10-22 1 0,0-12 3 0,0 0-6 0</inkml:trace>
  <inkml:trace contextRef="#ctx0" brushRef="#br0" timeOffset="42">19603 13396 6 0,'0'0'0'0,"23"-12"1"0,-1 12-2 0,10 0 1 0,22 0 0 0,11 0 0 0,12-10 0 0,10-1 0 0,-11 1 0 0,-1-1 0 0,-19 11 0 0,-14 0-1 0,3 0 1 0,-13 0 0 0,-21 0 0 0,11 0-5 0</inkml:trace>
  <inkml:trace contextRef="#ctx0" brushRef="#br0" timeOffset="43">15385 6111 13 0,'0'0'0'0,"-12"-11"8"0,12 11-6 0,-9 0-3 0,9 11 1 0,0 12 0 0,9-3 0 0,-9 2 0 0,0 22 2 0,0-12 1 0,0 13 0 0,0-3-3 0,0-9 0 0,-9 10 0 0,9-10 0 0,0-11-1 0,-11-12 1 0,11-10-6 0,11-22-3 0,-11-32 6 0,9 33-8 0</inkml:trace>
  <inkml:trace contextRef="#ctx0" brushRef="#br0" timeOffset="44">15341 6046 11 0,'0'0'0'0,"-10"10"0"0,10 1 0 0,-11 0 0 0,11-11 0 0,0 11 0 0,0-11 2 0,0 0 4 0,0 0-2 0,0 0-3 0,11 0 0 0,11 0-1 0,-2 0 0 0,25 0-1 0,-2-11 1 0,12 0 0 0,-13 0-1 0,14 1 1 0,-24-1 0 0,1 11 0 0,-11-11 1 0,-2 11-1 0,-8 0 0 0,-1 0 1 0,-11 0 0 0,0 11 3 0,0-11-3 0,0 0-1 0,0 0 1 0,0 0-1 0,-11 0 0 0,11 0 0 0,0 0 0 0,-12 0 1 0,12 0-1 0,0 0-1 0,0 0 1 0,0 11 0 0,12-1 0 0,-12 12 0 0,11 11 0 0,-1-1 0 0,-10 1 1 0,12 11-1 0,-1-12 0 0,-1 1 0 0,1-11 0 0,0-1 0 0,-11 1 0 0,0-10 1 0,0 9 0 0,0-21 2 0,-11 10 2 0,11 1 0 0,-21-11-1 0,-2 11-1 0,-10-11-2 0,-9 12-1 0,-2-2 1 0,-10 1 0 0,-11 11 0 0,0-12 1 0,10 2 0 0,23-12-1 0,-1 0-2 0,22-12-1 0,11 2-7 0,11-2-6 0,11 2-5 0,10 10 13 0,-21 0-3 0</inkml:trace>
  <inkml:trace contextRef="#ctx0" brushRef="#br0" timeOffset="45">15505 6046 12 0,'0'0'0'0,"0"0"0"0,0 0 0 0,11-11 0 0,-1-11 0 0,2 0 0 0,-2 0 0 0,0-10 0 0,2-12 1 0,-12 1 3 0,11-12 1 0,-11-22-1 0,0-19-2 0,0-24-2 0,0-32-1 0,0-22 0 0,-11-22-2 0,-1-21 2 0,12 21 1 0,-10 33 2 0,10 21 0 0,-10 34-1 0,10 30 0 0,0 36-2 0,0 31 0 0,10-1-3 0,-10 12 1 0,10 12 0 0,-10 10 2 0,12 0 1 0,9-1-1 0,-21 1 0 0,12 11 0 0,-12-1-11 0</inkml:trace>
  <inkml:trace contextRef="#ctx0" brushRef="#br0" timeOffset="46">14265 2251 19 0,'0'0'0'0,"0"11"0"0,11 10 0 0,-1 23-1 0,2 21 2 0,9 11-1 0,-9 11 0 0,-2 33 0 0,0 21-1 0,2 77 1 0,-1-23 0 0,-11-21 0 0,0 0-1 0,0-21 0 0,0-23 2 0,10-32-1 0,-10-11 0 0,0-22 0 0,12-21 1 0,-12-1-1 0,-12-32 2 0,12 0-2 0,0-11 1 0,12 0 0 0,-1-11-1 0,10-11 0 0,0 0 0 0,13 12 0 0,-3-1 0 0,3 11 0 0,20 0 0 0,1 0 0 0,32 11-1 0,11 10-1 0,10 12 3 0,22-11-1 0,23-1 0 0,10-21-1 0,22-43 0 0,11-11 0 0,-11-1 1 0,-12 12 0 0,-9 10-2 0,-13 11 3 0,-31 1-1 0,-33 21 1 0,-21-11-1 0,-23 11 0 0,-10 11 1 0,-22-11 0 0,-11 10 1 0,0-10 0 0,0 0 8 0,-11 0-8 0,11 0 0 0,-23 0-2 0,13-10 0 0,-1 10 1 0,-10 0-1 0,21-11 0 0,-11 0 0 0,11-11-1 0,0 1 0 0,11-23 0 0,10-21 0 0,0-21 1 0,2-24 0 0,-1-10 0 0,-12-43-1 0,1-11-1 0,-11 55-7 0,0-44 3 0,-21-33 5 0,-1 22 2 0,-1 76 1 0,13 22 0 0,-13 0-1 0,14 11 0 0,-2-1 0 0,-1 34-1 0,12 20 0 0,-10 12 0 0,10 0 1 0,0 33-1 0,10 1 0 0,-10-3 0 0,12 3 0 0,-1-13 0 0,-11 1 0 0,9-11 3 0,-9 0 1 0,0-11 2 0,-20 0-3 0,-2 0 1 0,-33 0-1 0,1 0-2 0,-33 0-1 0,-33 0 3 0,-33 10-1 0,-150 23-4 0,-100 20 5 0,67-8-3 0,8-2 4 0,14-32-3 0,31 0-2 0,44-11 4 0,43-11-4 0,43 0-10 0,45 11-13 0,43 0 18 0,53 0-13 0</inkml:trace>
  <inkml:trace contextRef="#ctx0" brushRef="#br0" timeOffset="47">15210 3588 14 0,'0'0'0'0,"0"-22"0"0,0-10 0 0,-10 10 0 0,10-11 0 0,0 12 1 0,0-1-1 0,10 0 2 0,2 11 1 0,-1 11-2 0,11 0 0 0,-1 44 1 0,-10 10-2 0,0 11 1 0,-1 12-1 0,-10 10-1 0,0-1 2 0,0-9-1 0,0-12 0 0,0-22 0 0,-10 1 1 0,-1-22 0 0,11-13 0 0,-11-9-1 0,1 0 0 0,-1-42-10 0,-1-2 6 0,2 0-10 0</inkml:trace>
  <inkml:trace contextRef="#ctx0" brushRef="#br0" timeOffset="48">15178 3523 15 0,'-10'-11'0'0,"-1"11"0"0,22 0 0 0,11 0 0 0,21 0 0 0,0-22 0 0,22 1 0 0,-10-23 0 0,21-10 0 0,-10 21-2 0,31 0 2 0,-64 33 0 0,-12 0 0 0,2 22 0 0,-14 22 0 0,-9-1 1 0,12 1-2 0,-12-1 2 0,11 1 0 0,-11 10 1 0,10 0 0 0,-10 1-2 0,12 10 1 0,-1-11-1 0,-1 0-1 0,1 11-4 0,0-21 3 0,-11-23-10 0</inkml:trace>
  <inkml:trace contextRef="#ctx0" brushRef="#br0" timeOffset="49">17071 2425 12 0,'0'0'0'0,"0"-11"0"0,-12-22 0 0,12 12 0 0,12 10 0 0,-1 0 0 0,-2 0 0 0,3 0 1 0,-12 22-1 0,11 11 3 0,-11 32-2 0,0 11 0 0,0 11-1 0,10-10 1 0,2-12-2 0,-1-21 2 0,-1-12-1 0,12-10 0 0,-12 0 0 0,13-11 1 0,-1-11-1 0,0-11 0 0,-1-10-1 0,-10 10 0 0,10-11-1 0,2 1 1 0,-13 21 1 0,-10 11-1 0,0 0 1 0,0 0 0 0,0 11 0 0,0 0 0 0,0 0 0 0,0-1 0 0,0 1 0 0,11 0 0 0,10 0 0 0,-9 0 0 0,9-11 0 0,-9 0 0 0,-2 0 1 0,0-11-1 0,2 0 0 0,-12 0 0 0,11 0-1 0,-1-10 1 0,-10-1 1 0,12 11-2 0,-1 11 1 0,-11-11 0 0,10 11-1 0,1 0 1 0,-11 11 0 0,0 0 0 0,11 11 0 0,-1-11 0 0,2-1 0 0,9 1 0 0,2-11 0 0,9-11 0 0,-10 1 0 0,0-12 0 0,-11 11 0 0,-1 0 1 0,-10 0 0 0,-10 11 0 0,-23-11 0 0,11 11-1 0,-21 0-1 0,21 11 0 0,-1 0-1 0,2 11 1 0,10-11-11 0</inkml:trace>
  <inkml:trace contextRef="#ctx0" brushRef="#br0" timeOffset="50">17820 2523 19 0,'0'-11'7'0,"-21"0"-7"0,10 0-1 0,11 11-3 0,11-11-3 0,-11 0 4 0,0 11 2 0,0 0 2 0,-11 0 0 0,0 0 0 0,11 11-1 0,-10 0 0 0,20 0-1 0,-10-11 0 0,22 11 1 0,-11 0 0 0,22-11 0 0,-12 10 0 0,12 1 0 0,-12 0 0 0,-9 0 0 0,-1 11 0 0,-11 0 1 0,-11-12 0 0,-11 1 4 0,-1 11 1 0,-9-22-2 0,-1 11-2 0,12-11-1 0,-1-11-2 0,12 11-2 0,10-11-7 0,0-11 3 0,21-21-3 0</inkml:trace>
  <inkml:trace contextRef="#ctx0" brushRef="#br0" timeOffset="51">18048 1946 21 0,'0'0'0'0,"-10"0"9"0,10-11-9 0,-10 11 0 0,10 0-2 0,0 11 0 0,20 33-2 0,3 11 2 0,-1 9 2 0,-11 13-1 0,21 64 0 0,-22-43 2 0,2-33-2 0,-1 11-2 0,0-32-1 0,-11-23 4 0,0-10-1 0,0-11-9 0</inkml:trace>
  <inkml:trace contextRef="#ctx0" brushRef="#br0" timeOffset="52">17983 2468 12 0,'-10'0'2'0,"-1"0"-2"0,11 0-1 0,11 0-1 0,22-11 1 0,-1 11-9 0</inkml:trace>
  <inkml:trace contextRef="#ctx0" brushRef="#br0" timeOffset="53">18310 2392 9 0,'0'0'0'0,"0"-11"4"0,11-1-5 0,-1 12 1 0,13-9 0 0,9 9-1 0,-10 0 1 0,-1 0 0 0,-21 9 1 0,0 14 3 0,-10 21 0 0,-13-12 0 0,13 1-1 0,-1-11-3 0,11-1 1 0,11-10-1 0,22-11-1 0,9-11-1 0,3-10-6 0,-2 10 0 0,-10-11-1 0</inkml:trace>
  <inkml:trace contextRef="#ctx0" brushRef="#br0" timeOffset="54">10416 12950 16 0,'0'0'0'0,"-32"-22"14"0,10 22-12 0,11 11-1 0,-1 0-1 0,12 22-3 0,23 32-1 0,-1 33-7 0,-2 21 1 0,-8-31 7 0,-1-23 1 0</inkml:trace>
  <inkml:trace contextRef="#ctx0" brushRef="#br0" timeOffset="55">9546 6774 7 0,'0'0'15'0,"-11"0"-15"0,11 11 0 0,0-11 1 0,0 0-1 0,-10 11 0 0,20 21 0 0,-10 34 0 0,11 21 0 0,-11 21 0 0,0 12-1 0,0 10 1 0,-11 1 0 0,1-44 0 0,-1-22 0 0,0-32 0 0,0-11 0 0,11-12 0 0,0-20-1 0,0-1-20 0</inkml:trace>
  <inkml:trace contextRef="#ctx0" brushRef="#br0" timeOffset="56">9503 6741 23 0,'0'-10'0'0,"-23"-1"0"0,13 11 0 0,10 11 0 0,0-11 0 0,0 0 0 0,10 0 0 0,2-11 0 0,-1 0 0 0,11-11 0 0,10 11 0 0,-10 11 0 0,21 22-1 0,-10 11 1 0,0-23-1 0,-1 12 0 0,1-22 1 0,0 0 0 0,-1-11 0 0,-10 0 1 0,-11-10-1 0,-1 10 0 0,-10 11 0 0,0 0 0 0,0 0 0 0,-10 0-1 0,-1 0 2 0,-1 11-1 0,2 0 0 0,-1-11 0 0,11 10 0 0,0 1 0 0,0-11 0 0,0 11 0 0,0 11 0 0,0 0 0 0,0 10 0 0,0 12 0 0,0 32 0 0,0 0 0 0,-12-11 0 0,12 0 0 0,0 0 0 0,-9 0 0 0,-14-10 0 0,13 0 0 0,-1-1 1 0,-1-10-1 0,2-1 0 0,10-10 0 0,0-12 0 0,0-10 0 0,0-11 0 0,10 0 0 0,-10 0 1 0,12-11-2 0,-12 11 2 0,0 0-1 0,0 0 0 0,-12 0 1 0,2 11-1 0,-12 0 1 0,-21 0 1 0,10-11-2 0,-22 0 0 0,13-11 1 0,-3 0-1 0,3 0 1 0,31 11-2 0,-1 0-1 0,24 0-1 0,-1 0-20 0</inkml:trace>
  <inkml:trace contextRef="#ctx0" brushRef="#br0" timeOffset="57">14689 5263 14 0,'0'0'2'0,"0"0"-2"0,0 0 0 0,0-11 0 0,0 11 0 0,0-11 0 0,0 11 0 0,0 0 0 0,0-11 0 0,10 11 0 0,-10 0 1 0,0 33-1 0,0 10 0 0,0 22 0 0,0 12 0 0,-10 10 0 0,10-11 0 0,0-11 0 0,0-11 0 0,0 1 0 0,0-12 0 0,0 1 0 0,0-1 0 0,-10-10 0 0,-2-1 0 0,12-10 0 0,0 0 0 0,0-22-1 0</inkml:trace>
  <inkml:trace contextRef="#ctx0" brushRef="#br0" timeOffset="58">14699 5230 17 0,'-10'0'0'0,"0"-11"0"0,-2 11 0 0,12 0 0 0,12 0 0 0,-2-11-1 0,12 11 1 0,-1 0 0 0,2 11 0 0,-2 11 0 0,0 0 0 0,-9-1-1 0,9 12 1 0,-9-22 0 0,8 0 0 0,-8 0 0 0,-12-11 1 0,11 0-2 0,-11 0 2 0,0 0-1 0,0 0 0 0,0 0 0 0,0 0 0 0,0 12 0 0,0-3 0 0,0 13 0 0,0 0 0 0,0 0 0 0,0 21 0 0,-11 12 0 0,11-2 0 0,0 12 0 0,11 0 0 0,-11 2 0 0,0-2 0 0,10-22 0 0,-10-10 0 0,0-11 0 0,0-1 0 0,0-21 0 0,0 11 0 0,0-11 0 0,0 0 0 0,0-11 0 0,0 11 0 0,0-10 0 0,0-1 0 0,0 11 0 0,-10-11 0 0,-1 11 0 0,-1 11 0 0,-8-11 0 0,-13 0-1 0,0 11 3 0,-11-11-2 0,1 0 1 0,-12 10 0 0,13-10 0 0,-2-10 0 0,33 10-2 0,0-11 0 0,11 11-1 0,22-22-15 0</inkml:trace>
  <inkml:trace contextRef="#ctx0" brushRef="#br0" timeOffset="59">13994 7242 11 0,'0'-22'0'0,"21"-11"0"0,34 22-1 0,-12 0 1 0,22 1 0 0,22 10 0 0,-1 0 1 0,35 0-2 0,9 0 1 0,12-11-10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10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3370 4295 15 0,'0'-22'1'0,"0"0"-1"0,0 12 0 0,21-1 1 0,12 11-1 0,22 0 0 0,43 0 0 0,11 0 0 0,9 0 0 0,13-11 0 0,11 0 0 0,-2-11 0 0,24 11 0 0,-12-10 0 0,1 10-1 0,32-11 2 0,-44 0-1 0,-11 11 0 0,-21-10 0 0,-23 10-1 0,-30 0 1 0,-34 11 0 0,-12 11 0 0,-20 0 0 0,-35 10 0 0,3 1 0 0,-14 22 0 0,35-23-16 0</inkml:trace>
  <inkml:trace contextRef="#ctx0" brushRef="#br0" timeOffset="1">9970 4284 15 0,'-10'0'5'0,"-23"-22"-5"0,-11 1 0 0,12 10-1 0,-12 0 1 0,12 0 0 0,10 0 1 0,-11 0-1 0,22 0 0 0,0 11 0 0,1-11 0 0,10 11 0 0,10 0 0 0,22 11 0 0,13-11 0 0,31 11 0 0,21-11 0 0,23 11 1 0,21-11-1 0,12 0 0 0,42-11 0 0,-32 11 1 0,1 0-1 0,-1 0 0 0,-12 0 0 0,2 11-1 0,-11 0 2 0,-12-11-1 0,-21 11 0 0,-33-11 0 0,-11 0-1 0,-21 11 1 0,-23-11 0 0,-10 0 0 0,-1 21-1 0,-10-10 1 0,0 0-20 0</inkml:trace>
  <inkml:trace contextRef="#ctx0" brushRef="#br0" timeOffset="2">3349 5306 16 0,'0'-11'0'0,"0"0"0"0,0-10 0 0,0 10 0 0,0 11 0 0,0-11 0 0,9 22 0 0,3-11 0 0,-1 0 1 0,11 0-1 0,-1 11 0 0,23-11 0 0,-11 0 0 0,20 11 0 0,12-11 0 0,13 10 1 0,-3-10-2 0,22 0 1 0,24 0-1 0,-12 0 2 0,9 0-1 0,13-10 0 0,-1 10 0 0,-10 0-1 0,10-11 1 0,1 0 0 0,44-11 1 0,-35 0-1 0,3 11 0 0,-13-10-1 0,1 10 2 0,-1 0-1 0,-10 0 1 0,-12 11-1 0,-11-11 0 0,-9 11-1 0,-1 0 1 0,-22 0 1 0,-10 0-1 0,-12 0 0 0,0 0 0 0,-11 0 0 0,-9 0 0 0,-13 11 0 0,-10 0-1 0,-10 11 1 0,-13 10-1 0,14-32-15 0</inkml:trace>
  <inkml:trace contextRef="#ctx0" brushRef="#br0" timeOffset="3">8806 13048 0 0,'0'-11'0'0,"-10"0"0"0,-13 11 0 0,23 0 0 0,-10 11 0 0,0 0 0 0,10-11 0 0,0 0 4 0,0 0 0 0,-12-11-2 0,24 11-3 0,20 0 1 0,1 0 1 0,20-11-1 0,12 0 0 0,33-9 1 0,1-14 0 0,20 12 1 0,11 11-1 0,2 0 0 0,-14 11-1 0,13 0-1 0,-1 0 3 0,2 11 0 0,19 0 0 0,-9-11-1 0,21-11 0 0,1 0 2 0,20-10-1 0,12-1-1 0,-65 11-1 0,-34 11-7 0,-20 0-3 0,-45 0 10 0,-32 0-1 0,0 11-10 0</inkml:trace>
  <inkml:trace contextRef="#ctx0" brushRef="#br0" timeOffset="4">9068 13363 0 0,'0'0'0'0,"33"-10"0"0,20-1 1 0,35 0 0 0,10-11 0 0,32 11 1 0,0 1 0 0,12-2 1 0,-11 12 2 0,-1 0 0 0,10 0-1 0,3 0-3 0,-13-11-2 0,11 11 1 0,-21 0 1 0,22 0 0 0,-24-11 0 0,3 1 0 0,9-1-5 0,-32 11-7 0,-22-10 10 0,-22-2 1 0,-10 1 0 0,-23 1 0 0,-21 10 0 0,-21 0-12 0</inkml:trace>
  <inkml:trace contextRef="#ctx0" brushRef="#br0" timeOffset="5">8839 12243 3 0,'0'-20'0'0,"0"-3"1"0,0 1-1 0,0 11 0 0,0 0 0 0,0 11 0 0,11-11 0 0,-11 11 0 0,0 11 0 0,-11 22 0 0,-10 21-1 0,-1 1 1 0,-1 10-1 0,3-10 1 0,8-24-1 0,2-8 1 0,10-12 0 0,0-11 0 0,10 0 0 0,22-22 1 0,1 0-1 0,-10 1 0 0,31-13 0 0,-10 24 0 0,-23-1 0 0,12 11 0 0,-22 11 0 0,-11 11 0 0,0 10 0 0,-11-11 0 0,-1 13 0 0,-9-3 0 0,0-8 0 0,-12-1 0 0,10-11 1 0,2-2-1 0,0-9-1 0,-2-20 0 0,13-13 1 0,-13 0 0 0,13 12-1 0</inkml:trace>
  <inkml:trace contextRef="#ctx0" brushRef="#br0" timeOffset="6">8785 12276 3 0,'0'0'0'0,"33"-33"1"0,-22 22-1 0,21-10 0 0,23-1 0 0,-2 0 0 0,2 0 0 0,-11-10 1 0,-11 21-1 0,-12 11 0 0,-21 0 0 0,-11 22 0 0,-11 10 0 0,1 23-1 0,-1-12 1 0,10 12-1 0,2-11 1 0,20-13 0 0,13 3 0 0,-1-24 0 0,10 1 1 0,1-1-1 0,0-10 0 0,9-10 0 0,-9-11 0 0,-1-1 0 0,-20-11 0 0,-12-11 0 0,-21 13 1 0,-2-3-1 0,-20 12 1 0,0-10 0 0,-1 32-2 0,1 0 1 0,10 0-1 0,11 23 1 0,1-23-1 0,21 20 0 0,11-9 1 0,21 0 0 0,11 0 0 0,1 11-1 0,-23-22-1 0</inkml:trace>
  <inkml:trace contextRef="#ctx0" brushRef="#br0" timeOffset="7">9427 12211 5 0,'-12'0'1'0,"-31"0"0"0,11 32-2 0,9 1 0 0,23 0 0 0,0-1 0 0,23-10 1 0,19-11 0 0,3-11 0 0,-2 0 0 0,12-11 0 0,-13 1 1 0,-9-13-1 0,-11-9 0 0,-22-1 1 0,0 11-1 0,-22-21 0 0,-21 21 1 0,0-11 4 0,-1 12-1 0,1 10-2 0,10 0-2 0,11 11-1 0,12 0-5 0,20 11 1 0,12 11 5 0,-1-1-5 0</inkml:trace>
  <inkml:trace contextRef="#ctx0" brushRef="#br0" timeOffset="8">9677 12288 4 0,'0'-23'0'0,"0"1"1"0,11 11-1 0,-1 2 0 0,-10-3 0 0,11 12 0 0,-11 0 0 0,0 12 3 0,0 8-1 0,-11 13-1 0,11 0-1 0,0-1 0 0,11-20-1 0,0-2 2 0,-1-10 1 0,13 0 0 0,-1-10 0 0,-2-13-1 0,-8-9 1 0,9-1-1 0,2 0 0 0,-13 12 0 0,-10-1 0 0,0 11-1 0,0 0 1 0,0 11-1 0,0 0-2 0,-10 11 1 0,-1 0 0 0,11 23 0 0,0-14 1 0,11 2 0 0,11-11-1 0,-12 1 1 0,12-2 0 0,0-10 0 0,-1 0 0 0,1-10-2 0,0-2-2 0,-11-21 2 0,-1 1 2 0,-10-12 1 0,0 12 3 0,0 10 2 0,0 11-1 0,-10 0-3 0,10 11-2 0,0 0-1 0,10 22 0 0,13 10-2 0,-2 1-8 0,23 0 5 0,-22-21-1 0</inkml:trace>
  <inkml:trace contextRef="#ctx0" brushRef="#br0" timeOffset="9">11318 12613 5 0,'0'-11'2'0,"-10"-21"-2"0,-1 10 0 0,0-12 1 0,11 13 2 0,0 11 0 0,0-1 2 0,0 11 1 0,0 0-2 0,0 21 1 0,0 23 2 0,0 21-4 0,0 11-2 0,22 11-2 0,0 11 0 0,10-11 1 0,1-11-1 0,10 0 1 0,-21-22 0 0,-1-10 1 0,-9-11-1 0,-12-1 1 0,0-9-1 0,-12-2-2 0,12-21-6 0,-10 0-10 0,-1-11 8 0,11-43 4 0</inkml:trace>
  <inkml:trace contextRef="#ctx0" brushRef="#br0" timeOffset="10">11383 12288 8 0,'-10'0'1'0,"-12"-12"1"0,11 12-1 0,1 12-1 0,10-2 0 0,10 11 0 0,12-10 1 0,11 0 1 0,20-11 2 0,3 0-1 0,31 0 0 0,10-22-1 0,12 12-1 0,11-11-1 0,10-2 0 0,-10 12 1 0,-12-11-2 0,-11 13-5 0,-19-3-1 0,-25 12 4 0,-20-11 2 0,-1 11 1 0,-32 0 0 0,0-11 3 0,0 11 1 0,-10 0-3 0,-1-11-1 0,0 11-1 0,1 0 0 0,10 11-2 0,10-11 2 0,12 22 1 0,-12 10 0 0,2 1 1 0,9 32 0 0,-9 0 0 0,8 12 0 0,13-1-1 0,1 22 0 0,9-12 0 0,11 12 0 0,-10 11-1 0,10-22 1 0,0 1 0 0,-10-23-1 0,0-11 2 0,-12 0-1 0,-10-10 1 0,-11-12 1 0,0-10 0 0,-11-11 0 0,0 0 3 0,0 0 3 0,-11-11 0 0,0 0-2 0,-11 0-1 0,0 0-2 0,1 0-2 0,-24 0-1 0,-8 10 0 0,-1-10 0 0,-2 10 0 0,-19-10 0 0,-12 12 0 0,-11-1 1 0,-22 0 0 0,-11 20-2 0,-21-8 1 0,-11-1-1 0,0 0 1 0,11 10-1 0,11-10-1 0,21 11-1 0,22-22 0 0,23-1-2 0,20-10-3 0,32 0-8 0,23-10-1 0,45-12 15 0,-2-11 0 0</inkml:trace>
  <inkml:trace contextRef="#ctx0" brushRef="#br0" timeOffset="11">11513 12798 4 0,'0'0'-4'0</inkml:trace>
  <inkml:trace contextRef="#ctx0" brushRef="#br0" timeOffset="12">11438 12830 7 0,'0'0'1'0,"-11"-10"-1"0,0 10 0 0,11-11 0 0,0 0 0 0,0 11 0 0,11-11 0 0,0 0 1 0,-1 11-2 0,2 11 2 0,-12 11 1 0,11 10 0 0,-1 23-1 0,2-23 0 0,8 1 0 0,-8 10-1 0,9-21 1 0,-9 0-1 0,-1 0 1 0,-11-11 0 0,0-11 0 0,0 0 1 0,0 0 2 0,0-21-1 0,0-24-2 0,0 2 1 0,-11-12-1 0,11 12 0 0,-12-1-1 0,12 12-2 0,0 10-10 0,0 11 0 0,12-11 12 0,-1 22-8 0</inkml:trace>
  <inkml:trace contextRef="#ctx0" brushRef="#br0" timeOffset="13">11611 12798 6 0,'0'11'2'0,"-10"-11"-2"0,0 11 1 0,10-1-1 0,0 1 0 0,10-11 2 0,-10 0 7 0,10 0 1 0,2-11-4 0,9 1-5 0,2-12 1 0,-13 11-1 0,1-11 0 0,-11 0 0 0,0 12 0 0,0-1 0 0,-11 0-1 0,1 11-1 0,-13 11 0 0,2 0 0 0,9 21 0 0,-8 12 1 0,20-12-1 0,0 1 1 0,32 10 0 0,-11-21 0 0,12-11 0 0,-11 0 0 0,0-11 1 0,-11-11-1 0,11 11 1 0,-12-22-1 0,0 1 1 0,-10-12 0 0,0 0-1 0,0 1 0 0,0-12 1 0,0 22-1 0,0 1 0 0,0 10 1 0,-10 0-2 0,10 11-1 0,0 0-3 0,0 11 1 0,0 0 2 0,0 10 1 0,10 12 1 0,-10 0 0 0,23 10 0 0,-12 1 0 0,0 10 1 0,-1 0-1 0,2 2 0 0,9-14-1 0,1 2 1 0,-12-22 0 0,2 0 0 0,-1-22 0 0,-11 0-2 0,0-12-19 0,-11-20 19 0,11 21-3 0</inkml:trace>
  <inkml:trace contextRef="#ctx0" brushRef="#br0" timeOffset="14">11743 12667 8 0,'0'-10'1'0,"0"-1"2"0,0 0 1 0,-11 0-1 0,11 11-1 0,11-11-2 0,0 11 0 0,-11 0 0 0,20 0 1 0,-8 0-1 0,21 22-1 0,-11 0-1 0,-1 10-5 0,-10 12 3 0,-22-12 4 0,-10 12 0 0,-12-12 0 0,-1-10 0 0,3-11 0 0,20 0 0 0,0-11 0 0,11 0-1 0,0 0-6 0</inkml:trace>
  <inkml:trace contextRef="#ctx0" brushRef="#br0" timeOffset="15">12069 12722 8 0,'0'0'0'0,"0"-11"0"0,-12 11 0 0,12 0 0 0,12 0 0 0,-12 0 0 0,0 0 1 0,0-11-1 0,0 0 1 0,11 0 0 0,-11 0-1 0,10 1 0 0,2-1 0 0,-12-11 0 0,0 11-1 0,0 0 1 0,-12 11-1 0,-9 0 1 0,-1 0 0 0,-1 22 0 0,-9 11 0 0,11 10 0 0,9-10 0 0,12-1 0 0,12-21 0 0,9 11 1 0,11-11 0 0,1-11-1 0,-10 0 0 0,19 0-2 0,-19-11 1 0,-1 0 1 0,-11-11-8 0</inkml:trace>
  <inkml:trace contextRef="#ctx0" brushRef="#br0" timeOffset="16">12189 12602 9 0,'0'0'0'0,"-11"-11"1"0,0 11-1 0,-1 0 0 0,12 0 0 0,0 11 0 0,0 0 1 0,-10 0 0 0,-13 0 2 0,13 11-1 0,-12-1-2 0,22-10 0 0,-10 0 0 0,10 0 0 0,10-11 0 0,2 0 0 0,8 0 0 0,-8-11 0 0,9 0-1 0,-9 0 1 0,-1 0 0 0,0-10 0 0,-11 10 0 0,10 0 0 0,-20 11 1 0,10 0 0 0,0 11-1 0,-11 0 0 0,11 0-1 0,0 10 1 0,11-10-1 0,-11 0 1 0,21 0-1 0,-11-11 0 0,24 0-2 0,-13-11 1 0,-10 0 2 0,0 0-1 0,-11 0-7 0</inkml:trace>
  <inkml:trace contextRef="#ctx0" brushRef="#br0" timeOffset="17">12167 12319 9 0,'0'-10'0'0,"-12"-23"2"0,2 33-3 0,20 12 0 0,13 9 1 0,-2 11 0 0,-10 11 0 0,11 22 0 0,-11-10 0 0,11 0 0 0,-1-12 0 0,-10 1-1 0,11-12 1 0,-11-10 0 0,-11-11 0 0,0-11 0 0,0 11-1 0,0-11-6 0</inkml:trace>
  <inkml:trace contextRef="#ctx0" brushRef="#br0" timeOffset="18">12232 12689 8 0,'0'0'0'0,"-12"-11"0"0,2 0 0 0,10 11 1 0,0-10-1 0,10 10 0 0,2 10 0 0,10-10 1 0,10 0 1 0,-11 0 0 0,12 0 0 0,-21 0-1 0,8-10 0 0,-8-1 0 0,-12 0 1 0,0 0 1 0,-12-11-2 0,3 11 0 0,-14-10-1 0,13 10-1 0,10 11 0 0,0 0-4 0,0 0 4 0,10 11 1 0,2-2 0 0,-1 14 0 0,-2-12 0 0,14 11 0 0,-13-11 0 0,2-11 1 0,-1 11-1 0,-1-11 1 0,2-11 1 0,-12 0-2 0,0 0 1 0,0-11-3 0,0 11-2 0,0-10-1 0,0-1 4 0,-12 11 1 0,12-12 0 0,0 13 0 0,0 10 0 0,0 0-1 0,0 0 1 0,22 0 0 0,0 10 0 0,-1 2 0 0,2 10 1 0,-2 0 0 0,-21-1 1 0,0 12 3 0,0-22 2 0,-11 0 0 0,-10 0 0 0,9-11 0 0,2 0-1 0,10-22-1 0,0-11-4 0,10-10-1 0,13-2-1 0,-13 3-4 0,12 9-21 0,0 0 7 0,-11 33 11 0</inkml:trace>
  <inkml:trace contextRef="#ctx0" brushRef="#br0" timeOffset="19">13014 12830 9 0,'0'0'0'0,"-10"0"0"0,-1 11 0 0,11-11 0 0,0 11 0 0,0-11 1 0,11 0-1 0,-1 0 2 0,13 0-2 0,9 0 1 0,1 0 0 0,21 0 1 0,22-11 2 0,11-10 0 0,33 10 1 0,31-11 0 0,24 11-3 0,31-11-2 0,34 11-3 0,21 1 0 0,22-1-2 0,21-22 1 0,1 11 0 0,10-10 0 0,-11 10 2 0,-32 0 0 0,-65 10-2 0,-66 12-1 0,-43-9 5 0,-56 9 0 0,-51 0 0 0,-35 0 0 0</inkml:trace>
  <inkml:trace contextRef="#ctx0" brushRef="#br0" timeOffset="20">13167 13353 9 0,'-11'0'0'0,"-1"-11"0"0,2 11 0 0,20 0 0 0,13-11 1 0,21-11 2 0,21 11 6 0,44-22 2 0,31-9-2 0,24 9-5 0,43-1-3 0,10 13-5 0,21 11 0 0,24-13-1 0,-13 2-1 0,-8 0 2 0,-3-2-1 0,12-10 0 0,12 12 1 0,-23-1 3 0,-43 22-2 0,-67-11 0 0,-41 0 1 0,-66 11 1 0</inkml:trace>
  <inkml:trace contextRef="#ctx0" brushRef="#br0" timeOffset="21">13820 11982 9 0,'0'0'0'0,"-12"-21"1"0,12 10 0 0,0 11-1 0,0 0 0 0,12 0 0 0,-12 21 0 0,0 12 0 0,0 21 0 0,-12-10-1 0,2 10 1 0,-1-10 0 0,11-12 0 0,-12-10 0 0,12-11 0 0,0-11 0 0,0 11 0 0,0-11 0 0,12-11 0 0,-1 0 0 0,11-11 0 0,10 1 0 0,1 10-1 0,10 0 1 0,-10 0 0 0,-11 11 0 0,-2 11 0 0,-8 0 0 0,-1 21 0 0,-22-10 0 0,-10 22 0 0,-12-23 1 0,0 1-1 0,-10 11 1 0,-2-23-1 0,13 2-2 0,-11-2 1 0,0-10 0 0,31 0-6 0</inkml:trace>
  <inkml:trace contextRef="#ctx0" brushRef="#br0" timeOffset="22">13667 12102 11 0,'0'0'0'0,"0"-33"11"0,0 12-8 0,22 21-4 0,11-11 0 0,10-11 0 0,0 11 1 0,1 11 0 0,0-11-1 0,-12 11 1 0,11 0-1 0,-11 0 1 0,1 0-2 0,12-11 2 0,-13 0 0 0,-22 11-1 0,13 0-3 0,-23 11 1 0,-11 0 3 0,-1 22 1 0,-20-1-2 0,11 23 2 0,-1-23-1 0,22 1 1 0,0-11 1 0,33 10 0 0,-1-21-1 0,1 0-1 0,9 0 1 0,3-11 0 0,-13-11-1 0,-11 0 1 0,2 0 0 0,-23-10 3 0,0-1-1 0,-33-11 1 0,-10 12-1 0,-12-12-2 0,0 22 0 0,2 0-2 0,9 0-3 0,21 11-5 0,23 0-1 0,0 0 6 0,23 0 4 0,32 0-1 0,-13-11 0 0,23 11 1 0,-53 0-7 0</inkml:trace>
  <inkml:trace contextRef="#ctx0" brushRef="#br0" timeOffset="23">14428 12080 22 0,'-11'-11'9'0,"-43"0"4"0,32 22-15 0,0 22-3 0,22-11 0 0,22 10 2 0,11-21 0 0,10 11 2 0,12-22 2 0,10 0-2 0,-10 0 1 0,-1-11-1 0,-21 0 1 0,-13-11 0 0,-8 1 4 0,-34-12 0 0,-21 0-1 0,-11-10 3 0,-12 21 1 0,-11 0-4 0,2 22-3 0,32 11-1 0,10-11-3 0,33 11-5 0,11 0-3 0,21 0-3 0,11 11 12 0,34-11-4 0</inkml:trace>
  <inkml:trace contextRef="#ctx0" brushRef="#br0" timeOffset="24">14874 12113 6 0,'0'-22'0'0,"-12"11"1"0,12 0-1 0,0 0 0 0,0 11 0 0,0 0 0 0,12 0-1 0,-12 22 2 0,11 0 2 0,-1 11-2 0,2-1-1 0,21 1 0 0,-13-10 0 0,14-14 0 0,-13 2 1 0,-11-11 0 0,2-11 0 0,-12 2 1 0,0-14-1 0,0-10-1 0,0 1 1 0,0 10-1 0,0 0 0 0,0 11-1 0,0 0 1 0,0 11-1 0,0 0 1 0,0 11-1 0,10 0 1 0,2 0 0 0,9 0 0 0,11 11-1 0,1-12 1 0,12 1 0 0,-13-11-1 0,-11-11 0 0,-9 1-1 0,-1-1-1 0,-11-11 3 0,0 0 0 0,-11 11 1 0,-1-10-1 0,2 10 1 0,-1 11 0 0,11 0 2 0,0 0 1 0,0 0 1 0,-12 11 1 0,12 10-2 0,12 1-2 0,9 0-2 0,12 0 0 0,-1-1-1 0,13-10 0 0,-2-11-1 0,-11 0 1 0,1 0-2 0,-33 0-9 0,0 11 2 0,-10-11 10 0,10 11-4 0</inkml:trace>
  <inkml:trace contextRef="#ctx0" brushRef="#br0" timeOffset="25">15701 12265 29 0,'0'0'0'0,"-12"-33"38"0,-9 24-30 0,-1 9-11 0,0 0-36 0,-11 20 6 0</inkml:trace>
  <inkml:trace contextRef="#ctx0" brushRef="#br0" timeOffset="26">8655 12939 0 0,'-12'-11'0'0,"2"0"0"0,10 11 0 0,0 0 0 0,10 0 0 0,23-10 0 0,44-45 0 0,31 1 0 0,34-22 0 0,21 21 1 0,-12 34-1 0,-41 21-1 0</inkml:trace>
  <inkml:trace contextRef="#ctx0" brushRef="#br0" timeOffset="27">13733 12537 7 0,'0'0'0'0,"0"-11"3"0,0-1-4 0,9 12 1 0,24 0 0 0,12 0 0 0,20-21 0 0,11 11 0 0,21-24 0 0,12 24-1 0,22-1-7 0</inkml:trace>
  <inkml:trace contextRef="#ctx0" brushRef="#br0" timeOffset="28">15733 9776 17 0,'0'0'0'0,"-12"-12"0"0,12 12 0 0,12 12 0 0,-12-2 0 0,0-10 0 0,11 11 1 0,-1-1 0 0,13-10 1 0,9 12 0 0,33 10 4 0,33-22 0 0,22 0-1 0,32 0-2 0,21-12 0 0,13 2 1 0,10-12-2 0,-34 11-1 0,-32 11 0 0,-20 0 1 0,-23 0 0 0,-22 0 0 0,-11 0 0 0,-10 11-1 0,-11-11 0 0,-1 0 0 0,-21 10-1 0,-11-10-1 0,0 0-3 0,0 0 0 0,-22 0-4 0,1 0-10 0,-24 12 5 0,-8-2 11 0,41 2-13 0</inkml:trace>
  <inkml:trace contextRef="#ctx0" brushRef="#br0" timeOffset="29">16027 10123 17 0,'10'0'0'0,"-10"-11"0"0,12 0 1 0,8 11-1 0,3-11 1 0,31 11 0 0,0-10 2 0,23-1 0 0,31 11-1 0,22-22 1 0,33 22-1 0,12-11-3 0,-23 11 1 0,-21 0-1 0,-33 11 0 0,-23-11-1 0,-20 11-2 0,-22-11-1 0,-23 0 3 0,12 0 2 0,-22 0-1 0,0 0 0 0,0 0-14 0</inkml:trace>
  <inkml:trace contextRef="#ctx0" brushRef="#br0" timeOffset="30">19495 8807 10 0,'0'0'0'0,"11"-43"1"0,-11 21-1 0,0 0 1 0,0 13 2 0,-11 9 0 0,-10 0 0 0,-2 0 1 0,2 31-1 0,-11 23-2 0,-1 12 0 0,0 9-1 0,12 23 0 0,-2 11-1 0,13-11 1 0,10-11-1 0,22-21 1 0,10-12 0 0,1 0 0 0,0-21-2 0,-1-11-11 0,1-1 9 0,-11-21-5 0</inkml:trace>
  <inkml:trace contextRef="#ctx0" brushRef="#br0" timeOffset="31">19734 9123 10 0,'0'0'0'0,"0"-23"2"0,0 23-2 0,11 0 3 0,-11 0 3 0,0 23 3 0,-11-2-2 0,-22 12-4 0,12 0-2 0,0-1 0 0,10-21-1 0,-1 11 0 0,12-11 0 0,12 0 0 0,20-11 1 0,12 0-1 0,-2-11 0 0,14 0 0 0,-14 0-1 0,3 0 1 0,-25 0-1 0,-8 11-8 0,-1-12-9 0,0 12 13 0,-11-9 4 0,0 9-7 0</inkml:trace>
  <inkml:trace contextRef="#ctx0" brushRef="#br0" timeOffset="32">19854 9079 10 0,'0'0'0'0,"0"-22"0"0,0 12 1 0,-11-2 0 0,11 2 3 0,0 10 5 0,0 0 2 0,-12 0-1 0,12 10-4 0,-9 24-2 0,-2 20-3 0,-1 0-1 0,2-10 0 0,-1-1-2 0,11-10-8 0,11-1-14 0,-1-10 12 0,2-11 12 0,-12 0-9 0</inkml:trace>
  <inkml:trace contextRef="#ctx0" brushRef="#br0" timeOffset="33">20398 9308 9 0,'0'-11'0'0,"-11"-11"0"0,11 11 0 0,11 0 1 0,-11 0-1 0,11 11 0 0,10-12 1 0,-11 12-1 0,13 0 1 0,-1 23 0 0,-12 10 1 0,2-1-2 0,-2 1 1 0,-10 0 0 0,0-1-1 0,0-10 1 0,0-11-1 0,0 0 2 0,0-11-1 0,0 0 2 0,-10-11 0 0,10-11 3 0,0-21-2 0,10 10-1 0,1-21-2 0,11 10 0 0,0 1-1 0,-11 21 1 0,-11-1 0 0,0 23-1 0,0 0-12 0,0 0-9 0,0 23 19 0,0-12-7 0</inkml:trace>
  <inkml:trace contextRef="#ctx0" brushRef="#br0" timeOffset="34">20658 9329 9 0,'0'0'0'0,"-10"0"1"0,10 0-1 0,-11 11 2 0,22-11 4 0,-1 0 3 0,2-11-1 0,20-10-4 0,12 10-1 0,-22-22-1 0,10 11-1 0,1 1 0 0,-22-12 1 0,-11 22 0 0,0-11 0 0,-11 11-2 0,-11 1-1 0,-1 20-1 0,3 1 0 0,-13 22 1 0,11 0 0 0,-1-12 0 0,14 12 1 0,18-11-2 0,3-11 2 0,9 10 0 0,12-10 0 0,-11-11-1 0,0 0 1 0,11 0 0 0,-11 0-2 0,-1-11-6 0,1 0 1 0,0-10 2 0,-1-1 1 0,-21 0 3 0,11-10 0 0,-11 21 2 0,0-11-1 0,0 11 1 0,0 11 1 0,0-12 1 0,-11 12-2 0,22 0-1 0,0 0-1 0,-1 23 1 0,13-1 1 0,-23 21-1 0,0 12 0 0,0-1 0 0,-11 11 0 0,-1 11 0 0,2 0 1 0,-1 0-1 0,11 11-1 0,0-32 0 0,11-23 0 0,-1-10 0 0,2-1-1 0,-12-9-2 0,0-34 1 0,0 1 2 0,11-23 1 0,-1-11-1 0,-10 34-6 0</inkml:trace>
  <inkml:trace contextRef="#ctx0" brushRef="#br0" timeOffset="35">20963 9177 8 0,'0'-12'1'0,"0"2"-1"0,10-1 0 0,13 11 0 0,10-10 1 0,9 10-1 0,-9 21 0 0,-11 1 0 0,0-11 0 0,-22 22 0 0,0-12 0 0,-12 1 2 0,-20 11-1 0,11-12 0 0,-24 1 0 0,3 0-2 0,19-11-2 0,2 0 1 0,21-11 1 0,0 0 1 0,11 0 0 0,11-11-8 0</inkml:trace>
  <inkml:trace contextRef="#ctx0" brushRef="#br0" timeOffset="36">21126 9351 9 0,'-10'0'-1'0,"-2"0"2"0,12 11 0 0,0 0 3 0,12-11 4 0,-2 0 3 0,12-11-1 0,11 0-5 0,-1 0-4 0,1-11 0 0,11 12-1 0,-23-23 0 0,22 11-1 0,-21-10-1 0,-11-1-3 0,0 10 2 0,-11-8 0 0,-22 20 4 0,12 0-1 0,-12 22 1 0,-11 10-1 0,1 0 2 0,10 13-1 0,-1 9 0 0,13-21-1 0,-1 11 0 0,22-1-1 0,11-10 0 0,11-11-8 0,10-11-11 0,1 0 17 0,9-11 2 0,-20 0-6 0</inkml:trace>
  <inkml:trace contextRef="#ctx0" brushRef="#br0" timeOffset="37">21670 9177 8 0,'0'0'0'0,"-33"-12"0"0,11 12 0 0,-21 0 1 0,0 12 2 0,10 10 2 0,-11 0 0 0,34-1-1 0,-1-10-3 0,11 11-1 0,11-11 0 0,10 0-1 0,12-11 1 0,0 0-1 0,10 0-1 0,0-11-2 0,-11-11 1 0,1 11 2 0,-10-12 1 0,-12 3 0 0,-1-2 0 0,-10-1 1 0,0 13-1 0,0-1 2 0,-10 11 0 0,-1 0 1 0,0 21 2 0,-11 13 0 0,-1-3-2 0,13 3-2 0,10-1 0 0,22-1-1 0,-11-10 0 0,22-22-6 0,9 11-14 0,13-33 16 0,-11 0-4 0</inkml:trace>
  <inkml:trace contextRef="#ctx0" brushRef="#br0" timeOffset="38">22181 8557 12 0,'-11'-11'3'0,"-1"-21"8"0,-8 21-10 0,20 11-3 0,0 11 0 0,0 11 2 0,-12 21 0 0,12 11 3 0,0 24 0 0,0 7-1 0,12 2-2 0,-2 1 0 0,0-12 0 0,13 0-1 0,-23-22-3 0,0-1-9 0,0-19 9 0,-23-23 4 0,3 0 0 0,-2-11 1 0,-11 0-1 0,22 0-1 0,-21-22 2 0,10 11-1 0,-1 0 1 0,-9-1 3 0,11 12 6 0,-1 12 3 0,11-12-4 0,0 11-3 0,11 0-3 0,11 0-1 0,10 11 0 0,24-22-1 0,-2 0-2 0,22 0 2 0,-10-11-3 0,10-11 1 0,-12 0 2 0,-8-10-1 0,-13 10 0 0,1-11-1 0,-23 1 0 0,2-1 1 0,-24 0 0 0,12 23 0 0,-21-2 0 0,9 12 0 0,-9 12-1 0,10 20 2 0,-10-11-1 0,21 13 1 0,-11-3-1 0,22 3 1 0,10-23 0 0,1 9-1 0,0-8 1 0,-1-1 0 0,-9-11-1 0,8 0 1 0,3-11 0 0,10-10-1 0,-11-1 0 0,-12-12-4 0,12 3-4 0,-11-3 0 0,-1 3 5 0,2 19 2 0,-1 2 1 0,-11 10-2 0,0 10 1 0,10 23 1 0,1-11 0 0,10 21-1 0,-9-21 1 0,9 11 0 0,-9-1 0 0,-12-21 3 0,0 11 5 0,0-22 1 0,-12 0-2 0,2-11-1 0,-1-11-1 0,-1-10-3 0,12-13-1 0,12 3 0 0,9 9-1 0,-9 0 0 0,8 11-1 0,3 12 0 0,-12-1-6 0,10 1-17 0,2 10-7 0,-2 10 26 0,-10 1-4 0</inkml:trace>
  <inkml:trace contextRef="#ctx0" brushRef="#br0" timeOffset="39">23007 9134 9 0,'0'-11'0'0,"-32"-22"1"0,32 22 3 0,0-11 3 0,0 12 0 0,10-2 0 0,-10 2-1 0,0 10-3 0,0 0 1 0,-21 0-5 0,-12 22-1 0,1-12 1 0,-13 12 0 0,25-11 1 0,8 11-2 0,12-22 0 0,12 11 0 0,8 0 1 0,13-1 0 0,11 1 0 0,0-1 1 0,-12 2 0 0,1-1 0 0,-11 0 0 0,-11-11 0 0,-11 11 1 0,-11-11 1 0,-11 11 0 0,-11-11 1 0,11 9 0 0,1-9-2 0,-1 0 0 0,11 0-2 0,-1-9-6 0,24-2-15 0,9-11 14 0,12-1 7 0,-1-8-7 0</inkml:trace>
  <inkml:trace contextRef="#ctx0" brushRef="#br0" timeOffset="40">23290 8481 7 0,'0'-11'2'0,"0"-10"-1"0,10 21-1 0,13 0 0 0,9 21 0 0,-10 23 0 0,11 10 2 0,-1 11 3 0,12 22 1 0,-11 0 0 0,-1 12-1 0,-10-13-2 0,-11 1-1 0,-11-1 0 0,-33 13 1 0,-10-45-1 0,-2 1-1 0,3-23-2 0,-2-10-13 0,12-11-8 0,-1 0 20 0,33-22-6 0</inkml:trace>
  <inkml:trace contextRef="#ctx0" brushRef="#br0" timeOffset="41">24030 9329 51 0,'0'-11'16'0,"-11"1"-11"0,-1 10-15 0,2 0-38 0,-1 0 34 0</inkml:trace>
  <inkml:trace contextRef="#ctx0" brushRef="#br0" timeOffset="42">3228 13168 2 0,'-10'0'0'0,"-1"-12"0"0,11 12 0 0,11 0-1 0,32-10 2 0,12-1-1 0,20 1 1 0,13-2 0 0,10 1-1 0,-11 0 1 0,11 11 0 0,9 0-1 0,3 11 0 0,10 0 1 0,21 1 0 0,0-12-1 0,23 10 1 0,19-32 0 0,3 11 0 0,9 0 0 0,-9 1-1 0,9-1 0 0,-10 11 0 0,55 0-2 0,-34 11 0 0,-10-11 0 0,-1 0 1 0,0 10-1 0,-10-10 1 0,1-10 1 0,-12 10-1 0,-11-11 0 0,11 11 1 0,11 0 0 0,0-10 0 0,11-2 0 0,-23 12 0 0,-10-11 0 0,-11 0 0 0,-22 0 0 0,-9 0 0 0,-12 11 0 0,-11 0 0 0,-1 0 0 0,-20 11 0 0</inkml:trace>
  <inkml:trace contextRef="#ctx0" brushRef="#br0" timeOffset="43">2957 13930 0 0,'0'0'0'0,"131"20"0"0,-23-9 1 0,12 0 0 0,0-11 1 0,10 0-1 0,76-22 0 0,-11 2 0 0,23 8 1 0,22 1-1 0,-2 0 0 0,13 11 1 0,-11 0-1 0,-1 0-2 0,11 11 1 0,10-11-3 0,33-11-2 0,23 11 2 0,22-22 2 0,-56 1 0 0,-76-12 1 0</inkml:trace>
  <inkml:trace contextRef="#ctx0" brushRef="#br0" timeOffset="44">3261 14635 3 0,'0'0'0'0,"0"-21"0"0,0 10-1 0,0-11 1 0,11 0 0 0,-11 22-2 0</inkml:trace>
  <inkml:trace contextRef="#ctx0" brushRef="#br0" timeOffset="45">3326 14156 3 0,'-10'-31'2'0,"10"9"-1"0,0 10-2 0,10 2 1 0,13-23 0 0,-14 22 0 0,-9 11 0 0,0 11 2 0,0 32 2 0,-9 45 1 0,-2 31 0 0,-1 1-2 0,12 10-1 0,0-21 0 0,12-22 0 0,-1-22 0 0,-2-21-1 0,3-11 0 0,-1-23-3 0,11 1-4 0,-11-11-8 0,-1 0 7 0,2-11 2 0</inkml:trace>
  <inkml:trace contextRef="#ctx0" brushRef="#br0" timeOffset="46">3609 13885 5 0,'0'-11'0'0,"10"-10"0"0,-10 10 0 0,0 11 2 0,0 0 0 0,12 21 3 0,-12 23 0 0,0 44 0 0,0 8 0 0,11 24-3 0,-11 33 0 0,11-66-1 0,10-11 0 0,-9-22-2 0,8-21-3 0,3-1-2 0,-13-10 0 0,2 0 0 0,-1 10 1 0,-11 1-2 0</inkml:trace>
  <inkml:trace contextRef="#ctx0" brushRef="#br0" timeOffset="47">3033 15179 4 0,'-11'0'0'0,"11"-11"0"0,0-1 0 0,-11 12 0 0,11 0 0 0,0 0 2 0,0 12 0 0,0-1-2 0,0 33 2 0,11 21 1 0,0 11 0 0,-1 0-1 0,13 0 1 0,-12-11-1 0,0-9 0 0,-1-3-1 0,0-20 1 0,-10-11 0 0,0-22 0 0,0 10-1 0,12-32 0 0,-12-9-1 0,11-34-2 0,0 9 1 0,22-9 0 0,-12 22 1 0,11 10-1 0,-20 22 1 0,-1 0 0 0,-11 22 1 0,10 0 2 0,-10 0 2 0,0 22-1 0,22-1-1 0,-22 12-1 0,22-12-1 0,-11-10 0 0,-1 1 0 0,13-2-1 0,-14-11 0 0,3-10-3 0,-1 0-10 0,-1 0-7 0,13 0 15 0,-23-10-4 0</inkml:trace>
  <inkml:trace contextRef="#ctx0" brushRef="#br0" timeOffset="48">3653 15614 26 0,'-11'0'9'0,"-12"-11"12"0,13 22-18 0,0-11-3 0,10 11-3 0,10-11-37 0,0-11 31 0,-10 11 2 0</inkml:trace>
  <inkml:trace contextRef="#ctx0" brushRef="#br0" timeOffset="49">3925 14418 6 0,'0'0'0'0,"10"0"0"0,2 11 0 0,31-11 0 0,11-22 1 0,12 11-1 0,21-21 0 0,11 10 1 0,-12 11 0 0,1 0-1 0,-10 0 1 0,9 11-1 0,2 0 1 0,-1 0-1 0,0 0 1 0,32-11 0 0,-10 1-1 0,21-1 0 0,1-11-1 0,-1 0 0 0,1 10 1 0,-1 2-1 0,-21 0-1 0,10 10 0 0,1 0 0 0,11-11 1 0,-1 0 0 0,22 0 0 0,1-11 0 0,-1-10 1 0,-1 9 0 0,-20-20 0 0,0 11 0 0,-33 11 0 0</inkml:trace>
  <inkml:trace contextRef="#ctx0" brushRef="#br0" timeOffset="50">7285 13831 0 0,'-12'0'0'0,"2"-11"2"0,10 11 0 0,0-11 1 0,10-11-1 0,23 1 1 0,-1-12-2 0,13 11 1 0,-2 0-2 0,0 12 0 0,1-1-1 0,0 0 2 0,10 0-2 0,11-11 1 0,22 11-1 0,11 0-1 0,21-10 2 0,23 10 0 0,-12 11 2 0,1 0 2 0,-33 0 0 0,-1 0-1 0,-32 0-1 0,0 0-1 0,0 0-2 0,-20-11 0 0,8 11-1 0,12-11 0 0,13 11 1 0,9-22 1 0,21-10 1 0,12 21 1 0,-11-23 2 0,-12 24 1 0,-20 0 0 0,-1-1-1 0,-22 11 0 0,-21 0-1 0,-13 0-1 0,3 0-2 0,-23 0-4 0,10 11-3 0,-10-11-3 0,0 0-4 0,12 0 3 0,-1 0 7 0,-1-11 4 0</inkml:trace>
  <inkml:trace contextRef="#ctx0" brushRef="#br0" timeOffset="51">3055 13223 2 0,'0'0'0'0,"0"0"0"0,0 0 0 0,11 31 2 0,-11 34 0 0,11 23-1 0,0 19-1 0,-11-8 0 0,0-1 0 0,0-22 1 0,0-10-1 0,-11-23 1 0,11-21 0 0,0-10 0 0,0-35-1 0,11-10 0 0,-1-32-2 0,23-11 1 0,-11-11 2 0,10 0 1 0,-21 42-1 0,0 36 1 0,-11-2 1 0,0 11-1 0,0 11-4 0,11 32-3 0,-1 22-5 0,2-32 8 0</inkml:trace>
  <inkml:trace contextRef="#ctx0" brushRef="#br0" timeOffset="52">4413 15821 13 0,'0'0'3'0,"0"0"-4"0,0 11 2 0,0-11-1 0,12 10 0 0,-12 1 0 0,0 11 0 0,0-11 1 0,-12 0-1 0,12 0 3 0,-10-11 0 0,-1 10 1 0,11-10-1 0,0 0 0 0,0 0-1 0,-11 0-2 0,11 0 1 0,0-10-1 0,0 10 1 0,0 0-1 0,0 0 1 0,0-11-1 0,-10 0 0 0,10 0 1 0,0-11-1 0,0 1-1 0,0-13 1 0,0 13 0 0,0-11 0 0,0 10 0 0,0-11 0 0,0 11 0 0,0 1-1 0,0-1 1 0,0 0 0 0,0-9 0 0,0-3 0 0,0 1 0 0,0 1 0 0,0-1-1 0,0-10 1 0,0 10-1 0,10 0 1 0,-10 12 0 0,0-1 0 0,0 0 0 0,0-11-1 0,11 12 1 0,-11-12 0 0,11 0 0 0,-1 1-1 0,2-1 1 0,-12-10 0 0,11 10 0 0,0 1 0 0,-11-1 0 0,0 0 0 0,0 12 0 0,0-12 0 0,0 11-1 0,11 0 1 0,-11 1 0 0,10-1-1 0,12-11 1 0,-11 12-1 0,0 10 1 0,0 0 0 0,-1-11 0 0,2 11 0 0,-1 0-1 0,-1 0 1 0,12 11-1 0,0-10 1 0,-1-12 0 0,1 11 1 0,0-11-1 0,11 11 0 0,-13 0 1 0,3 1-1 0,-1 10 0 0,-1 0 1 0,1 10-1 0,0 1 0 0,-1-11 1 0,2 0-1 0,-2 0 0 0,12 0 0 0,-11 11 0 0,9-11 1 0,-8 11-1 0,-12 11 0 0,22 0 1 0,-22-12-1 0,10 23 1 0,-10-22-1 0,-1 11 0 0,2-11 1 0,-1 10-1 0,-1-10 0 0,2 0 1 0,-2 11-1 0,0-11 0 0,2 10 0 0,-1 1 0 0,-1 0 0 0,2 0 0 0,-1-1 0 0,-11 1 0 0,10 11 0 0,1-23 0 0,-11 24 0 0,0-13 0 0,11 1 0 0,-11-11 0 0,0 10 0 0,0 0 0 0,0-9 0 0,10 10 0 0,-10-1 0 0,0 1 0 0,0 0 0 0,12 11 0 0,-12-23 0 0,0 23 0 0,11-11 0 0,-11 0 0 0,0-1 0 0,10-10 0 0,-10 0-1 0,12 0 2 0,-12 11-2 0,11-1 1 0,-11-10 0 0,9 11 0 0,-9 0 0 0,12 10 0 0,-12 1 0 0,0-22 0 0,0 11 0 0,0-1 0 0,0 1 0 0,11-11 0 0,-11 12 1 0,0-13-2 0,10 1 2 0,2 10-2 0,-1-10 2 0,-11 11-2 0,11-1 1 0,0 1 0 0,-1-10 0 0,1-2 0 0,0 11-1 0,-1-9 2 0,13-1-1 0,-13-11 0 0,1 11 0 0,10-11-1 0,2 10 1 0,-1-10 0 0,-11 11 0 0,-11-11 1 0,9 0-2 0,3 0 2 0,-1 0-1 0,-1 0 1 0,2 0-1 0,-1-11-1 0,-11 11 2 0,10-10-1 0,-10-1-1 0,12 0 1 0,-2-1 0 0,0 2 0 0,-10-1 0 0,12-11 0 0,-1 0-1 0,-1 1 1 0,2-1 0 0,-1 11-1 0,-11-10 1 0,10 0 0 0,-10 9 0 0,0 1-1 0,0 0 2 0,0 0-1 0,11-9 0 0,-11-3 0 0,11 1-1 0,-11 0 1 0,10 1 0 0,2-1-1 0,-12 11 1 0,11 0 0 0,-11 0 0 0,0-11 1 0,11 1-1 0,-11 10-1 0,21-11 1 0,-21-11 0 0,10 12 0 0,-10-1 0 0,0 11 0 0,0-11 0 0,0 11 0 0,12 1 0 0,-12-1 0 0,0 0 0 0,0 0 0 0,0 0 0 0,0-12 0 0,11-8-1 0,-11 9 1 0,11 0 0 0,-11-10 0 0,11 21-1 0,-1-1 0 0,-10 2-1 0,0-1-1 0,12 11 2 0,-12-10 0 0,11-2 1 0,-11-10 0 0,10 12-1 0,-10-11 1 0,11 9 0 0,0 1-1 0,-1-10 1 0,13 10-1 0,-13 1 0 0,2-2 1 0,-2 12-1 0,12-11 1 0,-1 0-2 0,-9-11 2 0,20 13 0 0,1-14-1 0,-12 1 1 0,11-11 0 0,1 23 0 0,1-12 0 0,-3 11 0 0,-8 0 0 0,9 11-1 0,-10 0 1 0,0 0 0 0,-1 0 0 0,2 0-1 0,-14 0 1 0,14-11 0 0,-1 11-1 0,-11 0 1 0,11 11 0 0,-12 0 1 0,12 11-1 0,-11-1 1 0,-1 1-1 0,2 0 0 0,-1 0 0 0,-1 10 0 0,-10-10 1 0,11 1-1 0,-11-2 0 0,11 0 1 0,-11 2-1 0,0 8 1 0,-11-9-1 0,11 11 1 0,0-11-1 0,0 0 0 0,11-1 0 0,-1-11-1 0,2 2 1 0,-1-1 0 0,-11 0 0 0,10 0 1 0,2 9-1 0,-12-8 0 0,11 10 0 0,-11-11 0 0,9 0 0 0,3 10 0 0,-1-10 0 0,-1 0 0 0,2 0 0 0,-1 0 0 0,0 0 0 0,-11 0 0 0,11 10 0 0,-11-10 0 0,0 0 0 0,10 11 0 0,-10-22 0 0,11 11 0 0,0-11 0 0,-1 0-1 0,2 0 1 0,-1 0 0 0,-1 0 0 0,-10 0 0 0,12 0 0 0,-12 0-1 0,0 0 2 0,10 0-2 0,-10 0 1 0,0 0 0 0,10-11-1 0,2 0-1 0,-1 11 1 0,-1-11 1 0,13 0 0 0,-13 11-1 0,1-11 1 0,0 11 0 0,-1-10 0 0,2-1-1 0,-12 11 1 0,11-11 0 0,-11 0 0 0,10 0 0 0,-10 0 0 0,0 0 0 0,12 0-1 0,-2-10 1 0,0 10-2 0,2-11 1 0,-1 11 0 0,-1-11 1 0,-10 12 0 0,12-1-1 0,-1 0 1 0,-11 11 0 0,10-11 0 0,1-1 0 0,0 2-1 0,-1-1 1 0,2 1 0 0,-12-1 0 0,11 0 0 0,-11 11 0 0,0 0 0 0,11 0 0 0,-11 0 0 0,0-12 0 0,0 12 0 0,11-10-1 0,-1-1 1 0,12 1 0 0,-11-2 0 0,0 2 0 0,0-2 0 0,-1 12 0 0,-10-10 0 0,12 10 0 0,-12 0 0 0,0 0 0 0,11 0 0 0,-1 0-1 0,1-11 1 0,0 1 0 0,-1 10 0 0,2-12 0 0,-1 12 0 0,-1 0 0 0,-10 0 0 0,12 0 0 0,-12 0 0 0,10 12 0 0,0-12 0 0,-10 10 0 0,12-10 0 0,-1 11 0 0,11-11 0 0,-11 10 0 0,-1 2 0 0,1 10 0 0,0-12 0 0,11 1 0 0,-11 11 0 0,-1-11 0 0,2 0 0 0,-12-1 0 0,11 1 0 0,-11-1 0 0,9-10 0 0,3 12 0 0,-1-1 0 0,-1 0 0 0,2 0 0 0,10-1 0 0,-1 0 0 0,-11 2 0 0,2 10 0 0,-1-22 0 0,0 11 0 0,0-11 0 0,-1 11 0 0,-10-11 0 0,12 11 0 0,-2-11 0 0,1 0 0 0,-11 10 0 0,22 1 0 0,-12-11 0 0,2 11 0 0,-1-11 0 0,-2 11 0 0,3-11 0 0,-1 0 0 0,-1-11 0 0,2 11 0 0,-1-11 0 0,-1 0 0 0,-10 11 0 0,12-10 0 0,-12 10 0 0,10-11 0 0,0 0 0 0,2 0 0 0,-1 0 0 0,11-12 0 0,-11 13 0 0,-1 0 0 0,1-12 0 0,0 11 0 0,-11-1 0 0,0-9 0 0,0 11 0 0,0 10 0 0</inkml:trace>
  <inkml:trace contextRef="#ctx0" brushRef="#br0" timeOffset="53">7926 15156 0 0,'0'0'0'0,"0"0"0"0,-12 0 0 0,24-10 0 0,-12 0 0 0,0-1 0 0,11 0 0 0,-11 0 0 0,0-11 0 0,10 11 0 0,-10 1 0 0,12-1 0 0,-12 0 0 0,21-1 0 0,-10 2 0 0,22-23 0 0,-12 11 0 0,23-9 0 0,-23-3 0 0,-21 34 0 0</inkml:trace>
  <inkml:trace contextRef="#ctx0" brushRef="#br0" timeOffset="54">8209 14809 0 0,'0'0'0'0,"21"0"0"0,-9-9 0 0,8 9 0 0,3-12 0 0,-13 1 0 0,13 11 0 0,-2 0 0 0,-10-11 0 0,11 11 0 0,-1 0 0 0,-9 11 0 0,-1-11 0 0,-2 0 0 0,3 0 0 0,9 11 0 0,-9-11 0 0,-1 0 0 0,11 0 0 0,-12 12 0 0,0-3 0 0,2 2 0 0,-1 0 0 0,0 0 0 0,-11 0 1 0,11 1-1 0,-1-2 0 0,2 1 0 0,-2-1 0 0,1 1 1 0,0-11-1 0,0 11 0 0,-1 1 0 0,-10-12 0 0,12 10 0 0,-1 1 0 0,-11-1 0 0,10 2 1 0,-10-12-1 0,11 10 0 0,-11 2 0 0,0-12 0 0,11 0 0 0,-11 10 0 0,0-10 0 0,10 0 1 0,2 0-1 0,-1 0 0 0,-11 11 0 0,0-11 0 0,10 0 0 0,2 10 0 0,-12-10 0 0,10 12 0 0,-10-12 0 0,0 0 0 0,10 11 1 0,-10-11-1 0,0 0 0 0,12 0 0 0,-1 0 0 0,-11 11 0 0,10-11 0 0,2 0 0 0,9 0 0 0,-10 0 0 0,0 0 0 0,-1-11 0 0,-10 11 0 0,0 0 0 0,12 0 0 0,-1-11 0 0,-11 11 0 0,10-12 0 0,-10 12 0 0,12-10-1 0,8-11 1 0,-8 9 0 0,-1 2 0 0,-1-2-1 0,-10 2 1 0,12 10 0 0,-12-11 0 0,11 11 0 0,-11-10 0 0,0-2 0 0,11 12 0 0,0-11-1 0,-11 0 1 0,10 1 0 0,0-1 0 0,2 1 0 0,-1-2-1 0,-11 12 1 0,0 0 0 0,11-11 0 0,-11 11 0 0,0 0 0 0,0 0 0 0,11-11 0 0,-11 11 0 0,0-11 0 0,10 11 0 0,2-11 0 0,-2 2-1 0,1 9 1 0,-11-12 0 0,11 1 0 0,0 11 0 0,-11 0 0 0,0 0 0 0,10 0 0 0,-10 0 0 0,12 0 0 0,-1-11 0 0,10 0 0 0,0 0 0 0,-9 11 0 0,-1 0 0 0,-1-11 0 0,2 11 0 0,-12 0 0 0,0 11 0 0,11-11 0 0,-11 11 0 0,0-11 0 0,0 0 0 0,0 11 0 0,0-11 0 0,0 11 0 0,0-11 0 0,9 11 0 0,-9-11 0 0,12 12 0 0,-1-12 0 0,-11 0 1 0,10 9-1 0,2-9 0 0,-1 0 0 0,-1 11 0 0,2-11 0 0,-12 11 0 0,10-11 0 0,-10 0 1 0,10 11-1 0,2-11 0 0,-1 0 0 0,-1 11 0 0,2-11 1 0,-1 12-1 0,-2-12 0 0,3 10 1 0,-1 1-1 0,-1-1 1 0,-10-10-1 0,12 11 0 0,-1 0 0 0,0-11 1 0,10 12-1 0,-10-2 1 0,0-10-1 0,-1 11 1 0,2-11-1 0,-1 10 1 0,-11-10-1 0,0 0 0 0,10 0 1 0,-10 0-1 0,0 12 0 0,12-12 0 0,-12 0 0 0,10 0 1 0,0 0-1 0,2-12 0 0,-1 12 0 0,-1 0 1 0,-10 0-1 0,12-10 0 0,-12 10 0 0,11 0 0 0,-1-11 0 0,1 1 0 0,10 10 0 0,-9-12 0 0,-1 1 0 0,-1 0 1 0,2 1-1 0,-1 10 0 0,-2-11 0 0,3 11 1 0,-12-10-1 0,11 10 0 0,-11-12 0 0,10 12 0 0,2-11 0 0,-1 0 0 0,-1 0 1 0,12 0-1 0,-12 2 0 0,2-3 0 0,-1 12 0 0,0-11 1 0,-11 11-1 0,0 0 0 0,11 0 0 0,-11 0 0 0,10-11 1 0,2 11-1 0,-12-11 0 0,10 0 0 0,1 11 0 0,-11-11 0 0,11 11 0 0,0-11 1 0,-1 11-1 0,-10 0 0 0,12 0 0 0,-12-10 0 0,0 10 1 0,11 0-2 0,-11 0 2 0,10-11-1 0,12 0 0 0,-12 0 0 0,2 0 1 0,-1 11-1 0,-1 0 0 0,2 0 0 0,-12 0 1 0,0 0-1 0,11 0 0 0,-2 0 0 0,-9 0 0 0,0 11 1 0,12-11-1 0,-12 0 0 0,11 0 0 0,-11 11 1 0,10-11-1 0,2 11 0 0,-1 0 1 0,-1-1-1 0,1 1 1 0,-11 0-1 0,11 0 1 0,-1-11-1 0,2 0 1 0,-12 11-1 0,11-11 0 0,-11 11 0 0,10-11 0 0,2 0 1 0,-12 11-1 0,11 1 0 0,-2-12 1 0,-9 9-1 0,12 2 0 0,-1-11 1 0,-1 11-1 0,-10-11 0 0,12 0 0 0,-1 0 1 0,-11 0-1 0,11 0 0 0,-11 11 1 0,11-11-1 0,-11 0 0 0,10 0 0 0,-10 0 0 0,10 0 0 0,2 0 0 0,10 0 1 0,-11-11-1 0,11 11-1 0,-12-11 1 0,1 11 1 0,0 0-1 0,0 0 1 0,-1 0-1 0,-10 0 0 0,12 0 0 0,-1 0 1 0,-11-11-1 0,10 2 0 0,1-3 1 0,10 1-1 0,-9 0 0 0,-1 0 0 0,-1 0 0 0,2 0 1 0,-1 11-1 0,-2-11 0 0,3 11 0 0,-12-10 0 0,11 10 0 0,-11-11 0 0,10 0 0 0,2 0 0 0,-1 0 0 0,-1 0 0 0,2 0 0 0,-2 0 0 0,0 11 1 0,2-10 0 0,-1 10-1 0,-1 0 0 0,-10 0 0 0,12 0 0 0,-1-11 0 0,-11 11 0 0,11 0 1 0,-1 0-1 0,-10 0 0 0,11-11 0 0,-11 11 0 0,10 0 0 0,2 0 0 0,-1 0 1 0,0 0-1 0,0 0 0 0,10 0 0 0,-10 11 1 0,-1-11-1 0,2 0 0 0,-1 11 0 0,-1-1 0 0,-10-10 0 0,12 11 1 0,-12-11-1 0,10 11 0 0,0-11 0 0,2 11 0 0,-1-11 0 0,-1 11 0 0,2 0 0 0,-1 0 1 0,-1 0-1 0,-10 10 1 0,11-10-1 0,0 11 0 0,-11-11 1 0,10 0-1 0,-10 1 0 0,12-12 0 0,-12 0 0 0,11 0 0 0,-1 0 0 0,2 0 0 0,-1-12 1 0,-11 12-1 0,9 0 0 0,-9 0-1 0,0 0 1 0,12-11 0 0,-1 11 0 0,-11 0-1 0,22-11 1 0,-11 11 0 0,21-11 0 0,-10 0 1 0,-11 0-1 0,11 0 0 0,10 1 1 0,-21 10-1 0,0-11 0 0,0 11 1 0,11-11-1 0,-1 0 0 0,-10 11 1 0,10-11-1 0,-9 0 1 0,9 11-1 0,-9-11 0 0,8 0 0 0,3 1 1 0,-13 10-1 0,2 0 1 0,9-11-1 0,-9 11 0 0,-2-11 0 0,0 0 0 0,13 11 0 0,-13-11 0 0,13 0 0 0,-2 0 0 0,-10 0 0 0,11 1 0 0,-11 10 0 0,0 0 0 0,0 0 0 0,-11 0 1 0,10 0-2 0,0 0 2 0,2 0-1 0,-12 0-1 0,11 0 2 0,0 0-1 0,0 0-1 0,-1 0 1 0,12 0-8 0,0 0-21 0,-1 10 14 0</inkml:trace>
  <inkml:trace contextRef="#ctx0" brushRef="#br0" timeOffset="55">17680 17310 255 0,'0'0'0'0,"0"55"0"0,0-12 0 0,0-9 0 0,0-3 0 0,0-20 0 0,0 0 0 0,0 1 0 0,0-2 0 0,0 1 0 0,10 21 0 0,12 23 0 0,11 32 0 0,32 11 0 0,-11 10 0 0,12 12 0 0,-1 1 0 0,0-3 0 0,0 2 0 0,1 43 0 0,-66-163 0 0</inkml:trace>
  <inkml:trace contextRef="#ctx0" brushRef="#br0" timeOffset="56">17179 17049 255 0,'0'-11'0'0,"0"1"0"0,22-34 0 0,11 1 0 0,21 10 0 0,0 0 0 0,33 44 0 0,44 196 0 0,43 249 0 0,87 186 0 0,-261-631 0 0</inkml:trace>
  <inkml:trace contextRef="#ctx0" brushRef="#br0" timeOffset="57">17397 17223 11 0,'-11'-11'11'0,"-11"1"-7"0,-10-1-4 0,9 0 0 0,2 0-2 0,21 0 0 0,0 0 0 0,0 0 3 0,0 0 4 0,11 1 10 0,-11 10-4 0,10-11-8 0,-10 11-6 0,33-11-17 0,32-22-6 0,-10 1 20 0</inkml:trace>
  <inkml:trace contextRef="#ctx0" brushRef="#br0" timeOffset="58">5685 16462 1 0,'-10'0'3'0,"10"0"-7"0</inkml:trace>
  <inkml:trace contextRef="#ctx0" brushRef="#br0" timeOffset="59">5501 16484 12 0,'-11'0'0'0,"1"0"0"0,-23 0 0 0,11-11 0 0,1 11 1 0,10-11 0 0,11 0-1 0,0 11 0 0,11 0 0 0,0-11 0 0,21 11 0 0,11 11 0 0,22-11 0 0,12 0 0 0,64-11 0 0,-21-10-1 0,10 10 1 0,11-11 0 0,-11 11 0 0,13 0 0 0,-3 11 0 0,2 0-1 0,-1 0 0 0,1 0 1 0,-1 0 0 0,1 0 0 0,-24-11 0 0,-8 1-1 0,-12-1 1 0,-33 0 0 0,-32 11-10 0</inkml:trace>
  <inkml:trace contextRef="#ctx0" brushRef="#br0" timeOffset="60">7328 16266 11 0,'0'0'1'0,"22"-10"-1"0,-1 10 0 0,11-11 1 0,13 11-1 0,-2 0 0 0,12 11-2 0,-2-1 3 0,-8 1-1 0,-2 11 0 0,-21-11 0 0,0-11 0 0,-1 11 0 0,-21 0 0 0,-11 0 0 0,-21-1 0 0,-33 23 0 0,-22-11 2 0,-11 10-2 0,10-10 1 0,13 0-3 0,20 1 1 0,44-13-11 0</inkml:trace>
  <inkml:trace contextRef="#ctx0" brushRef="#br0" timeOffset="61">6154 16941 11 0,'0'0'0'0,"0"-11"0"0,0-11 0 0,0 11 1 0,-23 0 0 0,13 0 1 0,-12 11 0 0,-11 0 1 0,12 11-1 0,9 0-2 0,-8 0 1 0,8 0 1 0,2 0-1 0,10 0-1 0,0 10 1 0,0-10-1 0,10 11 2 0,12-11-2 0,0-11 1 0,-1 0 0 0,12-11 1 0,11-22-1 0,9-43 0 0,-41 22 0 0,-1-1 0 0,-11-10 0 0,-11 33-2 0,-1-23-1 0,-8 23-1 0,-2-1-1 0,11 22-5 0,-11 0 2 0,11 11 6 0,11 11 1 0,0 0-11 0</inkml:trace>
  <inkml:trace contextRef="#ctx0" brushRef="#br0" timeOffset="62">6774 16593 11 0,'0'0'0'0,"0"-11"1"0,0 1-1 0,-11 10 0 0,0 0 1 0,-1 10 0 0,-9 22 0 0,0 12-1 0,-2 10 0 0,13-10 0 0,10 10 0 0,0-10 0 0,0-1 0 0,22-21 1 0,-11-11-1 0,21 10 0 0,12 1-1 0,-1-11 1 0,0 0 0 0</inkml:trace>
  <inkml:trace contextRef="#ctx0" brushRef="#br0" timeOffset="63">7100 16854 7 0,'0'0'3'0,"-12"0"-2"0,2-11-1 0,10 11-11 0</inkml:trace>
  <inkml:trace contextRef="#ctx0" brushRef="#br0" timeOffset="64">7111 16767 11 0,'0'0'1'0,"0"-11"-1"0,0 0 0 0,-11 11 1 0,-1 0-1 0,-9 0 0 0,-1 11 1 0,0 21-1 0,1 12 0 0,-1-13 0 0,11 3 0 0,11-12 0 0,0-11 0 0,11 10 0 0,11-10 0 0,-1-11 0 0,11 0 0 0,13-21-1 0,-13-1 1 0,-21-11 0 0,-1 1 0 0,-10-12 0 0,0 22 0 0,-10 11 0 0,-1 1 0 0,0 10 0 0,1 0 0 0,10 21 0 0,-11 1 1 0,11 0-1 0,11 9-1 0,-1-8 1 0,1-1 0 0,0-11 0 0,-1 0 0 0,13 0 0 0,-1-1 0 0,-12 1 0 0,0-11 0 0</inkml:trace>
  <inkml:trace contextRef="#ctx0" brushRef="#br0" timeOffset="65">7306 16549 12 0,'0'11'0'0,"-10"1"1"0,10 30 0 0,0 2-1 0,10 10 0 0,1 1 0 0,0-1 0 0,-1-12-1 0,13-8 1 0,-23-1 0 0,10-12 0 0,2-10 0 0,-12 11 0 0,0-11 0 0</inkml:trace>
  <inkml:trace contextRef="#ctx0" brushRef="#br0" timeOffset="66">7241 16854 12 0,'0'0'0'0,"-11"0"-1"0,-1 0 2 0,2 0-1 0,10 9 0 0,0-9 1 0,10 12-1 0,24-12 0 0,-1 0 0 0,-1 0 0 0,22-12-1 0,-22 3 1 0,1-2 0 0,0 11 0 0,-11-11-1 0,11-11 0 0,-11 10 1 0,-11 2 0 0,-11-11 0 0,9-1 0 0,-9 10 0 0,-9-9 0 0,-2 11 1 0,-11 10 1 0,-11 0 1 0,11 21-1 0,1 1-1 0,9 10-1 0,2 1 0 0,20 11 0 0,13-23 0 0,-2 1-1 0,23 0-6 0,-22-22 6 0,-11 0 1 0</inkml:trace>
  <inkml:trace contextRef="#ctx0" brushRef="#br0" timeOffset="67">7752 16756 10 0,'0'-11'0'0,"-11"-1"0"0,1-9 0 0,10 11 0 0,-12-2 1 0,12 2-1 0,0-2 0 0,0 12 1 0,-10 0-1 0,10 12 1 0,0-2-1 0,0 23 0 0,0-11 0 0,0 0 0 0,10 9 1 0,2-19-1 0,-12 10 1 0,21-22 0 0,-10 11 0 0,0-11 0 0,-1 0 0 0,13-11 0 0,-23-11-1 0,9 10 0 0,-9-9-3 0,0 0-1 0,0 10 3 0,0-11 1 0,0 11 0 0,0 11 0 0,0 0 1 0,0 21-1 0,0 2 0 0,12-2 0 0,-1 0 1 0,11 2-1 0,-1-12 1 0,1-11 0 0,11 0-1 0,-11 0 1 0,-11-11-2 0,-1-12 2 0,1 2-2 0,0 11 0 0,-1-24-1 0,-10 24 1 0,0-11 0 0,0 9 0 0,0 2 1 0,0 10 0 0,0 0 0 0,-10 0 0 0,10 10 0 0,0 2 0 0,0-2 1 0,0 11-1 0,10 2 0 0,2-2 0 0,-1-10 0 0,11 11 0 0,-2-11 0 0,3-11 0 0,-1 0-1 0,-11 0 1 0,11-11 0 0,-12-1 0 0,-10 2 0 0,11 10 0 0,-11-21 0 0,0 10 0 0,0-12 0 0,-11-8 0 0,1 9 0 0,-1 10 0 0,0 2 0 0,0-1 0 0,11 11 0 0,11 11-1 0,-11-1-8 0</inkml:trace>
  <inkml:trace contextRef="#ctx0" brushRef="#br0" timeOffset="68">8328 16680 7 0,'0'0'0'0,"0"0"0"0,11-22 0 0,0 11 0 0,-11 1 1 0,10-2-1 0,-10 1 1 0,0 11-1 0,-10 0 2 0,-1 0-2 0,0 11 1 0,-10 11-1 0,-1 11 0 0,11-11 0 0,-1 9 1 0,2-8-1 0,10-12-1 0,22-1 2 0,-11-10 0 0,11 0-1 0,-1-10 0 0,1-1-1 0,0-12 0 0,-1 2 0 0,-9-1 0 0,-1 0 1 0,-11 1 0 0,0 11 0 0,-11 10 0 0,-1-12 1 0,-9 12 0 0,9 22-1 0,2-1 0 0,10 1-1 0,10-10 2 0,13 9-2 0,-1-11-1 0,21 2 0 0,-10-12 2 0,-23 11-7 0</inkml:trace>
  <inkml:trace contextRef="#ctx0" brushRef="#br0" timeOffset="69">8643 16223 8 0,'0'0'0'0,"23"0"1"0,-2 22 0 0,12 10-1 0,20 34 0 0,-8-1 2 0,8 0 0 0,-8 11-1 0,-2-11-1 0,-33 33 1 0,-10-12-1 0,-10-21-4 0,-22 2 4 0</inkml:trace>
  <inkml:trace contextRef="#ctx0" brushRef="#br0" timeOffset="70">6284 16821 11 0,'0'-11'0'0,"-11"11"0"0,11-22 1 0,0 11 0 0,0 11-1 0,0-10 1 0,0 20-1 0,0 11 0 0,0 13 0 0,0 20 0 0,0-32 0 0,0 0 0 0,0-1 0 0,0 1 0 0,11-11 0 0,-1 0 0 0,-10-11 0 0</inkml:trace>
  <inkml:trace contextRef="#ctx0" brushRef="#br0" timeOffset="71">6252 16745 11 0,'-11'0'0'0,"11"-12"0"0,-12 2 0 0,12 10 0 0,12 0 0 0,-1 0-11 0</inkml:trace>
  <inkml:trace contextRef="#ctx0" brushRef="#br0" timeOffset="72">6414 16733 11 0,'0'0'0'0,"0"-10"1"0,-10-1-1 0,10 11 0 0,-11 0 0 0,11 0 0 0,-11 11 0 0,0-1 0 0,-1 13 0 0,12-12 0 0,12 10 0 0,-12 1 1 0,11-11-1 0,0 0 0 0,0 0 0 0,-11 0 1 0,10-2-1 0,-10 3 0 0,-10-1 0 0,10 0-1 0,-11-11 2 0,0 11-1 0,11-22 1 0,-11 11-1 0,-1-22-2 0,12 10 0 0,-10-8 2 0,10 9-11 0</inkml:trace>
  <inkml:trace contextRef="#ctx0" brushRef="#br0" timeOffset="73">6446 16495 13 0,'-9'0'-1'0,"9"-11"2"0,0 11-1 0,0 11 0 0,0 11 0 0,0 10 0 0,9 12 0 0,3 0 0 0,-1-1 0 0,-1 0 0 0,2 1-1 0,-1-23 1 0,-1 12 0 0,2-11-1 0,-24-11 1 0,12-2-11 0</inkml:trace>
  <inkml:trace contextRef="#ctx0" brushRef="#br0" timeOffset="74">6382 16745 12 0,'0'0'0'0,"-11"-22"1"0,-1 1 0 0,12 9-2 0,23 2 1 0,9-2-1 0,-9 2-11 0</inkml:trace>
  <inkml:trace contextRef="#ctx0" brushRef="#br0" timeOffset="75">13319 14516 7 0,'0'0'0'0,"-10"0"0"0,10 0 0 0,0 0 0 0,0-11 0 0,0 11 0 0,0-11 0 0,0 0 0 0,0 0 1 0,0 11-1 0,-12-11 0 0,12 11 0 0,0-10 1 0,0 10-1 0,-10-22 1 0,10 0-2 0,10 0 1 0,-10 1 0 0,12-12 0 0,-12 0 0 0,10 12 0 0,-10-12 0 0,0 10 0 0,0 3 0 0,0 9 0 0,0-11 0 0,0 0 0 0,0 1 0 0,0-1 0 0,0 0 0 0,0-11 0 0,0 11 0 0,10 1 0 0,-10 11 0 0,0-2 0 0,12 1 0 0,-12 11 0 0,0-11 1 0,0 0-1 0,11 1 0 0,-11-12 0 0,10 11 0 0,13-11 0 0,-14 0 1 0,14 1 0 0,-13 10-1 0,2-11 1 0,-1 11-1 0,-11 0 1 0,0 0-1 0,0 1 1 0,0 10-1 0,10-11 1 0,-10 11-1 0,12-11 0 0,-2 0 0 0,12 0 0 0,-11 0 0 0,11 11 0 0,-11 0 0 0,0-11-1 0,-11 22 1 0,10-11 1 0,-10 11-2 0,11 0 1 0,-11 0 0 0,10 0 0 0,2 0 0 0,-1 10-1 0,11-10 1 0,-12 0 0 0,12 11 0 0,-12 10-1 0,2-10 1 0,-1 0 0 0,-1 11-1 0,2-1 1 0,-1-9 0 0,-2 8-1 0,-9-9 1 0,23 0 0 0,-13-1 0 0,2 13 0 0,-12-3 0 0,11-8 0 0,-1 19 0 0,-10-8 0 0,12-1 0 0,-12-1 0 0,10 1 0 0,0-12 0 0,2 1 0 0,-1 0-1 0,11 0 1 0,-11-1 0 0,-1-10 0 0,1 22 0 0,-11-11 1 0,11 10-1 0,-1 1 0 0,2-11 0 0,-1-1 1 0,-1 1-2 0,13-11 1 0,-14 0 0 0,14 0 0 0,-13 0 0 0,2-11 0 0,10 0 0 0,-22 11 0 0,21-11 0 0,1 0 0 0,-12 0-1 0,13 0 1 0,-2 0 0 0,0-11 0 0,2 0-1 0,-13-11 1 0,2 11 0 0,-1-11 0 0,-2 12-1 0,-9-23 1 0,0 11 0 0,12-21-1 0,-12 10 1 0,0-10 0 0,0-1-1 0,11 1 1 0,-11 10 0 0,0 0 0 0,0 1 0 0,-11-1 0 0,11 11 0 0,0 1 0 0,0-1 0 0,0 0 1 0,-12 1-1 0,12-13-1 0,0 13 2 0,0-12-1 0,0 1 0 0,0-1 1 0,0 22 0 0,0-20 0 0,0 8-1 0,0 1-1 0,12 0 1 0,-12 1 0 0,11-1 0 0,11 11 0 0,-11-22 0 0,-1 23 0 0,-10-1 0 0,12 0 0 0,-12 0 0 0,0 0 0 0,0 11 0 0,0-11 0 0,0 11 0 0,10-11 0 0,0 0 0 0,2 11 0 0,-1-10 0 0,-1 10-1 0,2 0 1 0,-1-11 0 0,-1 11 0 0,1 0-1 0,0 0 1 0,-1 0 0 0,13 0 0 0,-12 0 0 0,20 0-1 0,-8 0 1 0,9 0 0 0,-9 0-1 0,9 0 1 0,-22 11 0 0,2 10-1 0,-1 1 1 0,-11 0 0 0,0-11 0 0,0 21 0 0,0-10 0 0,10 0-1 0,2 0 1 0,-2 10 0 0,12-10 0 0,-1 11 0 0,-9-12 0 0,-1 13-1 0,10-13 1 0,-21 11 0 0,11 1 0 0,-1 0 0 0,2-12 0 0,-12 12 0 0,11-11 0 0,-1-1 0 0,2 12 0 0,-12 0 0 0,11-1 0 0,-2 1 0 0,-9-1 0 0,12-10 0 0,9 11 1 0,-9-11-1 0,10-1 0 0,-1 1 0 0,1 0 0 0,0-11 0 0,-11 10 0 0,-1-10 0 0,0-11-1 0,2 11 1 0,-2-11 0 0,-10 0 0 0,12 0 0 0,-12-11 0 0,11 11 0 0,-11-11 0 0,10 1 0 0,-10-12 0 0,12 0 0 0,-12 0-1 0,11 1 1 0,-11-12 0 0,9 11 0 0,-9-10 0 0,0-1 0 0,0 0 0 0,0-10 0 0,0 9 0 0,0 14 0 0,0-13 0 0,0 11 0 0,0 1 0 0,0-1 0 0,0 0 0 0,0 1 0 0,0-2 0 0,0-9 0 0,23-1 0 0,-23 1 0 0,22-12 0 0,-11 22 0 0,-1-10 0 0,-10 10 0 0,0 11 0 0,0 0 0 0,0 0 0 0,0-10 0 0,0 10 0 0,0-11 0 0,12 11 0 0,-2-11 0 0,0 1 0 0,2 10 0 0,-1 0 0 0,-1 11 0 0,2-11-1 0,-12 11 1 0,0 11 0 0,11-11 0 0,-1 11 0 0,-10 0 0 0,11-1 0 0,-11 12 0 0,11-11 0 0,-1 11 0 0,2-11 0 0,9 0 0 0,-9 10 0 0,-1-10 0 0,-2 11 0 0,-9 0 0 0,0-22 0 0</inkml:trace>
  <inkml:trace contextRef="#ctx0" brushRef="#br0" timeOffset="76">15190 13798 0 0,'0'0'0'0,"0"-22"0"0,-12 22 0 0,2 0 0 0,10 0 1 0,-11 0 1 0,11-10 4 0,11 10 0 0,-1 0-4 0,2 0 0 0,-2 0 0 0,0 10-1 0,2-10-1 0,9 11 1 0,-9-11 1 0,9 0-1 0,1 0-1 0,0 11 0 0,-1 0-1 0,-9 0 0 0,8 11 1 0,-8-1 0 0,-12 1 1 0,11 0 0 0,-1-11 0 0,-10 11 0 0,12-1-1 0,-2 1-1 0,13 0-1 0,-13 10 0 0,1 1 0 0,10 0 1 0,2-1 0 0,-13 1-1 0,22-11 1 0,-20-1-1 0,9 1 2 0,2-11-1 0,-13 0 1 0,1 0-1 0,0 0 1 0,-1-11 0 0,-10 11 0 0,12-1 1 0,-12 1-1 0,-12 0 1 0,12 0-1 0,0-11 0 0,0 0 0 0,12 11 0 0,-12-11 0 0,11 0 0 0,-1 0-1 0,2 0 1 0,-12 0 0 0,11 0-1 0,-2 0 1 0,3 0-1 0,9 0 1 0,2 0 0 0,-13-11-1 0,1 0 1 0,10 11-1 0,-9-11 1 0,-1-10 0 0,0 10-1 0,-11 0 1 0,0-11 0 0,0-1 0 0,0 3-1 0,0-13 1 0,0 0 0 0,11 1-1 0,-11 10 1 0,10-11 0 0,-10 11 0 0,10 1 0 0,-10-1 0 0,0 11 0 0,0 0 0 0,0-10 1 0,0-1-1 0,0 11 0 0,12-22 1 0,-1 22-1 0,0-21 0 0,10-1 1 0,-9 11-1 0,9 1 1 0,-10 10-1 0,0 0 1 0,-11 0-1 0,10 11 0 0,-10-11 0 0,0 11-1 0,-10 0-2 0,20-11-1 0,2 11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1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1152 12765 0 0,'0'-11'0'0,"-23"-10"0"0,23 21 0 0,12 10 0 0</inkml:trace>
  <inkml:trace contextRef="#ctx0" brushRef="#br0" timeOffset="1">2674 4480 14 0,'0'0'0'0,"0"-11"20"0,0 11-17 0,-10 0 0 0,10 11-4 0,-11-11-1 0,11 12-4 0,-11-2 0 0,11-10 5 0,-12 0 4 0,12 0 9 0,0 0-8 0,-10 0 1 0,-1 21-4 0,-11-10 0 0,0 12-1 0,1-2 1 0,9-11 0 0,2 1 0 0,10-11 2 0,10 11 1 0,-10-11 1 0,12 12-1 0,-1 9 0 0,-1 12 0 0,-10-1 0 0,0 23-1 0,0-2 0 0,12 2-1 0,-12 0 0 0,0-1 1 0,10 0 1 0,0 12 1 0,13-12 0 0,-13 11-1 0,13 0-2 0,-12 1 1 0,-1 11-1 0,-10-2 0 0,0 1 0 0,0-1 1 0,0 2 0 0,-10-12 1 0,10 12 1 0,0-1 0 0,-11-11-3 0,11 11 1 0,0-11-2 0,-11 11 0 0,-1 11 0 0,2-11-2 0,-1-21 1 0,-1 10 2 0,12 0-2 0,0 1-2 0,-10-12 2 0,10 11 1 0,-10-10-2 0,10 10 2 0,0 0-1 0,0 0 0 0,0 1 0 0,0-11 0 0,0 20 0 0,0-10 1 0,0 11-3 0,0-10 2 0,0 10 0 0,0-11 1 0,0 11-2 0,10 0 2 0,-10 0-1 0,10 11-1 0,-10-11 2 0,0 22-1 0,0-10 0 0,0 8 0 0,0-8-1 0,-10-1 1 0,0 11 0 0,-12-11 0 0,-1 22-1 0,2-22 2 0,0-1-1 0,-12 2-1 0,-11-13 1 0,12 2 0 0,-13-1 0 0,13-11 0 0,-11-10 0 0,21-23-1 0,1-10-1 0,-1 0-1 0,0-22-2 0,11 11 3 0,-10-11 0 0,10 0 3 0,-1 10 0 0,2 1-1 0,10-11 0 0,0 11-1 0,0 0 0 0,0 0 0 0,10 11 0 0,-10 10 0 0,12-10 2 0,10 21-1 0,-1 1 0 0,1-1 0 0,0 1 0 0,9 10 0 0,-8 0-1 0,-12 23 1 0,10-1-1 0,-9 33 1 0,8-22 0 0,-8 11 0 0,-1-12 0 0,11 1 0 0,-11 0-1 0,10 11 1 0,-10 1 0 0,-1-3 0 0,2 3-1 0,-1 10 2 0,11-1-1 0,-11 12-1 0,-2 10 0 0,14 11 1 0,-13 1-1 0,-10 0-1 0,0-12 2 0,12 0-2 0,-12-10 1 0,0 0-1 0,0-22 1 0,0-33 2 0,0-12-7 0,11-41-12 0,-1-1-14 0,2-34-7 0,-12-30 18 0,0-12 18 0</inkml:trace>
  <inkml:trace contextRef="#ctx0" brushRef="#br0" timeOffset="2">1022 7796 14 0,'0'0'22'0,"-11"0"-19"0,-1 0-3 0,12 0 0 0,-10 11 0 0,10-11 0 0,10 11 0 0,-10 11 2 0,12-1 5 0,-1 1 2 0,-1 0-4 0,1-11 0 0,-11 0-4 0,11 1 1 0,-1-12-1 0,2-12-2 0,9-21-4 0,-9-10-4 0,20-1 5 0,1 1 4 0,-12-1 0 0,11 22 2 0,-9 11 0 0,-13 11 3 0,2 22-1 0,-1 0 1 0,0 21 2 0,-1-10-2 0,1 11 0 0,-11-1-3 0,11-10 0 0,-11-1-3 0,11-10 0 0,-11-11-1 0,0 1-15 0,-11-2-20 0,-32-20 11 0,10-13 23 0,10 12-1 0</inkml:trace>
  <inkml:trace contextRef="#ctx0" brushRef="#br0" timeOffset="3">999 7774 54 0,'0'0'41'0,"0"-10"-45"0,12-1 2 0,9 11-9 0,1-22-2 0,11 0-3 0,-11-10 4 0,21-12 10 0,-10 11 4 0,-11 1 0 0,10 10-1 0,1 11-1 0,-22 0-1 0,0 11 2 0,-1 0 5 0,1 22 1 0,-11 11 1 0,11 10 2 0,0 1-1 0,11 10-2 0,-11-10-2 0,21-23-2 0,-10 1 1 0,11-11-2 0,-1-11-1 0,1-22-2 0,-12-10-1 0,-10-1 1 0,-11-21-1 0,-11 10 2 0,-22 1 1 0,-10 10-1 0,-12 0 1 0,13 12-1 0,-13 21 2 0,23 10 0 0,-1 1-2 0,10 11-2 0,3 11-2 0,8-1-4 0,12-10-10 0,0-11-18 0,22 0 11 0,0 0 21 0,11 0 3 0,-33-11-3 0</inkml:trace>
  <inkml:trace contextRef="#ctx0" brushRef="#br0" timeOffset="4">1598 7339 6 0,'-23'11'14'0,"-9"-1"0"0,-1 13 1 0,12-1-6 0,9-2-6 0,2-8-2 0,10 32-1 0,0-1 1 0,10-10 0 0,2 32 1 0,9-32-1 0,12-11-2 0,-1-22 0 0,-9-11 2 0,-1-11-1 0,-11-22 1 0,-11 1-1 0,-11-1 0 0,-22 1 1 0,0 21 1 0,-11-10-1 0,1 21-1 0,11 0 0 0,9 0-2 0,2 11 0 0,0 11-4 0,10 11-4 0,11-1-4 0,0 12-4 0,11-11 5 0,21-1 11 0,-22-21-1 0</inkml:trace>
  <inkml:trace contextRef="#ctx0" brushRef="#br0" timeOffset="5">1640 7220 38 0,'0'0'29'0,"-20"10"-23"0,8 2-5 0,12 10 0 0,0-1-2 0,0 1 0 0,12 0 0 0,-1-1 1 0,-2 1 0 0,3 0-1 0,9-11 0 0,-9-11-3 0,10 0-1 0,-1-33-8 0,-11-10 10 0,2-12 1 0,-12 11 1 0,0 1 1 0,-12 11 0 0,2 21 3 0,0 1 8 0,-1 20-3 0,11 1 3 0,0-1-5 0,0 12-1 0,0 11 0 0,11-1-3 0,-1-10 1 0,12-1-2 0,-11-9-1 0,0-12 1 0,0 11-1 0,-1-11 0 0,2-11-2 0,-2-22-2 0,1 11-2 0,0-10 1 0,-11-12 0 0,11 2 1 0,-11-3 2 0,0 25 2 0,0-3 0 0,0 23 5 0,-11 11 0 0,11 1 0 0,0 8-2 0,-11 13-1 0,11 0-2 0,11-12 0 0,0 2 0 0,-1-2-1 0,2-21 0 0,31-21-1 0,-33-13 0 0,2-9 2 0,-1 10 0 0,-1-21 0 0,2 21 2 0,-1 23 4 0,-2 10 1 0,3 0 1 0,-1 10-2 0,22 34-5 0,9-1-5 0,14 12-39 0,9-23-17 0,-54-32 53 0</inkml:trace>
  <inkml:trace contextRef="#ctx0" brushRef="#br0" timeOffset="6">3554 3479 15 0,'0'0'14'0,"12"0"-13"0,-1 0-3 0,21 0 2 0,12-10-1 0,-11 10-2 0,20 0-1 0,-8 0 4 0,20-11 1 0,11 11 2 0,-1 0 2 0,12-11-2 0,23 0-3 0,8 0-1 0,3 0 0 0,9 0-1 0,12 0 1 0,-1 1 1 0,22-1-1 0,-1 0 1 0,13 11-1 0,-2-11 2 0,23 11 0 0,-11 0-1 0,22-11 0 0,0 0 2 0,32-11 0 0,55-21-2 0,-33 10 0 0,11-10-4 0,-1 10-10 0,12 12 8 0,-11-12 5 0,0 10 1 0,0-8 0 0,-1 20 0 0,-11-12 1 0,2 13-1 0,10-1 0 0,-33 1 1 0,-55-2-1 0,89-20 1 0,21 11-1 0,10-13 0 0,11-9 0 0,-10 10 0 0,-13 13 1 0,-19 8 0 0,-23 12 1 0,-21 0 3 0,-1 12-3 0,-21-3-3 0,-12 2 1 0,1 0 2 0,0 0 10 0,9-11 1 0,13 0-1 0,-11 0-6 0,11 0-7 0,-11 11 1 0,32 1 0 0,-76-2 1 0,-12 11-1 0,-19-10-2 0,-14 12 1 0,-8-13 0 0,8 1 1 0,14-1 0 0,-13-10 0 0,11 0-1 0,-10 12-1 0,0-2 2 0,11 2 0 0,-44-2 0 0,-34 11 1 0,-8 2 0 0,-13-12 1 0,11 10-2 0,1-11 0 0,21 2 0 0,1-12 0 0,10 0 0 0,0 0 0 0,-22 0 0 0,11 0 0 0,-21-12 0 0,-23 24-1 0,1-12-1 0,0 11-1 0,-11 0 1 0,-1 0-1 0,2 0 0 0,-1-2-16 0,-11-9-2 0,0 0 14 0</inkml:trace>
  <inkml:trace contextRef="#ctx0" brushRef="#br0" timeOffset="7">18104 2838 47 0,'0'0'66'0,"-11"12"-59"0,-1 9-8 0,2 23 1 0,10 21-4 0,0 0 1 0,10-22-3 0,-10-10-1 0,12-13-13 0,-12 3-30 0,11-12 26 0,-11-11 19 0</inkml:trace>
  <inkml:trace contextRef="#ctx0" brushRef="#br0" timeOffset="8">3706 2936 30 0,'0'0'45'0,"0"10"-38"0,-20-10-1 0,-2 22-4 0,0 0 0 0,11 33-1 0,-1 10 4 0,2 33-1 0,10 43 3 0,10-21-1 0,13-12-5 0,9-10-4 0,-9-11-37 0,19-54-21 0,3-12 49 0</inkml:trace>
  <inkml:trace contextRef="#ctx0" brushRef="#br0" timeOffset="9">9688 2468 18 0,'0'0'44'0,"0"0"-27"0,-11 0-16 0,11-11 0 0,0 0-1 0,0 11 0 0,0 11 25 0,-12 0-12 0,-9 11-5 0,9 11-4 0,2-12-2 0,-12 1-1 0,22-11 0 0,0-11-2 0,0-11-2 0,12 11 0 0,8-22-1 0,13 11 1 0,-10 1 2 0,9-1 0 0,-22 22 1 0,2 10 2 0,-12 12 0 0,11 10 1 0,-22 1-1 0,11-11 0 0,-12-1 1 0,-9 1-2 0,10-1-1 0,1-21-2 0,-13 0-8 0,13 0-12 0,-1-22-8 0,-1-11-3 0,2 1 12 0,-12-23 13 0,12 1 7 0,-1 21-6 0</inkml:trace>
  <inkml:trace contextRef="#ctx0" brushRef="#br0" timeOffset="10">9514 2512 10 0,'0'0'11'0,"0"-11"20"0,0 11-8 0,-11 0-7 0,22 0-9 0,0 0-7 0,-1 0 0 0,12 0-1 0,11 0 2 0,9-11-2 0,3 0 1 0,8-11 0 0,3 11 2 0,-2 1-2 0,-11-1 1 0,1 11-1 0,-11 0 1 0,-12 21 6 0,-10 1 0 0,0 22-3 0,-1-12-1 0,-10 23-2 0,12-12-1 0,20-21 0 0,1 0 0 0,11-1-1 0,-2-21-1 0,2 0 0 0,10-21-1 0,1-1 1 0,0-22 0 0,-12-10 2 0,-21 11 0 0,-12-1 0 0,-10 1 0 0,-10 10-2 0,-35 11 1 0,3 1-2 0,-14 21 4 0,3 0 1 0,-24 21-1 0,12 12 0 0,-10-1-2 0,-1 1-1 0,21 0-2 0,11-12-2 0,23 12-1 0,9 0-8 0,12-1-9 0,23 1-9 0,-1-11 23 0,21-11 10 0,-21-11-8 0</inkml:trace>
  <inkml:trace contextRef="#ctx0" brushRef="#br0" timeOffset="11">10547 2468 12 0,'0'0'22'0,"-23"0"-1"0,-9 11-5 0,11 0 0 0,9 0-9 0,12 11-4 0,0-12-1 0,12 12 0 0,-2-11 0 0,23 0 0 0,-11 0-1 0,-1-11-1 0,1 0-2 0,-12-11-1 0,13 0 2 0,-23 0 2 0,10-11 0 0,-10 1 0 0,-10-1 3 0,-13-11 0 0,13 22-1 0,-22 1-3 0,9-1-1 0,2 0-1 0,-11 22-1 0,10 10-2 0,11 1-10 0,0 11-28 0,11-1 10 0,22 1 28 0,-12-11-2 0</inkml:trace>
  <inkml:trace contextRef="#ctx0" brushRef="#br0" timeOffset="12">10850 2414 20 0,'-10'0'27'0,"-11"0"-31"0,10-11 3 0,11 11-1 0,0 0 11 0,0 22 15 0,0-1-1 0,0 23-10 0,0-1-6 0,0 1-5 0,0-11-2 0,0-1 2 0,21-21-2 0,-10 0 2 0,11-11-2 0,0-22-1 0,10 0-2 0,-11-10 1 0,12-1 1 0,-11-10 0 0,-12 21 3 0,2-11-3 0,-1 12 3 0,-11 21-1 0,0 0 5 0,0 0 0 0,0 10-2 0,0 12-3 0,-11 0 0 0,11 0-1 0,0-11 1 0,11 10-1 0,11-10 0 0,-11 0 0 0,21-11 0 0,-10 0-1 0,-1-11-1 0,11 0-1 0,-9-21 0 0,10 21 0 0,-11-22 3 0,-2 22-1 0,-8-10 2 0,-1 10 0 0,-11 11 1 0,0 11 5 0,0-1-4 0,0 12-3 0,0-11 0 0,11 11 0 0,10-11 0 0,1 0-1 0,11-1-1 0,0-10-4 0,9 0-14 0,-9-10-41 0,22-12 22 0,-33 11 30 0</inkml:trace>
  <inkml:trace contextRef="#ctx0" brushRef="#br0" timeOffset="13">17288 13211 0 0,'-22'-55'0'0,"12"12"0"0,-23 21 0 0,11 1 0 0,0-1 0 0,0-11 0 0,1 13 0 0,-24-25 1 0,-8 12 0 0,-24 23 2 0,-9 10-2 0,-23 32-1 0,-21 12 0 0,-12 33-2 0,1-2 1 0,-12-10 0 0,12 11 0 0,0 1 0 0,0 9 1 0,10 34 0 0,23 32 1 0,31 33-1 0,12 10 1 0,42 12 0 0,14-33 2 0,18-21-1 0,24-23 0 0,22-32 0 0,32 22 1 0,21-33 2 0,23-22 1 0,44-11-1 0,30-10-1 0,13-12-2 0,22-32 1 0,-2 0-1 0,2-22-2 0,10-32 2 0,-21 0 1 0,-34-22 0 0,-22 0 0 0,-19-22-1 0,-25-22-1 0,-52-10-3 0,-33-12-2 0,-34-21 4 0,-43-22 2 0,-42 0 2 0,-23-10 2 0,-44 21-6 0,1 0-5 0,-34 11 0 0,-9 21 3 0,0 35 3 0,9 8 2 0,12 23-2 0,11 43 1 0,0 55-4 0,-11 54-5 0,11 65-7 0,0 44-13 0,119-131 20 0</inkml:trace>
  <inkml:trace contextRef="#ctx0" brushRef="#br0" timeOffset="14">18060 15060 2 0,'0'0'0'0,"0"0"0"0,11-11-2 0</inkml:trace>
  <inkml:trace contextRef="#ctx0" brushRef="#br0" timeOffset="15">18071 14995 2 0,'-11'-12'1'0,"-1"-10"6"0,2 1 1 0,0 21-3 0,10-10-3 0,0 10-3 0,0 10 2 0,0 11 0 0,0 23 6 0,-12 21 1 0,2 1-1 0,10 21-1 0,0-22-3 0,0 0 0 0,0-21 0 0,10-12 1 0,-10 1-2 0,12-22 0 0,8-11-1 0,-8 11 0 0,-1-22 1 0,-1-22-1 0,24 0-2 0,-13-21 0 0,-11 0 0 0,2-12 0 0,-1 23 1 0,0-1-1 0,0 12 1 0,-11 21-1 0,0-1 1 0,0 2 0 0,0 10-1 0,0 0 1 0,0 10 1 0,10 24 1 0,1-3 1 0,0 14-1 0,-1-2 0 0,13-10-2 0,-1 10 1 0,-12-21-7 0,23 11-18 0,-11-22-9 0,-1 0 20 0,23-1 9 0</inkml:trace>
  <inkml:trace contextRef="#ctx0" brushRef="#br0" timeOffset="16">18593 15342 17 0,'0'0'11'0,"-22"-32"35"0,10 32-34 0,2 10-5 0,0 12-2 0,10 33-4 0,10-1-2 0,0 0-14 0,13 13-38 0,21-14 23 0</inkml:trace>
  <inkml:trace contextRef="#ctx0" brushRef="#br0" timeOffset="17">17157 4763 28 0,'0'-11'13'0,"-33"-33"6"0,-9 12-21 0,-2 9-2 0,0 2 2 0,1-1 0 0,0-10-2 0,-12 11 3 0,-10-2 2 0,0 12 4 0,-12 11 0 0,-9 11-2 0,-12 22 0 0,0-1-2 0,-1 22 2 0,-9 11 2 0,10 23 1 0,1 10-2 0,-1 21 0 0,11 34-4 0,22 10 0 0,21 11 0 0,22 11-1 0,22-11-1 0,33 0 1 0,21-11 0 0,22-10 0 0,22-35 0 0,64 24-1 0,-52-77 0 0,96 22 1 0,-31-43 0 0,8-23-2 0,-8-21 1 0,10-32 0 0,-11-23 5 0,11-21-1 0,-33-33 1 0,1-10-3 0,-35-1 2 0,-20-9-3 0,-21 8 0 0,-44-20-5 0,-22-1-1 0,-34-21 3 0,-10 0 5 0,-20 0 3 0,-24 11-2 0,-9 0 3 0,-23 0 5 0,-21-1 1 0,-1 34 3 0,-10 33-3 0,-11 19-7 0,-1 46-7 0,0 32-2 0,24 43-1 0,-13 34-2 0,33 42-8 0,11 22-18 0,33 0 4 0,22 44 20 0,43-153 4 0</inkml:trace>
  <inkml:trace contextRef="#ctx0" brushRef="#br0" timeOffset="18">18473 5100 30 0,'0'0'15'0,"-12"-11"14"0,3 11-31 0,-14 0 2 0,13 11 0 0,10 32-2 0,0 11 2 0,0 33 0 0,10 0 1 0,2 11 2 0,-1 11 1 0,-2-22-2 0,14-22-1 0,-1-21 1 0,-1-12-1 0,1-21 0 0,0 0-1 0,-11-11-2 0,0-33-2 0,10 1-1 0,-21-23 1 0,12 0 3 0,-2 13 2 0,-10 9 1 0,11 12 2 0,-11 9 4 0,0 12-1 0,0 0-4 0,11 12-2 0,-11 19-1 0,21-8 0 0,-9 9 1 0,20 1-1 0,-11-11 0 0,2-2 0 0,-1 3-1 0,-2-1 1 0,3-11-13 0,-1 0-29 0,11-1 12 0,-1-20 27 0,-21 10-4 0</inkml:trace>
  <inkml:trace contextRef="#ctx0" brushRef="#br0" timeOffset="19">18919 5698 7 0,'0'0'0'0,"0"-11"0"0,0 0 0 0,0 0 0 0,0-1 0 0,11-9 2 0,-1 11 3 0,2 10 4 0,-1-11 2 0,-2 11 1 0,14 11-4 0,-13 10-2 0,13 1-3 0,-12 11-1 0,0-1 0 0,-1-10-1 0,0 0 1 0,2-11-1 0,-12-1 0 0,11-10 0 0,-11 0 0 0,11-10 0 0,0-12-1 0,-11-11-2 0,10 1 0 0,12-13 0 0,-11 24 0 0,0 11 1 0,0-1 0 0,-1 11 2 0,2 11 0 0,-1 10 0 0,10 12 0 0,0-1-2 0,24-10-4 0,8 0-27 0,2 11 8 0,0-12 17 0</inkml:trace>
  <inkml:trace contextRef="#ctx0" brushRef="#br0" timeOffset="20">9382 2533 9 0,'0'-10'7'0,"12"-23"2"0,-1 0-6 0,-11 1 1 0,-23 10 3 0,3 22 5 0,-2 0-4 0,-1 0-5 0,13 11 1 0,10 0 3 0,0 0-1 0,0 10-3 0,10 1-3 0,2 22 0 0,-12-23 0 0,11 34-2 0,-1-12-7 0,2-10-15 0,-2-1-9 0,0 1 26 0,23-11 0 0</inkml:trace>
  <inkml:trace contextRef="#ctx0" brushRef="#br0" timeOffset="21">9753 2577 1 0,'0'-11'5'0,"0"0"-5"0,-11 0 0 0,-1 11 0 0,12 0 0 0,-10 0 1 0,10 0 4 0,-11 11 7 0,0-11 0 0,1 22-3 0,10-11-5 0,-11 21-2 0,-1-10 0 0,12 0-2 0,0 0 2 0,0 10 0 0,0-21 4 0,12 0 1 0,-12-11-3 0,21 11-1 0,-10-11-2 0,0 0 1 0,-11 11-1 0,22-22 3 0,-11-22 0 0,-1 12-1 0,-10-12-1 0,0-11 2 0,0 12-1 0,0-12 0 0,-10 12-1 0,-13 10 2 0,2 11 4 0,-11 0-3 0,10 11-3 0,-1 11-1 0,3 11-1 0,-2 21 1 0,-1 1-2 0,13 10 2 0,-1-10-1 0,0-1 0 0,11-10 0 0,11-1 0 0,0-10 0 0,11 0 0 0,-1-10-1 0,1-2 1 0,0-10 0 0,-1-22-1 0,2-11 0 0,19-21 1 0,-9-11 0 0,-21-1 1 0,-1 1 0 0,-11 11-1 0,-11 10 0 0,-11 23 2 0,-22-1 4 0,12 22-4 0,-13 22-2 0,3 10 0 0,-2 23 0 0,12 10 0 0,10 0-1 0,22 0 1 0,0-10-4 0,33-12-14 0,21-21-51 0,32-33 32 0,-31-22 30 0</inkml:trace>
  <inkml:trace contextRef="#ctx0" brushRef="#br0" timeOffset="22">11297 4034 5 0,'0'0'0'0,"0"0"0"0,11 11 0 0,-11 11 2 0,0 21 1 0,0 1-2 0,-11 21 0 0,11 11-1 0,0-22-1 0,11 12 1 0,-11-1-1 0,10-22 1 0,2 1 0 0,-2-12 0 0,1-9-1 0,-11-13-3 0,11-10 3 0,-11-10 1 0,0-13-4 0</inkml:trace>
  <inkml:trace contextRef="#ctx0" brushRef="#br0" timeOffset="23">11308 4067 7 0,'0'0'3'0,"-11"0"12"0,0 0-15 0,22 0-7 0,0-11 4 0,11 11 1 0,10-11 1 0,1 0 1 0,-1 11 0 0,12 0 1 0,10 0-1 0,-10 11 0 0,21 0 0 0,-11 0 0 0,1-2-1 0,-12-9 1 0,12 0 0 0,10 0-2 0,-12-9 1 0,-8-2 1 0,-2 0 0 0,-10-11-2 0,-1 10 1 0,1 2 0 0,-23-1 1 0,-10 11 0 0,12 0 0 0,-12 0 1 0,-12 11 0 0,12-11 0 0,-10 10 0 0,10 13 0 0,0 10-1 0,0-1 1 0,0 12 0 0,0 10-1 0,0 11 0 0,0-21-1 0,10 10 1 0,13-21 0 0,-12-1 0 0,-11 1 0 0,10 1 2 0,1-24-1 0,-1 0 0 0,-10 1 0 0,0 0 0 0,0 0-1 0,0 1 2 0,-10-12-1 0,-1 10-1 0,-10-10 1 0,-12 0 0 0,10 0 1 0,-9 0 0 0,-11 0 1 0,0 0-1 0,-2-10-3 0,-8 10 1 0,-12-12-1 0,-12 1-1 0,-10 11 0 0,1 0-1 0,-1 0 3 0,-11 23 0 0,10-2-1 0,1 0-1 0,1 2-3 0,-1-13-2 0,54 1 4 0,-10-11 3 0,31 0-4 0</inkml:trace>
  <inkml:trace contextRef="#ctx0" brushRef="#br0" timeOffset="24">11221 12353 5 0,'0'0'0'0,"-11"0"0"0,11-12 0 0,0 12 0 0,11-11 0 0,-11 0 1 0,10 11-1 0,2 0 1 0,-2 0 2 0,0 11 0 0,13 12 0 0,-12 20-2 0,22 22 0 0,-23-12 0 0,-10 12-2 0,0 2 0 0,0-24 1 0,0 1 0 0,0-12 0 0,-10-10 0 0,10-11 0 0,10 0-1 0,-10-11-4 0,11 0 0 0,0-11 4 0,-11-22 0 0,11 1-3 0</inkml:trace>
  <inkml:trace contextRef="#ctx0" brushRef="#br0" timeOffset="25">11253 12309 7 0,'0'-11'10'0,"0"22"-12"0,22-1 0 0,11 1-2 0,10-11 2 0,1 0 2 0,21 0 0 0,-12-11 0 0,13-10 2 0,-1-1 0 0,0 0-1 0,-10 0-1 0,0 13 0 0,-12 9 0 0,1-12-2 0,-12 1-1 0,1 0 2 0,-12 0 1 0,2 0 1 0,-14 11-1 0,3 0 0 0,-1 0-1 0,-11 11 1 0,0 0 1 0,-11 0-1 0,-1 12 1 0,3 8 2 0,-2-9-1 0,-1 21-1 0,12-9-2 0,12 19 1 0,-1-10-1 0,21 1 0 0,1 22-3 0,-1-23 3 0,-10-10 1 0,-1-11 0 0,-9-1 0 0,-1 1 1 0,-11-11 0 0,0 0 1 0,-11 10-1 0,-1-21 0 0,-9 11-1 0,9-11-3 0,-20 0 1 0,-11 0 0 0,-12 0 2 0,-20-11 0 0,-1 1 0 0,-11 10 0 0,0 10 0 0,-1 12 0 0,2 0 0 0,-1 11-1 0,11-1-3 0</inkml:trace>
  <inkml:trace contextRef="#ctx0" brushRef="#br0" timeOffset="26">1815 16572 12 0,'0'0'0'0,"-10"0"0"0,-2-12 1 0,2 12-1 0,-1-11 1 0,0 0 0 0,11 0 0 0,0 11-1 0,11-10 0 0,10 0 1 0,1-13-2 0,21 1 1 0,1 11 1 0,10-10-1 0,-10 21-1 0,-11 0 1 0,-22 32 0 0,-22 13 1 0,-22 20-1 0,-11 0 1 0,1 10 0 0,0 1-1 0,10-21 3 0,11-23-1 0,22-21-1 0,0 0-1 0,11-11 0 0,33 0 7 0,-1-22-6 0,0-10 0 0,1 10-6 0,-11-11-9 0,0 22 12 0,-23 11-11 0</inkml:trace>
  <inkml:trace contextRef="#ctx0" brushRef="#br0" timeOffset="27">2174 16798 10 0,'0'0'4'0,"-11"0"-3"0,1 0 0 0,-1 23 0 0,0 10 0 0,-1-12-1 0,2 1 0 0,10 0 0 0,-11 10 0 0,11-10 0 0,0-11 0 0</inkml:trace>
  <inkml:trace contextRef="#ctx0" brushRef="#br0" timeOffset="28">2261 16430 13 0,'0'-22'0'0,"0"0"6"0,0 11 4 0,0 11-3 0,0 0-5 0,0 22 0 0,-12 11-1 0,-8 10-1 0,9 1 1 0,0-1-1 0,11-21-1 0,0-11 1 0,11-11 0 0,10 0-1 0,1-21-2 0,0-2-1 0,11 1 1 0,-13 12 2 0,13 0-1 0,-10-2 2 0,-2 12-1 0,-10 12 1 0,-1 8 1 0,-10 13 0 0,-10 10 2 0,-12-9-2 0,-11 19-1 0,12-20-1 0,-1-11-2 0,12-22-5 0,-12 0 2 0,11 0 4 0,0-12-10 0</inkml:trace>
  <inkml:trace contextRef="#ctx0" brushRef="#br0" timeOffset="29">2272 16451 12 0,'0'0'0'0,"11"-21"0"0,10-12 1 0,1 0 0 0,11 1 0 0,0 10 0 0,-1-11-2 0,1 12 1 0,-11 10 0 0,-2 11 0 0,-20 0 0 0,0 11 2 0,0 21 0 0,-20 12 2 0,8 10-1 0,2 0-1 0,10 1 0 0,10-1-1 0,13-21 0 0,-2-22 1 0,0-1-1 0,24-10 1 0,-13-10 0 0,1-23 0 0,-11 0 0 0,-1 1 0 0,-21-12 0 0,-11 1 0 0,1-1-1 0,-34 12-1 0,11-1 0 0,-10 11 0 0,-2 11-1 0,13 11-1 0,-1 11 1 0,1 11 1 0,11 11-1 0,21-1 1 0,11 1-6 0,10 0-9 0,12-12 2 0,11 1 12 0,-12-22-9 0</inkml:trace>
  <inkml:trace contextRef="#ctx0" brushRef="#br0" timeOffset="30">2838 16190 10 0,'0'0'0'0,"-23"-11"1"0,-20 11 2 0,11 11 0 0,-1 22-1 0,0 10-1 0,23 1-1 0,10-1 1 0,21-10 0 0,-10 11-1 0,33-12 0 0,-2-21-3 0,14-11 1 0,-14 0 2 0,3-33 0 0,-13 12 0 0,-11-12 1 0,-21 0 0 0,0-10 2 0,-33-1 3 0,-9 12 3 0,-2-1 1 0,-43 1-3 0,22 21-6 0,32 22-2 0,1-1 0 0,-1 23-10 0,21 0-13 0,12 10 16 0,33-10 8 0,-21-22-10 0</inkml:trace>
  <inkml:trace contextRef="#ctx0" brushRef="#br0" timeOffset="31">3098 16179 10 0,'0'0'0'0,"0"0"-1"0,0-10 2 0,0 10 0 0,10 10-1 0,2 23 1 0,-1 0 0 0,11-1-1 0,0-10 0 0,-12 0 1 0,12-11-1 0,-1-11 3 0,-9 0 2 0,-12-22 1 0,0-11-4 0,0-10 0 0,0-22 0 0,-22 10 1 0,11 1 0 0,0 20-2 0,0 13-1 0,1 11 1 0,10-1 0 0,0 22-1 0,10 10 1 0,12 12-1 0,-1 0 0 0,12-1 1 0,-1-10-1 0,-9 0-1 0,-1-11 1 0,-2-1 0 0,-8-10 1 0,9 0-1 0,-9-21 1 0,-1-12 0 0,-11-10-1 0,0-1 0 0,0 1 0 0,0-1 2 0,-11 23 7 0,-1-1 6 0,12 11-3 0,0 11-6 0,0 0-6 0,12 21 0 0,9 12 0 0,11 11 0 0,13-1-2 0,8-10-14 0,2-1-20 0,0 1 10 0,-45-22 15 0</inkml:trace>
  <inkml:trace contextRef="#ctx0" brushRef="#br0" timeOffset="32">2664 17049 12 0,'0'0'0'0,"0"-11"1"0,0 11 0 0,0-10 4 0,0 10-1 0,0 0 5 0,0 10-3 0,-11 12-1 0,11 0-1 0,-11 0-1 0,-1 21-1 0,2 1-1 0,-1-12-1 0,11 1 1 0,-12 0-1 0,12-23 0 0,0 12 0 0,12-22 0 0,-1 0 0 0,11-11 1 0,10-10-1 0,-10 11 0 0,-1-13 0 0,2 12 0 0,-13-11-1 0,12 11-14 0,-12 11-8 0,2-10 19 0,-12 10-8 0</inkml:trace>
  <inkml:trace contextRef="#ctx0" brushRef="#br0" timeOffset="33">2685 17028 13 0,'0'0'0'0,"0"0"1"0,0 21 2 0,0 12 0 0,0 10-2 0,11 12-1 0,-11-1-1 0,11 1-5 0,-11 0 3 0,10-22-8 0</inkml:trace>
  <inkml:trace contextRef="#ctx0" brushRef="#br0" timeOffset="34">2935 17125 11 0,'0'0'1'0,"0"0"-1"0,0 0 1 0,10-10 0 0,2-1 1 0,-1 11 2 0,11 0 0 0,-11 11 0 0,10-1 0 0,-10 23-1 0,-1 0-2 0,2-1-1 0,-1 1 1 0,0-10 0 0,-11-3 1 0,0 2 1 0,0-22 2 0,0 11-2 0,-11-33 0 0,11-9 1 0,-11-14-2 0,-1 2-1 0,12-1-1 0,-10-10 0 0,10 32 0 0,0-11-2 0,10 23-5 0,-10-1-14 0,12 11 3 0,-12 11 16 0,11-11-9 0</inkml:trace>
  <inkml:trace contextRef="#ctx0" brushRef="#br0" timeOffset="35">3185 17191 10 0,'0'0'1'0,"0"0"4"0,0-11 1 0,0 0-1 0,11 0-2 0,0 0 0 0,10-11 0 0,-9-10-1 0,9 10 1 0,-21-11 0 0,0 12-1 0,0 10 3 0,-21-11 0 0,9 22-1 0,2 0-2 0,-12 11-1 0,11 11-2 0,-11-1 1 0,22 12 0 0,0 0 0 0,0 10-1 0,22-10 1 0,0-11-1 0,11-12 1 0,-1-10-1 0,-11 0 0 0,2-10-1 0,-1-12 0 0,-11-11 0 0,-2 1 1 0,-9-1 1 0,0 0 0 0,-9 1-1 0,-2-1 1 0,-1 11-1 0,2 1 0 0,10 10-1 0,-11 11-1 0,11 0 1 0,0 11 1 0,21 10 1 0,-9 23 0 0,41 54-1 0,-30-33 1 0,9 11-1 0,11-11 1 0,-20-10-1 0,9-1 0 0,1-10 1 0,-22-12 0 0,10-10 1 0,-21-11-4 0,0-1-4 0,0-10-3 0,0-10 4 0,-21-11 5 0,-13-13 0 0,3-9-8 0</inkml:trace>
  <inkml:trace contextRef="#ctx0" brushRef="#br0" timeOffset="36">3283 17006 11 0,'0'-11'0'0,"0"-11"2"0,10-21 2 0,2-1 0 0,21 12 0 0,-13 10 1 0,25 11 2 0,-24 11 3 0,1 11-1 0,-12 20-3 0,-10-8-1 0,0 21-5 0,-10-12 0 0,-12 23 0 0,12-1 0 0,-13 0 0 0,13-10-1 0,-1-11 0 0,-1-12-1 0</inkml:trace>
  <inkml:trace contextRef="#ctx0" brushRef="#br0" timeOffset="37">3718 17038 36 0,'0'0'29'0,"-12"-10"-5"0,12 10 0 0,-9-11-13 0,9 11-12 0,0 0-19 0,0 0-53 0,0 11 43 0</inkml:trace>
  <inkml:trace contextRef="#ctx0" brushRef="#br0" timeOffset="38">3631 15397 8 0,'-12'0'3'0,"2"-33"-4"0,-11 11 1 0,10 11 1 0,-12-10 2 0,13-1 0 0,-11 11-1 0,-1-11 0 0,0 0-1 0,-11 12 0 0,1-1 0 0,-1 11-1 0,-10 0 0 0,-12 0 0 0,12 0 0 0,-12 11 0 0,12-1 0 0,-1-10 0 0,-11 11 0 0,2-11 0 0,-12 11-1 0,-1 0 1 0,-11 11-1 0,-9 10 1 0,-1-10 0 0,22 11 0 0,-12-1 1 0,23-10 0 0,0 11 0 0,11-11 0 0,21-1-1 0,-23 1 1 0,14 0-1 0,-24 10 1 0,1 24 0 0,-22-3 0 0,11 12 0 0,10-22-1 0,0 1 0 0,12 0 1 0,0-22-1 0,9 0 1 0,3-1 0 0,-3 1 1 0,1 10-1 0,13 1-1 0,-13 11 1 0,0 10 0 0,12-32-1 0,-2 10 1 0,2 1 0 0,9 0-1 0,-8-1 1 0,8 12-1 0,12-12 0 0,0 12 0 0,0-1 1 0,0 1-1 0,12-1 0 0,-2-9 0 0,0-3 0 0,13-9 1 0,-1 21-1 0,-11-9 1 0,10-13 0 0,-10 1 0 0,11 0 0 0,-1-1 0 0,11-11-1 0,13-10 0 0,-2 0 1 0,12 0-1 0,-1-10 1 0,0 10 0 0,1 0-1 0,-13 10 0 0,3 2 0 0,8-12 0 0,-8 11 0 0,8-11 0 0,2-11 0 0,10-11 0 0,12 1-2 0,-12-1 1 0,11 0 2 0,-11 1-1 0,1 9 0 0,-12 2 0 0,0 10 1 0,12-12-1 0,-13 2 0 0,12-1 0 0,1-22 0 0,21 1-1 0,-32-1 0 0,20-9 1 0,-20-3 1 0,0 13 0 0,-12-12 0 0,-10 1 0 0,-1-1-1 0,11 11 0 0,12-10-2 0,20-11-1 0,-20 10-3 0,-11 1 0 0,-11-1 4 0,-22 11 2 0,-1 12 0 0,-10-23 1 0,0 12-1 0,0-13 0 0,0 14 1 0,0-13-2 0,0 1 1 0,-10 10 1 0,10-11-1 0,-11 1 0 0,11-1 0 0,-12 1-1 0,2-1 2 0,-1 1-1 0,-1-1 0 0,3 1 0 0,-14 10-1 0,2-10 2 0,-1 10-2 0,-10-21 2 0,-1 21 0 0,11 11 0 0,-10 1-1 0,-1-1-1 0,0 10 1 0,-10 2-1 0,-2-11 1 0,3 10 0 0,9-12 0 0,-10 13 1 0,-12-1-3 0,12 11 2 0,-1 11-1 0,-11-1 0 0,-10 2 0 0,12 10 1 0,-13-12-1 0,1 1 0 0,21-11 1 0,1 10-1 0,0-10 0 0,-1 23 1 0,1-1 0 0,-12-2 0 0,-10 3 0 0,-11 21 1 0,-1-1-1 0,12-10 1 0,0 10 0 0,10 1 0 0,2-1-1 0,8-10 0 0,-8-1 0 0,8 12 1 0,-8-10-1 0,9-3 1 0,-10 13-1 0,10 11 2 0,-11-12 0 0,13 0 0 0,-2 11-1 0,0-10-1 0,11 10 1 0,-10 11-1 0,0 12 1 0,21-12-1 0,11-22 1 0,-10 12-1 0,10-1 0 0,11-10 0 0,0-1 0 0,11 1 0 0,-1 10 0 0,12 0 0 0,0 1 1 0,11-11-2 0,-13 9 0 0,25 2 0 0,-13-2 0 0,22-8 0 0,-10-13 0 0,-11-10 1 0,10-11 0 0,12 0 0 0,32 11 0 0,-11-12 0 0,-1 1-1 0,13-11 1 0,10 0 0 0,-11-11 0 0,65-10-1 0,-1-12 1 0,-31-10 0 0,1 10-1 0,-14-11 1 0,-9 12 0 0,1-1-1 0,-1 1 1 0,-12-1 0 0,2-11-1 0,-1 13 1 0,0-24 0 0,-11 0 0 0,-22 1-1 0,0-1 0 0,-10-10 1 0,-11 0-1 0,20-33 1 0,-30 22-1 0,-1 0 1 0,-2 0-1 0,-8 11 0 0,-1 10 1 0,-11 1-1 0,-11-11 1 0,-43-33-1 0,10 43 1 0,-53-32-1 0,19 22 1 0,3-11-1 0,-2 11 1 0,2-1-1 0,-1 11 1 0,-1 24-1 0,-21 20 1 0,-10 22-1 0,-34 10 1 0,-21 23-1 0,-22 10 1 0,12 11-1 0,-12 11 1 0,32 1 0 0,-10-1-1 0,33 23 1 0,0 19 0 0,9 34-5 0,23 44 6 0,33-44 1 0,0 77-2 0,44-153-16 0</inkml:trace>
  <inkml:trace contextRef="#ctx0" brushRef="#br0" timeOffset="39">4110 16343 13 0,'0'-11'0'0,"0"11"-1"0,0 0-11 0</inkml:trace>
  <inkml:trace contextRef="#ctx0" brushRef="#br0" timeOffset="40">4197 16321 13 0,'-12'0'-4'0,"12"0"-5"0</inkml:trace>
  <inkml:trace contextRef="#ctx0" brushRef="#br0" timeOffset="41">16973 12722 0 0,'0'0'0'0,"0"0"0"0,11-11 0 0,-11 11 0 0,0 0 0 0,0 0 0 0,10 0 0 0,-10 11 0 0,0 10 0 0,0 12 1 0,-10 11-1 0,10-1 0 0,0-10 0 0,0 10 1 0,-11-10-1 0,11 10 0 0,0-10 0 0,0 0-1 0,0-1 1 0,0-10 0 0,0-1 0 0,11-9 0 0,-11-2 0 0,10 2 0 0,-10-12 0 0,0 10 0 0,0-10 0 0,0 0 0 0,0 0 0 0,0 0 0 0,0 0 0 0,-10-10-1 0,-1-2 1 0,11 12 0 0</inkml:trace>
  <inkml:trace contextRef="#ctx0" brushRef="#br0" timeOffset="42">16940 12722 0 0,'0'-11'0'0,"0"0"0"0,0 0 0 0,0 11 1 0,0-11 2 0,0 0 1 0,11 11 0 0,-1-10-1 0,2 10 1 0,-1 0-2 0,21 0-1 0,-22 0 0 0,23 0 1 0,-1-11 1 0,-20 11-2 0,21-11 1 0,-22 11 1 0,11-11 0 0,-12 0 0 0,-10 11 1 0,0-11 0 0,0 11 0 0,0 0-1 0,-10 0 1 0,10 0-4 0,0 0 0 0,0 11-1 0,0-11 1 0,0 11-1 0,0 11 0 0,0 10 0 0,0-10 0 0,0 21 1 0,0 1 1 0,0 10-1 0,0-10-2 0,0-1 1 0,10-10-1 0,-10 1 1 0,10-3-1 0,2-9 1 0,-1 0 0 0,-11-11 1 0,0 10 0 0,11-10-1 0,-11 1 1 0,0-2 0 0,0-10 0 0,0 11 0 0,-11-1 0 0,11-10-1 0,-11 12 1 0,11-12 0 0,0 0 0 0,-12 0 0 0,2 0 1 0,-12 0-1 0,12 0 0 0,-23 0 0 0,10 0 0 0,-19 0-2 0,9 0 2 0,-10 10 0 0,21-10 1 0,-11 12-1 0,11-12 0 0,1 0 0 0,9 10-1 0,2-10 1 0,10 0 0 0,0 0 0 0,0 11-1 0,0-11 0 0,0 12 0 0,0-12 0 0,10 10-2 0,-10-10-8 0,12 0-7 0,-1 0 12 0</inkml:trace>
  <inkml:trace contextRef="#ctx0" brushRef="#br0" timeOffset="43">15972 12548 0 0,'0'0'0'0,"0"0"0"0,0 11 0 0,0 0 0 0,0 10 0 0,11-10 0 0,-11 11 0 0,11-11 0 0,-11 0 1 0,0-11 1 0,10 0 0 0,-10 11 0 0,0-11 4 0,0-11-3 0,0-11 1 0,0 0-1 0,-10-21 1 0,-12 10-2 0,12-10 1 0,-1-1-1 0,-11 1 1 0,11 0-2 0,-11 9 0 0,10 24 0 0,2-23-1 0,0 33 0 0,-1-11-1 0,0 0 0 0,0 0 0 0,11 11 0 0,-12-11 1 0,12 11 1 0,0-9-1 0,-10 9 0 0,-1 0 0 0,-10 0-1 0,10 9 0 0,-11 2 0 0,11 11 0 0,-10 1 1 0,10-2-1 0,-1 23 0 0,-21 9-1 0,33 2 0 0,-21-12 0 0,21 1 1 0,-11 10-1 0,11-21 1 0,0-1 0 0,0-21 1 0,0 0 0 0,0-11 1 0,-10 0 1 0,-13 0 0 0,13-11 0 0,-13 0 0 0,3-21 0 0,-2 10 0 0,-1-12 0 0,13-8-1 0,-12 9 1 0,12-10-1 0,-1 10 0 0,-1 23-2 0,2 10-2 0,-2 0-2 0,-9 0 2 0,0 10 2 0,10 11-1 0,-11 2 0 0,-1-12 1 0,13-1 0 0,-1 1 2 0,0 11-2 0,1 11 2 0,-1-13-2 0,-1 25 0 0,2-2 0 0,10-10 0 0,0 0 1 0,0-12-1 0,0 12 0 0,10-22 1 0,-10 0 0 0,0 0 0 0,0-11 0 0,0-11 3 0,-10 0-2 0,10-22 0 0,0-10 0 0,0-1 1 0,0-10 0 0,-11 0-1 0,-1-2 0 0,-8 14 1 0,-2 9-1 0,-1 12-1 0,2 9-1 0,-11 2 0 0,10 10 0 0,11 0 0 0,-11 10 2 0,-10 23-2 0,10 11 1 0,-11 10 1 0,23 0-1 0,-1 1-1 0,11-12-1 0,0-10 2 0,0-12 0 0,0-21 0 0,0 0 0 0,-11 0-9 0,0-21-4 0,11 10 10 0</inkml:trace>
  <inkml:trace contextRef="#ctx0" brushRef="#br0" timeOffset="44">6404 12907 8 0,'0'0'0'0,"-11"0"2"0,-11 21-2 0,22-10 0 0,0 0 0 0,11-11 0 0,-11 0 0 0,11 0 2 0,0 0 5 0,-11-11 0 0,10-21-2 0,13-1-3 0,-2-21-1 0,33-23-1 0,1-9 0 0,20-12 1 0,2 11-2 0,-11 11 1 0,-12 21 0 0,-33 23 1 0,-9 21 0 0,-2 11-1 0,-10 0 2 0,10 21 0 0,13 1-2 0,10 11-1 0,-1 11 0 0,11-23 0 0,1 23 0 0,0-13 0 0,-2 14 0 0,3-2 0 0,-13 1 0 0,11-12-1 0,-10-10 1 0,11 0 0 0,-11-11 0 0,10-11 1 0,0-11-1 0,1-11 1 0,9-21 0 0,-8-1 0 0,-12-10 0 0,-1-1-2 0,1-10-2 0,-1 0-1 0,1 10 3 0,0 34 2 0,-12 11 0 0,-10-2 1 0,-1 12-1 0,2 12 1 0,9 9-1 0,-9 11 0 0,-2 1 0 0,12-1 0 0,11 11 0 0,-1-9 1 0,12-3-2 0,-2-8 2 0,25-12-1 0,-2 0 0 0,0-11 0 0,0-22 1 0,1 11 0 0,-1-22 0 0,11-11 0 0,-11 13-1 0,0-13 1 0,-10 0 0 0,-1 2 0 0,0 8-1 0,11 3 1 0,-21 8-1 0,0 12-1 0,-2 11 2 0,-19 0-1 0,-1 11 0 0,0 12 0 0,-1 8 2 0,1 13-1 0,0-12 0 0,-1 22 0 0,11 1 1 0,1-11-3 0,11-1 1 0,10-21 1 0,-10 0 0 0,9-13-1 0,3-9 2 0,-2-9-1 0,1-13 0 0,-2 0-1 0,24-21 0 0,-12-1-1 0,-11 1 0 0,1 0 0 0,-11-1-1 0,-1 11 1 0,-10 11 1 0,-1 11 0 0,-22 11 0 0,2 0 1 0,9 11-1 0,2 11 2 0,-14 11 0 0,14-1 1 0,-1 11 0 0,-11 1 0 0,10 11 0 0,12-12-1 0,0 1-1 0,-1-12-2 0,12 1 1 0,10-11 0 0,11-12 1 0,1-10-1 0,-1 0 1 0,0-32-2 0,10-1 0 0,13 1-1 0,-23-12 1 0,153-108 0 0,-153 108 0 0,-10 23 1 0,-1 10 0 0,-11 11-1 0,-10 0 2 0,0 11-1 0,-12 10 2 0,12 12-1 0,-12 10 1 0,11 12 2 0,13-2-1 0,-24-8-1 0,23 9-1 0,-11-21 0 0,20-1 0 0,-8-10-1 0,9-11 0 0,11-11 1 0,-11 0-1 0,23-22 0 0,-12-10-1 0,-12 10 0 0,-41 11 1 0,53-22-3 0,1-10 0 0,-24 21 2 0,3-11 0 0,-13 1 1 0,1 10-1 0,-12 11 0 0,1 1-2 0,0 10-1 0,-11-12 2 0,11 12 2 0,-11 0 1 0,-1 12 3 0,1-2 1 0,0 11 1 0,-1 13-1 0,2-3-2 0,9 14-2 0,1-2-2 0,0-10 1 0,11-11 0 0,-1-12 1 0,1 1-1 0,21-11 1 0,-10 0-1 0,10-21 0 0,0-1 0 0,11-11-1 0,0-21 1 0,12-1-1 0,-11-10 0 0,9 0 0 0,-10 11 0 0,12 21 0 0,-24 11 1 0,-20 11 2 0,1 11 0 0,-13 0 1 0,1 33 5 0,11 0-2 0,-13 21-4 0,14-11-2 0,-1 0 0 0,-22-31-1 0,43 31 0 0,-1-21 0 0,3 0 0 0,9-11-1 0,0 0 0 0,0-11-1 0,0-11 1 0,0-11 0 0,-10-1 0 0,10-19 1 0,-10 9 2 0,32-22-2 0,-33 24 1 0,-10-3 1 0,-1 24-2 0,-10-1 1 0,-11 11 1 0,-2 11 0 0,3 10 0 0,-13 2 0 0,2 8 0 0,-1 13-2 0,-1 0 0 0,12-12 1 0,0 12 0 0,-11-13-2 0,11 3 2 0,-11-1-1 0,10-12 0 0,0-21 1 0,13 11-2 0,9-11-1 0,10-32-3 0,2-1-2 0,10-10 1 0,0-13 3 0,1 3 3 0,-11-2 2 0,-13 12 1 0,-9 10 1 0,1 22 4 0,-34 1 1 0,0 10-2 0,11 10-3 0,-1 24-3 0,1-3-1 0,0 3-2 0,22-13-2 0,-11 12 1 0,-12-12 1 0,12 0 2 0,-1-9 0 0,-9-1 2 0,9-11-1 0,1 0 0 0,-12 0 1 0,13-11 0 0,-1-1 0 0,-11 2-1 0,-2-1 0 0,14 1 0 0,-1 10 0 0,-1-11-2 0,11 0-1 0,2-11-8 0,9 1-3 0,0-1 5 0,1 0 7 0,10 1 2 0,1 9 0 0,-22 1 0 0,9 11-5 0,-9 23 2 0,-1 8 2 0</inkml:trace>
  <inkml:trace contextRef="#ctx0" brushRef="#br0" timeOffset="45">10654 12646 28 0,'0'-11'0'0,"-9"-33"1"0,9 32-1 0,0 24-1 0,9 32 1 0,3 21-1 0,-12 22 0 0,11-33-23 0</inkml:trace>
  <inkml:trace contextRef="#ctx0" brushRef="#br0" timeOffset="46">10752 14461 15 0,'-10'-32'-1'0,"0"21"1"0,-2 11 0 0,24 0 0 0,8 0 0 0,3 0 0 0,21-11 1 0,-34 0-16 0</inkml:trace>
  <inkml:trace contextRef="#ctx0" brushRef="#br0" timeOffset="47">12971 12722 29 0,'-22'-22'0'0,"12"11"1"0,-1 33-2 0,-1 10 1 0,2 1-24 0</inkml:trace>
  <inkml:trace contextRef="#ctx0" brushRef="#br0" timeOffset="48">12818 13113 12 0,'0'0'0'0,"0"-11"0"0,0 0 1 0,0 1-1 0,0-1 1 0,0 11-1 0,0 0 0 0,0 0 0 0,0 0 0 0,-10 21 0 0,10 1 0 0,0 11 0 0,0-11 1 0,0 0 1 0,0 11 1 0,0-12-1 0,10 0 1 0,-10-10-1 0,0 11 0 0,0-11 0 0,0-1-1 0,0-10 0 0,0 12-1 0,12-12 1 0,-12 0-1 0,0 0-6 0,0-12-7 0,0-9 10 0,0 11 3 0,0-24-12 0</inkml:trace>
  <inkml:trace contextRef="#ctx0" brushRef="#br0" timeOffset="49">12797 13004 13 0,'0'0'0'0,"0"0"0"0,0 0 1 0,11 0-1 0,11-9 0 0,-1 9 1 0,11-12-1 0,1-10 0 0,0 22 0 0,-1-11 0 0,-9 11 0 0,-1 0 0 0,-11-11 0 0,10 11 0 0,-21 0 0 0,11 0 0 0,-11-11 1 0,0 11-1 0,0 11 0 0,0-11 0 0,0 11 0 0,0 0 1 0,0 11-1 0,0-10 0 0,0 8 0 0,10 2 0 0,-10 11 1 0,12-1 0 0,-1 1 1 0,0 0 0 0,-11-1 0 0,0 1 0 0,11-12 0 0,-11 1-1 0,0 0 2 0,0-11-2 0,0-1 1 0,0 2 0 0,0-12-1 0,-11 11 0 0,11-11-1 0,0 11 0 0,0-11 1 0,0 10-1 0,0-10-2 0,11-10-10 0,-22 10-2 0,-11 10 13 0,22-10-11 0</inkml:trace>
  <inkml:trace contextRef="#ctx0" brushRef="#br0" timeOffset="50">10394 13102 4 0,'10'-11'0'0,"-10"11"0"0,0-10 0 0,0 10 0 0,0 0 0 0,0 21 0 0,-10 23 0 0,0 0 0 0,10-1 0 0,0 0 1 0,0-10-1 0,0 0 1 0,0-1-1 0,0-10 1 0,0-11-1 0,0 0 1 0,0 0-1 0,0-11 1 0,0 0 2 0,0-11-3 0,-11-11 0 0,11-11 0 0,-11 12-3 0,11-12-2 0,0 0 4 0,0 1 1 0,0 11 0 0,-11-2 0 0,-1 13 0 0,2-2 0 0,-1 12 0 0,-1 0 0 0,3 0 0 0,9 0 0 0,-11 0 0 0,22 0 0 0,-2-10 0 0,24-2 1 0,1 2-1 0,9-11 0 0,12-2 1 0,-12 12-1 0,0 1 0 0,-21 10 1 0,0 0-1 0,-11 0 0 0,-11 0 0 0,10 10 0 0,-20 1 1 0,-1 12 0 0,-1 8 1 0,-9-9-1 0,10 11 0 0,1-11-1 0,10 10 1 0,0-21 1 0,10 22-1 0,1-11 0 0,-11 0 1 0,11-12 0 0,-1 11 0 0,-10 2-1 0,12-12 1 0,-1 10-1 0,-11-11 0 0,0 2 0 0,0-12 0 0,0 11-1 0,0-11 1 0,0 0-1 0,0 0-1 0,0 0-16 0,-11 0 8 0,-1-11 5 0</inkml:trace>
  <inkml:trace contextRef="#ctx0" brushRef="#br0" timeOffset="51">7882 13211 0 0,'0'-11'0'0,"12"-11"0"0,8 0 1 0,-8 1 1 0,9 11-1 0,-9-2 1 0,-1 1-1 0,-11 11 0 0,10 11-1 0,-10 11 1 0,0 21-1 0,0 2 0 0,-10-14-1 0,10 13 0 0,-11-11 0 0,22-11 0 0,-11-1 0 0,0-11 1 0,10 2 0 0,-10-1 0 0,11-11 1 0,-22 0 1 0,11 0-1 0,-10-11 0 0,10-11 0 0,-11 1 0 0,11-23 1 0,11 11 0 0,-1-10 0 0,1 0 1 0,0-1-1 0,-11 23-1 0,0-2 0 0,0 23 0 0,0 0-1 0,0 0-2 0,-11 11 0 0,0 11-2 0,1 21-3 0,10 2-2 0,-11-24 8 0</inkml:trace>
  <inkml:trace contextRef="#ctx0" brushRef="#br0" timeOffset="52">8012 13211 0 0,'0'0'0'0,"12"0"0"0,21-11 0 0,-1 11 0 0,12-10 0 0,20-2 0 0,1 2 1 0,1-2-1 0,-11 2 1 0,-13 10-1 0,-9-11 1 0,-21 11-1 0,-1 0 0 0,-22 11 3 0,11-11-3 0,-22 0 0 0,11 10 0 0,-1-10 0 0,3 12-1 0,9-2 1 0,0-10 0 0,0 12 0 0,0 9 0 0,21 1-1 0,-21-1 1 0,11 13 0 0,-1-3 0 0,2 3 0 0,-12-3 0 0,11-8 0 0,-11-12 0 0,10 0 1 0,-10 9-1 0,0-8 0 0,0-1 0 0,22 0 0 0,-12 0-4 0,-10-11 3 0</inkml:trace>
  <inkml:trace contextRef="#ctx0" brushRef="#br0" timeOffset="53">11351 13331 4 0,'-11'-12'1'0,"-11"-31"3"0,12 21-3 0,-1 12-1 0,-11-23 0 0,10 22 0 0,-20-11 0 0,11 0-1 0,-24 12 1 0,-8-23-1 0,-1 11 2 0,-12 1 0 0,-10-12 1 0,-21 11 1 0,-2-10-2 0,-9 10 0 0,-1-11-1 0,-10 12 0 0,-1-1 0 0,-1 0-2 0,-9 11-1 0,-10 0-1 0,-13 0 1 0,-10 11 2 0,0 0 0 0,11-10 1 0,-1 20 1 0,-9 1-2 0,8 11 2 0,-8 0-1 0,-1 0 1 0,0 10 1 0,0-10-2 0,-33 32 1 0,54-9-1 0,12 8 0 0,10 12-1 0,12-10 0 0,-1 10 1 0,10 0 0 0,13 1 0 0,-1 19-1 0,0 3 0 0,11-1 0 0,11 0 0 0,11 0 1 0,43-10 0 0,-1-1 1 0,24-1 0 0,10 13 0 0,31 10-1 0,2-1 0 0,11 1 1 0,9 11-1 0,13 0 1 0,31-11-1 0,12-11 0 0,21 11-1 0,22-33 0 0,21 0 0 0,12-22 1 0,11 1-1 0,-22-11 2 0,21-1-1 0,-10 1 0 0,64-11 1 0,-31-22-1 0,-1 0-1 0,-11-33 2 0,10-11-1 0,-19 1-1 0,8-11 2 0,-19-1-1 0,-23-10 1 0,-11-11 0 0,-33 11 1 0,-11-10 0 0,-21-3-1 0,-11 2 2 0,-11-11-1 0,-22-11-2 0,0 1 0 0,-22-23-1 0,-20-10 0 0,-13 11 0 0,-20-13 1 0,-23-9 2 0,-32 11 0 0,0-13 7 0,-33 25 1 0,-12 20-4 0,-30 0-6 0,-13 23 1 0,-10 10 5 0,-22 9-3 0,-21 13-4 0,-1 32-2 0,-21-11-1 0,-11 33-11 0,-98 54-12 0,43 11 24 0,131-21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23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10046 14440 1 0,'-10'0'0'0,"10"-11"-1"0,0 11 1 0,-11-11 0 0,11 11 0 0,-12 0 0 0,2 0 0 0,-1 0 0 0,0 0 1 0,11 11 0 0,-11-11-1 0,22 11 1 0,11 0 1 0,21-11 0 0,22 0 1 0,23 0-1 0,10 0 0 0,-1-11-1 0,12 0 0 0,0 0 1 0,-1 0 0 0,12 11 1 0,32 0 0 0,-54 0-1 0,87 0 0 0,-44 0 1 0,22 0 1 0,12 0-3 0,9 0 0 0,-10-11 1 0,11 0-1 0,-12 11-1 0,2-11-1 0,-12 1 1 0,-10 10 1 0,-12-11-2 0,-21 11 0 0,-13 0 0 0,3 11-1 0,-24-11 1 0,-21 10 0 0,12-10 0 0,-22 11 1 0,-12-11-1 0,-10 0 1 0,-11 0 0 0,-22-11 2 0,10 11 1 0,-10-10 0 0,0-1-2 0,-10 0-1 0,10 11 0 0,0 0-7 0,-12 11-20 0,-9 0 27 0,21-11-8 0</inkml:trace>
  <inkml:trace contextRef="#ctx0" brushRef="#br0" timeOffset="1">10732 14701 5 0,'0'0'0'0,"10"-11"1"0,23 0-1 0,21 11 0 0,22-11 1 0,11 0 0 0,21 0 1 0,13-10 2 0,20-1 4 0,22 11 1 0,11-11-2 0,11 0-4 0,11 12 0 0,64-1 0 0,-42 11-3 0,10 0-1 0,12 0 1 0,-23 0-1 0,-10 0-3 0,-22 0 2 0,0 0 0 0,-11 0-3 0,-12 0 1 0,-32 0 1 0,-32 0 0 0,-10 11 0 0,-34-1-4 0,-21 1-2 0,-33 0 8 0,0 0-1 0</inkml:trace>
  <inkml:trace contextRef="#ctx0" brushRef="#br0" timeOffset="2">11308 15484 10 0,'0'0'0'0,"0"-11"1"0,10 0 2 0,2 11 3 0,-2 0 0 0,1 11 1 0,-11 0-1 0,0 10 0 0,0 12-1 0,-11 10 0 0,-11 13-2 0,-10-3-1 0,-1 12-1 0,1-22 0 0,21-9 0 0,-1-13 0 0,24 1 1 0,21-22-1 0,-13 0 0 0,14 0 1 0,9-12-1 0,0 2 0 0,1-11-1 0,0 10 0 0,10-12 0 0,-10 13-2 0,-12-1-7 0,-10 1-11 0,-11 10-4 0,-11 0 18 0,-11 0-5 0</inkml:trace>
  <inkml:trace contextRef="#ctx0" brushRef="#br0" timeOffset="3">11493 15484 18 0,'0'0'6'0,"-12"-22"11"0,12 11-7 0,0 11 16 0,0 22-12 0,0 21 0 0,0 13-7 0,0 30-5 0,-10 1-1 0,10 10 0 0,0-21-2 0,0-21-4 0,22-12-9 0,10-21-22 0,12-11-9 0,-12-22 30 0</inkml:trace>
  <inkml:trace contextRef="#ctx0" brushRef="#br0" timeOffset="4">11764 15538 17 0,'0'-11'10'0,"-10"11"1"0,10 0-9 0,0 22 3 0,10 10-2 0,0 1-1 0,2 21-1 0,-1 1 0 0,-11-1 0 0,0-10-1 0,0-2 1 0,0-19 0 0,0-12 1 0,0 0 4 0,0-11-1 0,0 0-1 0,-11-22-3 0,-1-22 0 0,12 0 0 0,-10-21 0 0,10 11 0 0,0 0 0 0,0 10 2 0,0 1 1 0,22 10-4 0,11 12 0 0,-1-1 0 0,11 11 0 0,-10-11-1 0,-1 22 2 0,-9 11-1 0,-13 0 3 0,-10 22 1 0,-21 10 1 0,-1-10-2 0,-21 10 0 0,10-9-2 0,11-13 0 0,22-11-1 0,0-10 0 0,11 11-1 0,11-11 1 0,11 0-1 0,9 0 1 0,3 0 1 0,-2 0-1 0,-10 11 0 0,-1 11 0 0,1-1 0 0,-23 1 0 0,-10 0 1 0,-10-1 2 0,-33 23 1 0,10-23 4 0,-21 2 3 0,10-12-1 0,0 10-6 0,11-9-2 0,12-12-1 0,10 0-3 0,0 0-3 0,11 0-30 0,11-12-38 0,21-9 50 0,-32 21 13 0</inkml:trace>
  <inkml:trace contextRef="#ctx0" brushRef="#br0" timeOffset="5">12450 15560 11 0,'0'-44'0'0,"-12"-10"0"0,24-11 0 0,8-12 0 0,13 12 0 0,-10 11 1 0,-2 32 8 0,-10 11 10 0,-1 11-5 0,-10 11 0 0,0 43 6 0,-32 33-3 0,-1 11-6 0,-10 0-1 0,0 11-3 0,-2 11-4 0,3 10-2 0,-13 0-2 0,12-32 0 0,31-11-3 0,-9-11-10 0,11-10-17 0,10-34-15 0,10-10 18 0,11-22 27 0,-21 0-10 0</inkml:trace>
  <inkml:trace contextRef="#ctx0" brushRef="#br0" timeOffset="6">12721 15614 14 0,'0'0'3'0,"-21"-11"2"0,-1 11-4 0,10 22 1 0,2 0 1 0,-13-1 0 0,13 1 1 0,20-10 0 0,2 9 0 0,-1-11-2 0,11-10 1 0,10 0-1 0,1 12 0 0,0-12-1 0,-1 0 0 0,-10 10 0 0,-1 12 0 0,2-1 3 0,-23 2 1 0,0-2 2 0,-11 12 6 0,-11 0-2 0,-22-11-2 0,12 9-3 0,-1-8-3 0,1-12-1 0,10-1-1 0,0-10-1 0,22-21-11 0,-11-12-27 0,-1-10-7 0,12-2 33 0,0 14 1 0</inkml:trace>
  <inkml:trace contextRef="#ctx0" brushRef="#br0" timeOffset="7">12623 15668 11 0,'0'-10'4'0,"10"-11"8"0,13 9 2 0,9-21 2 0,1 13-6 0,22-14-4 0,-1 12-3 0,11 0-2 0,-21 22-4 0,-2 0-43 0,-9 11 18 0</inkml:trace>
  <inkml:trace contextRef="#ctx0" brushRef="#br0" timeOffset="8">13199 15592 11 0,'0'0'0'0,"-10"-20"0"0,10-3 1 0,0 1 12 0,0 11 6 0,0 0-5 0,10 11-5 0,-10 0-4 0,0 11-1 0,12 22 1 0,-1 10-2 0,-1 23-2 0,1-1 0 0,-11-11 1 0,11 11-2 0,-11 11 2 0,0-43-2 0,0 11 1 0,0-23 0 0,-11-11 2 0,0-10-1 0,1-10-1 0,-13-22-1 0,13-12-1 0,-1-21-1 0,0 0 1 0,11 0 0 0,0-12 1 0,0 12 1 0,0 11-1 0,0-1 1 0,11 23 0 0,-11-1 0 0,21 22-2 0,2 0 2 0,-2 1-2 0,12 10 0 0,0 10 1 0,-1 12 0 0,-11 11 0 0,2-11-1 0,-14-1 3 0,-9 1 3 0,0 11 3 0,-20-12-2 0,-13 1-2 0,1 0-1 0,-1-10-1 0,11 9-1 0,22-21-2 0,10 10-1 0,55 1-1 0,-9-11 1 0,-2 0 1 0,11 0 1 0,-10 11-2 0,-12 1 3 0,-10 19-1 0,-13-9 0 0,2 11 1 0,-22 0 1 0,-10-1 2 0,-22 1 1 0,-13-11 4 0,-8 10 0 0,-12-11-6 0,-1 2-4 0,1-2 2 0,21-21-1 0,11 0-20 0,23-10-50 0,-1-1 23 0,11 0 36 0</inkml:trace>
  <inkml:trace contextRef="#ctx0" brushRef="#br0" timeOffset="9">13971 16091 59 0,'-10'-9'26'0,"-1"9"-30"0,-1 0-30 0,2 9-2 0,-12-9 25 0</inkml:trace>
  <inkml:trace contextRef="#ctx0" brushRef="#br0" timeOffset="10">14504 15767 9 0,'0'-22'0'0,"0"10"0"0,0-9 1 0,10 11 3 0,-10-2 0 0,0 1 1 0,0 11 2 0,0 11-4 0,12 1 1 0,-12-2 1 0,11 23 1 0,0-1-1 0,-11-11-4 0,11 13 1 0,-11-24-1 0,10 11 0 0,-10-21 1 0,0 12-2 0,0-12 2 0,12-12-1 0,-1-9-1 0,-1 0 1 0,1-12-2 0,22 0 0 0,-22 1 1 0,-1 21 0 0,2-11 0 0,-12 22 0 0,0 0 1 0,0 12-1 0,10-2 1 0,0 11 0 0,2 1 0 0,-1-10-1 0,-1 9 1 0,13 1-1 0,-13-22 0 0,1 11 1 0,0-11 0 0,-1 0-1 0,2-11 1 0,-12-1-1 0,0-9 0 0,11 11-1 0,-11-12 1 0,10 10-1 0,-10 2 0 0,12 10 0 0,-12 0 0 0,11 0 1 0,-11 0 0 0,0 10 1 0,0 12-1 0,9-10 0 0,3 9 0 0,9-11 0 0,2 2 1 0,-12-12-1 0,10 0 0 0,1-12 0 0,0 2-1 0,-1-11 0 0,1-1 0 0,-12 10 1 0,-10 2-1 0,0-1 0 0,0 1 1 0,0 10-1 0,0 0 0 0,0 0 1 0,0 0 0 0,0 0 0 0,0 10 1 0,0 1-1 0,0-1 0 0,12 12 0 0,-1-10 0 0,11 9 0 0,-11-11 0 0,10 2-1 0,12-12 1 0,-12 11-1 0,11-11 0 0,1 0 0 0,0 0 0 0,-1-11 1 0,1-1-1 0,-1 2 0 0,-20-1 1 0,9 1 0 0,-21-2 0 0,0 2 2 0,-10-12 3 0,-13 11 0 0,-9 1-1 0,-11 10-1 0,-22 0-1 0,10 10 0 0,-11 11-1 0,34-9-3 0,11-2-22 0,21 12-16 0,21-11 28 0</inkml:trace>
  <inkml:trace contextRef="#ctx0" brushRef="#br0" timeOffset="11">15548 15702 5 0,'0'0'0'0,"10"-34"1"0,-10 3 7 0,0 8-2 0,0 12-1 0,-10 11 2 0,0 0-4 0,-12 22-1 0,-22 11 1 0,23 21-1 0,-12-11 0 0,21 0-1 0,12-9 0 0,12-13-1 0,10-11 0 0,-1 2 0 0,1-24 1 0,11-19-1 0,-11-13 0 0,-2-11 0 0,-8-20-1 0,-1 9 1 0,-11-10 1 0,10 0-2 0,-10 11-2 0,12 0 1 0,-12 32 1 0,0 11 0 0,0 33 0 0,-12 22 2 0,12 10 1 0,-10 12 0 0,10 10 1 0,0-11-1 0,0 11 0 0,10 12-1 0,2-23 1 0,-1-21-1 0,21-1 0 0,-10-21 0 0,11-1 0 0,-1 2-1 0,-11-24 0 0,12 2-1 0,-11-11 0 0,11-1-2 0,-22 0-2 0,0 1 1 0,-1-23 1 0,-10 23 1 0,0 9 1 0,-10 1 1 0,-1 0-1 0,0 11 2 0,0 11 0 0,-1 12 1 0,2 8 0 0,10 3 1 0,10-3-1 0,13-9 0 0,-1 0-2 0,10-11 2 0,-10-1-1 0,-1-10 0 0,2 0-1 0,-2 0 1 0,-21-21-1 0,11-1 0 0,-1 0-2 0,-10-9 1 0,12 8-1 0,-12-9-2 0,11 22 2 0,-1-2 0 0,-10 1 0 0,0 11 2 0,12 11 0 0,-12 11 1 0,10 10 0 0,0-9 0 0,13-2 0 0,-1 1 0 0,-1-12 0 0,-10-10 1 0,0 0 3 0,-11 0 3 0,0 0 0 0,0-22-3 0,-11-9 1 0,11-3 0 0,-11-9-4 0,11-1-2 0,11 12-2 0,0-1-1 0,-1 1 0 0,13 21-13 0,-1 0-21 0,10 11 13 0,-21 0 22 0</inkml:trace>
  <inkml:trace contextRef="#ctx0" brushRef="#br0" timeOffset="12">16364 15560 2 0,'0'0'0'0,"-11"-11"2"0,0 0 7 0,11 11 2 0,0 0 0 0,0 0-1 0,11 22-5 0,0 10-1 0,0 13-1 0,-1-3-1 0,12-19 0 0,0-2-1 0,11-11 0 0,-22-10 0 0,10 0 0 0,-10-10 0 0,11-11-1 0,-11-2-2 0,11-9 1 0,-12 22 0 0,0-13-2 0,2 12 1 0,-1 0 1 0,-11 11 0 0,10 0 1 0,-10 0 1 0,12 0 0 0,-12 11 1 0,11 0 0 0,-1 0-1 0,1 1-1 0,10-2 1 0,12 1-1 0,-10-11 1 0,9 0-1 0,-22-11-1 0,13 11 1 0,-1-10 0 0,-12-2 0 0,12 12-1 0,-12-11 1 0,13 0-1 0,-13 11 0 0,12-11-1 0,0 11 2 0,-22 0-1 0,11 0 0 0,-11 11 1 0,0 11 0 0,0-10 1 0,10 9-1 0,13 0 0 0,-2-10 0 0,23 1-1 0,-2-12 0 0,3 0-2 0,8 0 1 0,-8 0 2 0,-13-12 0 0,1-10 0 0,-23 12 1 0,2-11 4 0,-24-2 6 0,-20-10 2 0,-11 1 1 0,-12-1-3 0,0 1-6 0,13 10-3 0,9 22-2 0,10 0 0 0,2 0-3 0,21 22-24 0,0 21-43 0,21-10 61 0,-21-21 6 0</inkml:trace>
  <inkml:trace contextRef="#ctx0" brushRef="#br0" timeOffset="13">17647 15810 52 0,'0'-12'22'0,"0"-9"0"0,0 21-30 0,0 0-80 0</inkml:trace>
  <inkml:trace contextRef="#ctx0" brushRef="#br0" timeOffset="14">13037 16603 29 0,'0'0'0'0,"21"0"1"0,23 0-1 0,-2 11 0 0,25 0 0 0,-2-11 0 0,33 0-1 0,20-11 2 0,3-10-1 0,8 0 1 0,-19 9-1 0,-34 12 0 0,-21 0-1 0,-44 0 0 0,-11 0-23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7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3794 6056 6 0,'0'0'0'0,"-32"-10"0"0,9 10 0 0,13 0 0 0,-13 0 0 0,14 0 0 0,-14 0 0 0,13 0 0 0,-1 0 0 0,-11 0 1 0,10 0 1 0,2 0 1 0,10 10 1 0,-10-10 1 0,-1 0 1 0,0 0 1 0,11 0-1 0,-11 11-3 0,11-11-3 0,0 11 1 0,22 0 0 0,21-11-1 0,0 11 1 0,22-11 0 0,0 0-2 0,0-11 0 0,-9 11 1 0,9 0 1 0,-11 0-1 0,-11 0 0 0,12 0-1 0,-12 0 2 0,1 11-1 0,0-11 0 0,-12-11 0 0,1 0 0 0,0 0 0 0,-12 0 1 0,-10 1-1 0,-1-12 1 0,2 0 0 0,-12 11 1 0,0-11-1 0,-22 12 1 0,0-12-1 0,-11 0 1 0,-10 11-1 0,11 11 1 0,-12 0-2 0,-10 0 1 0,10 0 0 0,0 0 0 0,23 0-1 0,-1 0 1 0,1 0-1 0,21 0 0 0,0 0-1 0,11 0-1 0,21 0 0 0,12 0 2 0,-2 0-1 0,3 0 0 0,-2 0 0 0,0 11 1 0,-11 0 0 0,1 11 0 0,0-1 0 0,-11-10-1 0,0 22 1 0,-11-11 0 0,0-11 0 0,0 10 2 0,-11-10-2 0,-11 11 0 0,-11 0 1 0,-11 10-2 0,-11 1-2 0,-9 21-3 0,8-10-5 0,12-1-8 0,13 1 7 0,8-33 6 0</inkml:trace>
  <inkml:trace contextRef="#ctx0" brushRef="#br0" timeOffset="1">3653 7513 7 0,'0'0'0'0,"0"-10"1"0,0 10 3 0,0-11 1 0,0 11-1 0,21-11-2 0,2 11-1 0,-2 0-1 0,23 0 0 0,-12 0 0 0,23-11-1 0,-2 11 1 0,2 0 0 0,0-11 0 0,10 11 0 0,-11-11-1 0,-10 11 1 0,10 0 0 0,-10 0 0 0,-12 0 1 0,1 0-1 0,0 0-1 0,-12 0 0 0,0 0-6 0,-9-11 0 0,-12 11 0 0</inkml:trace>
  <inkml:trace contextRef="#ctx0" brushRef="#br0" timeOffset="2">4131 7372 14 0,'0'-22'14'0,"0"11"-5"0,0 11-9 0,11-10 2 0,11 10-2 0,22 0-2 0,-12 0-2 0,11 0-3 0,-11 10 1 0,1 1 3 0,0-1 1 0,-11 2 2 0,0-1 0 0,-11 11 0 0,0-11 1 0,-11-2 0 0,0 3 2 0,-11-1 2 0,-12 0 0 0,2 0 0 0,-11 0 3 0,10-11 1 0,-11 11-5 0,1 0-2 0,9-1-2 0,-10 12 0 0,1-11 0 0,11-11-2 0,9 11-2 0,2 0-6 0,10-11-8 0,0 11 3 0,10-11 12 0,-10 0-3 0</inkml:trace>
  <inkml:trace contextRef="#ctx0" brushRef="#br0" timeOffset="3">2935 5752 9 0,'0'0'0'0,"-10"-11"0"0,10 0 0 0,-12 11 0 0,12-12 0 0,0 12 0 0,0-10 1 0,12 20-1 0,-2 2 0 0,0 10 0 0,13 11 0 0,-1 10 0 0,-1 11 0 0,11 1 0 0,-9 10 0 0,9 0 0 0,-10 11 0 0,0 1-1 0,-11 0 1 0,-11-12 0 0,-11 10 0 0,-11-20 0 0,-10-1 0 0,-1-22 0 0,0-10 0 0,12-11 0 0,10-11 0 0,-1-11 1 0,2-1-1 0,10 2 0 0,-11-1 2 0,11 11 2 0,0 0-2 0,11 11 1 0,-1 22-1 0,2 9-1 0,-1 14 0 0,10 20 0 0,-10-11-2 0,-1 22 1 0,2 11 0 0,-1 1-1 0,-11 9 1 0,11-11 0 0,-11-20-1 0,0-1 2 0,0-33 0 0,11 1 0 0,-11-12-1 0,0-10 0 0,10-11-3 0,0-11-3 0,2 0-2 0,-1-22 6 0,0 0-5 0</inkml:trace>
  <inkml:trace contextRef="#ctx0" brushRef="#br0" timeOffset="4">1304 6264 7 0,'-10'-12'0'0,"-1"1"1"0,0-10-1 0,11 10 0 0,0 1 0 0,0 10 0 0,0-12 0 0,0 24 0 0,11 9 0 0,-11 11 1 0,11 23 2 0,-1 10-1 0,12 11-1 0,11-1-1 0,-22 13 0 0,31 10-1 0,-30-33-1 0,-1 0-1 0,-11-21 2 0,0 10 0 0,0-21 1 0,-11-11 0 0,-1-12-7 0</inkml:trace>
  <inkml:trace contextRef="#ctx0" brushRef="#br0" timeOffset="5">1185 6839 7 0,'0'0'1'0,"0"11"-1"0,0-11 0 0,22 0 0 0,-2 0 0 0,36-11 0 0,-13 0 0 0,11 1 0 0,-10-1 0 0,-1-11 0 0,-10 11 0 0,0 0 0 0,9-21 0 0,-19 10 1 0,-1-11-1 0,-11 1 0 0,-2-1 0 0,-9-21 1 0,0 20-1 0,0 3 1 0,-9 9 1 0,-2 0 2 0,-1 22-2 0,2 10 0 0,-13 24-2 0,2-3 0 0,0 24-1 0,10 0 0 0,-1-1-1 0,12-21 1 0,12-1 0 0,-1-10 0 0,10-11 0 0,0-11 1 0,2 0 0 0,19-22-1 0,-9 0 1 0,-10-10 0 0,9-12 0 0,1 12 0 0,-22-1 0 0,0 11 0 0,-11-10-2 0,0 21-1 0,0-11 2 0,-11-11 1 0,11 23-6 0</inkml:trace>
  <inkml:trace contextRef="#ctx0" brushRef="#br0" timeOffset="6">1707 5959 7 0,'0'0'0'0,"-44"-22"2"0,21 22 1 0,3 0 1 0,8 11-2 0,2 10-2 0,-1 12 0 0,11 32-1 0,0 2 0 0,11 8 0 0,-1-10 0 0,2 11 0 0,8-11 0 0,3-10 1 0,-1-2-1 0,0-9 1 0,-1-23-1 0,12 13 0 0,-11-34 1 0,0 0 1 0,-1-11 0 0,11-22 1 0,-20 12-2 0,-1-13 1 0,-11 13 0 0,0-11 0 0,0-1-1 0,-11 0 0 0,-1 12 0 0,2-12 1 0,-1 22-1 0,0 0 2 0,0 11 1 0,11 0-2 0,11 11-1 0,0 22 0 0,0-1 0 0,11 1-1 0,-1 0 0 0,1-1-1 0,11-11 0 0,-11-9 0 0,-2-12 1 0,3 0 1 0,-13-22 0 0,2 1 1 0,-1-13 0 0,-1-9 0 0,2 0 0 0,-12 10 0 0,0-9-1 0,-12 9 0 0,2 10 1 0,-1 2-1 0,-1 10 2 0,2 11-1 0,-1 0 0 0,11 11 0 0,0 10-1 0,0 2 0 0,21-2-1 0,2 11 1 0,-1 13-1 0,10-14 0 0,-11 13 0 0,2-1 0 0,9 12 1 0,1-2 0 0,-1 12-1 0,-10-9 1 0,11-2-1 0,-11-10-2 0,10-12 1 0,-21-10-2 0,-11 0 2 0,0-11 1 0,0-11 1 0,0 0-1 0,-11-22 1 0,11 11-5 0</inkml:trace>
  <inkml:trace contextRef="#ctx0" brushRef="#br0" timeOffset="7">2054 6199 8 0,'-10'-23'1'0,"-1"1"2"0,11 2 0 0,11 8-2 0,11 1-1 0,10 11 0 0,1 0-1 0,-1 11 0 0,1 21 0 0,-22 1 0 0,-11 21 1 0,-11 2 0 0,-11-14 0 0,1 2 0 0,-13 0 0 0,13-13 0 0,-1-9 0 0,0-10 0 0,22-2 0 0,-10-10 0 0,10-10-3 0,10-12 1 0,2-11 1 0,8 0-5 0</inkml:trace>
  <inkml:trace contextRef="#ctx0" brushRef="#br0" timeOffset="8">2174 5698 8 0,'0'0'0'0,"-11"-22"1"0,1 11 1 0,-1 11 1 0,11 0 0 0,0 0-3 0,0 33 0 0,0 10-1 0,11 22 0 0,-1 1 0 0,11-1-1 0,2 0 0 0,-12-11 0 0,10 1 2 0,1-12 0 0,-22-21 0 0,11 1 0 0,-11-13 0 0,11-10 0 0,-11 0 1 0,11 0 1 0,-11-10 0 0,10-13-1 0,12-10-2 0,-12 1 2 0,-10 10-1 0,12-11 0 0,-12 12 0 0,0 21 1 0,0 0 1 0,0 0-1 0,11 11 0 0,-11 10 0 0,10 12-1 0,2 1-1 0,9-3 0 0,1-9 0 0,0-10-1 0,-1-2 2 0,-9-10 0 0,8 0 0 0,-8-10 0 0,-1-2 1 0,-1-10-1 0,-10 0 0 0,12-10 0 0,-12-12 0 0,0 12-1 0,0-12 1 0,0 12-1 0,0 10 1 0,0 11-1 0,0 11 1 0,0 0 0 0,0 22 1 0,0 10-1 0,11 12 0 0,-1-22-1 0,12 10-1 0,0-10 0 0,11-11 2 0,-11-11 0 0,-1-11 0 0,-10-11 1 0,10 0-1 0,-21 1 2 0,0-12 0 0,-10 11 0 0,-23 1 0 0,12 10-1 0,-12 0-1 0,0 0 1 0,11 11-1 0,1 0-1 0,9 11 0 0,12 0-3 0,-10-11 0 0,10 11 1 0,10-1 3 0,-10-10-7 0</inkml:trace>
  <inkml:trace contextRef="#ctx0" brushRef="#br0" timeOffset="9">2717 5785 7 0,'-10'0'0'0,"10"0"0"0,-11 0 0 0,11 0 0 0,0 0 0 0,-11 0 0 0,11-11 0 0,11 11 0 0,-11 0 0 0,11 0 1 0,-1 11-1 0,-10 10 0 0,12 12 0 0,-1 0 0 0,10 10 0 0,-21-10 0 0,11-12 0 0,-1-10 0 0,2 0 0 0,-12-11 0 0,11 0 0 0,-1-11 1 0,-10-10 0 0,0-12-1 0,12-11 0 0,-1 1 0 0,-11-1 0 0,0 12 0 0,0 10 1 0,0 11 2 0,9 11-1 0,-9 0-1 0,12 0-1 0,-1 22 0 0,11 0 0 0,-11 10 0 0,11-21 0 0,-2 11-1 0,13-11 0 0,-10-11 1 0,-2-11-1 0,12-11 1 0,-11 0 0 0,-11-10 1 0,-1-1 0 0,-20 1 0 0,-1 10 0 0,-23-1 2 0,13 13 2 0,0 10 0 0,10 0-1 0,-1 10-1 0,12 13 1 0,23 19 1 0,19-8-3 0,35-1-4 0,10-12-17 0,22-21-2 0,-76 0 14 0</inkml:trace>
  <inkml:trace contextRef="#ctx0" brushRef="#br0" timeOffset="10">14351 6056 10 0,'0'-10'0'0,"-10"-1"0"0,10 11 0 0,0 0-1 0,10-11 1 0,-10 11 0 0,23-11 0 0,-13 11-9 0</inkml:trace>
  <inkml:trace contextRef="#ctx0" brushRef="#br0" timeOffset="11">15962 7199 8 0,'0'0'0'0,"-11"0"0"0,-11-12 0 0,11 12 1 0,0-11-2 0,0 11 1 0,-1-21 1 0,2 10-1 0,10 1 0 0,-10-13 0 0,-12 12 0 0,-1 0 0 0,-9 1 0 0,-1 0 0 0,-9-2 1 0,-14 12 0 0,14 0 1 0,-14-11 0 0,3 11 1 0,9 0-1 0,-11-11 0 0,13 11-1 0,-2 0 0 0,0 0-1 0,1 0-1 0,0 11 1 0,-12 0 0 0,12 11 0 0,-2 10 0 0,3 1 0 0,9-1-1 0,-10 12 1 0,-1 10-1 0,12 1 1 0,-1-12-1 0,22-10 2 0,-11 10-1 0,22-10-1 0,0 10-1 0,0 12 2 0,22-1-2 0,-1 0 1 0,23 12 0 0,0-12 0 0,10-10 0 0,-1-1 0 0,14 2 1 0,9-3-1 0,-1-9 0 0,13 10 1 0,-13-10 0 0,12-12-1 0,1-10 0 0,-1-11 2 0,-11-22-1 0,-1-9 0 0,2-14 0 0,-1 2 0 0,-21-22 0 0,-1 10 0 0,-10-10 0 0,-12 0 0 0,-22-11 0 0,-10 11 1 0,-10-12 1 0,-22-20 3 0,-12 10-2 0,-10 10-2 0,-1 12 0 0,1 12-2 0,-11 19-2 0,-1 13-4 0,-20 11 5 0,-12 30 2 0,-12 2 0 0,2 32 1 0,10 45-10 0</inkml:trace>
  <inkml:trace contextRef="#ctx0" brushRef="#br0" timeOffset="12">19332 7622 11 0,'0'0'0'0,"-12"-32"0"0,12 10 0 0,0 22 0 0,0 0 0 0,0 0 0 0,12 0 0 0,-1 11-1 0,-1 0 1 0,13-1-10 0</inkml:trace>
  <inkml:trace contextRef="#ctx0" brushRef="#br0" timeOffset="13">4175 8960 19 0,'0'-11'0'0,"-11"-11"0"0,11 11 0 0,0 1 1 0,11 10-1 0,-1 0 0 0,34 10 0 0,0 1 0 0,21-1-1 0,0 2 1 0,0-12-1 0,0 0 1 0,0 11-1 0,-21-11 0 0,0-11 1 0,-2-1 0 0,-42 12-16 0</inkml:trace>
  <inkml:trace contextRef="#ctx0" brushRef="#br0" timeOffset="14">4588 8807 18 0,'0'-11'0'0,"-11"-9"1"0,11 8-1 0,0 12 0 0,11 0 0 0,-11 0 0 0,22 0 0 0,-11 12 0 0,10-2-1 0,0-10 1 0,-9 10 0 0,9-10 0 0,2 11 0 0,-23 0 0 0,9 0 0 0,-9 11 0 0,0-11 0 0,0-1 0 0,0 1 0 0,0 12 0 0,0 8 0 0,-9 3-1 0,-14-1 1 0,13-2 0 0,-13 3-17 0</inkml:trace>
  <inkml:trace contextRef="#ctx0" brushRef="#br0" timeOffset="15">4152 10264 12 0,'-10'-10'0'0,"-1"10"0"0,11 0 1 0,-11 0-1 0,1 0 0 0,-1-11 0 0,11 11 0 0,-12 0 0 0,12 11 0 0,12-11 0 0,-1 10 0 0,10 1 0 0,0 0 0 0,24 0 0 0,-2-11 0 0,12-11 0 0,-12 0 0 0,11 0-1 0,-21 1 2 0,0-1-14 0</inkml:trace>
  <inkml:trace contextRef="#ctx0" brushRef="#br0" timeOffset="16">4305 10156 14 0,'0'0'0'0,"-22"0"-1"0,12 0 2 0,-13 0-1 0,23 0 0 0,-10 0 0 0,20 0 0 0,-10 0 0 0,12 0 0 0,-1 0 0 0,-1 11 0 0,12 10 0 0,0 1 0 0,-1-11 0 0,12 11 0 0,11-11 0 0,-11-11-1 0,-13 10 1 0,14 1 0 0,-1 0 0 0,-22 0 0 0,10 0 0 0,-10-11 0 0,-11 11 0 0,0-11 0 0,-11 0 0 0,0 0 3 0,1 11-1 0,-1-11-1 0,-11 10 0 0,11-10-1 0,-11 11 0 0,22-11 0 0,-12 11-2 0,12 0-3 0,-10 0-8 0</inkml:trace>
  <inkml:trace contextRef="#ctx0" brushRef="#br0" timeOffset="17">7013 12896 2 0,'0'0'0'0,"0"-11"0"0,10 0 0 0,-10 0 1 0,0 0 2 0,12 0 5 0,-12 11 2 0,0-11 1 0,10 1 0 0,-10 10-1 0,0 0 2 0,0 21-9 0,0 12-2 0,-10 10-2 0,-2 1 0 0,2-1 0 0,-1 1 0 0,11-22 1 0,0-1-2 0,0-21 2 0,0 11 0 0,11-22 0 0,-1 1 0 0,2-23 0 0,8 11 1 0,-8-9-1 0,9-3-1 0,2 23 1 0,-13 0 0 0,22 11-1 0,-9 0 0 0,-12 0 1 0,10 11-1 0,-11 11 0 0,2 1 1 0,-12-3 0 0,11 2 0 0,-11 11 2 0,-11-12 0 0,-1 13 0 0,-8-13 1 0,-2 1-2 0,-1 10 1 0,-9-9-2 0,11-13 0 0,-12-10-3 0,11 0-12 0,0 0-12 0,1-33 5 0,-1-11 16 0,0 23 5 0</inkml:trace>
  <inkml:trace contextRef="#ctx0" brushRef="#br0" timeOffset="18">6969 12950 3 0,'11'-11'4'0,"11"0"2"0,11 0 1 0,10-10 3 0,0-1-7 0,12 0-3 0,-13 0-2 0,25 1-3 0,-24-1-7 0,0 11 1 0,-11 11 9 0,-9 0 1 0</inkml:trace>
  <inkml:trace contextRef="#ctx0" brushRef="#br0" timeOffset="19">7644 12874 0 0,'0'-11'1'0,"0"0"2"0,-11 0 1 0,11-10 1 0,0-1 3 0,0 0-1 0,0 11-2 0,0 0 0 0,-11 0 3 0,0 11-3 0,-11 0-3 0,-1 11-1 0,-9 11 0 0,-11 22-1 0,11-1 0 0,-1 11-1 0,0 1 0 0,23-12 0 0,-2 12-1 0,2-23 1 0,20 1-1 0,2-22 0 0,-2-1 0 0,23-10 0 0,-11 0 2 0,10-10-1 0,1-11 1 0,-12 9 0 0,2-10 1 0,-14 12 0 0,-9-11 0 0,0 9 1 0,0-10 0 0,0 11-1 0,-20 0 0 0,20 11 1 0,-12 0-1 0,12 0 0 0,0 11 1 0,0 11 2 0,23 11 5 0,-14-12-2 0,14 1-4 0,21 0-3 0,-23-1-1 0,12-9 0 0,-1-2-1 0,1-10-2 0,-1 0-15 0,-9 0-20 0,9 12 27 0,-32-12 12 0</inkml:trace>
  <inkml:trace contextRef="#ctx0" brushRef="#br0" timeOffset="20">15472 12863 0 0,'0'0'0'0,"0"0"0"0,-11-11 3 0,11 11 3 0,0 0 5 0,0 0 2 0,11 0 6 0,-11 0-12 0,11 11-3 0,11 0-2 0,-1 0 0 0,1 11-2 0,0-12-1 0,11 1 0 0,-1 11 0 0,-11-11-1 0,2 0 2 0,-1 0 0 0,-11 1 0 0,-2-12 1 0,-9 9 4 0,0 2 2 0,-20 0-2 0,-2 0-2 0,-22 12 0 0,-10-2-1 0,-1 23 1 0,1-13-1 0,22 3 0 0,-2-13 0 0,24 1-1 0,-13-11-1 0,14 10 0 0,-2-21-1 0,11 11-2 0,0-11-4 0,11 0-13 0,-2 0-15 0,14-11 8 0,9-10 22 0,-20 10 5 0</inkml:trace>
  <inkml:trace contextRef="#ctx0" brushRef="#br0" timeOffset="21">16310 13004 0 0,'0'0'0'0,"0"0"0"0,-11 0 0 0,11 0 0 0,-11 0 0 0,0-9 0 0,-1 9 0 0,2-12 0 0,10 12 0 0,0-11 0 0,-11 0 0 0,11-11 0 0,0 0 0 0,0 12 0 0,0-12 0 0,0 11 0 0,0-11 0 0,0 0 1 0,0 12 2 0,11-1 3 0,-11 0 4 0,0 0 3 0,10 0 1 0,-10 11-2 0,12 0-1 0,-12 11-3 0,22 11-1 0,-22 10-2 0,11 12-1 0,-1-1-4 0,0-10 0 0,2 1-2 0,-12-14 0 0,11 2 1 0,0 1 0 0,-11-13-1 0,0-10-10 0,0 11-21 0,11-11-1 0,-11-11 27 0,10 1 7 0</inkml:trace>
  <inkml:trace contextRef="#ctx0" brushRef="#br0" timeOffset="22">16766 12863 0 0,'10'0'0'0,"-10"-11"0"0,12 11 1 0,-1-11 2 0,-11 0 3 0,0 1 1 0,0-1 1 0,-11 11 1 0,11-11-1 0,-12 0-2 0,-9 0 0 0,9 11-3 0,-8 0 0 0,8 0 0 0,-9 0-2 0,-1 0-1 0,11 0 0 0,-10 11-1 0,10 11 0 0,-11-11 0 0,11 21-1 0,-1-10 0 0,12 21 0 0,-10 1 0 0,10-1-1 0,10 1 0 0,2-22 0 0,9 10 0 0,12-21 1 0,-11 1 1 0,11-12 1 0,-11 0 0 0,-11-12 0 0,10 1 1 0,-21 0 0 0,11 1 0 0,-11-11 0 0,0 9 0 0,0-10 0 0,-11 11 0 0,11-9-1 0,-12 8 0 0,12 12 1 0,-9 0-2 0,9 0 1 0,0 0-1 0,0 12 1 0,9-3 0 0,3 2 1 0,-1 0 0 0,11 11 0 0,-11-10 0 0,11-2 0 0,-1 1-2 0,-10-11-1 0,-1 0-5 0,2 10-11 0,-1-10 0 0,-1 0 15 0,2-10 3 0</inkml:trace>
  <inkml:trace contextRef="#ctx0" brushRef="#br0" timeOffset="23">16951 12733 1 0,'0'0'0'0,"0"-11"4"0,10 11-3 0,2 0 0 0,-12 11 2 0,11 10 1 0,-11 12-2 0,10 10-2 0,1 1 1 0,-11-1-2 0,11-10 2 0,-11 0-2 0,10-12 2 0,-10 1 3 0,-10-11 1 0,10 0 0 0,-11 1 0 0,11-12-1 0,0-12-1 0,-11 1-1 0,11-11-1 0,11 2-2 0,10-14-2 0,-9 12 1 0,21 11-4 0,-13 0 2 0,3 1 2 0,-1 10 1 0,-1 10 1 0,-9 1-1 0,-2 11 2 0,-10-11-1 0,0 11 3 0,-10-1-1 0,-23 1 0 0,11 0 1 0,-21 0 0 0,21-11 0 0,-11-1 0 0,11 1 0 0,12-11-2 0,-1 0 0 0,-1-11-2 0,2 1-4 0,10 10-7 0,10-11-7 0,13 1 5 0,-2-13 14 0</inkml:trace>
  <inkml:trace contextRef="#ctx0" brushRef="#br0" timeOffset="24">17277 12928 0 0,'0'0'0'0,"0"0"0"0,0 0 0 0,0 22 0 0,0 11 1 0,11-1-1 0,0 1 1 0,-1 10 0 0,2-9-1 0,9 9 0 0,-10-21 0 0,-11 11 0 0,0-12 0 0,11-11 2 0,-11 1 2 0,-11-11-1 0,0 0 2 0,-10 0-1 0,9-21-1 0,-20 0 0 0,21-2-2 0,-11-9 2 0,12-1-2 0,-1 0-1 0,0-9 1 0,11-3 1 0,0 13-1 0,0-1-2 0,22 11 1 0,-12 1-1 0,12-1 2 0,11 11 0 0,-11 0 0 0,10 11 0 0,-11 0 0 0,2 22 2 0,-13-11 1 0,-10 21 1 0,0-10 1 0,-21 0 0 0,-12 10-1 0,1-10-2 0,-1 0-2 0,11-10 0 0,0-2-1 0,12 1-1 0,-1-11-2 0,11 0-11 0,0 0-18 0,11-11 11 0,11-11 19 0,-12 22 2 0</inkml:trace>
  <inkml:trace contextRef="#ctx0" brushRef="#br0" timeOffset="25">17602 12874 1 0,'0'0'1'0,"0"-11"8"0,0 0 7 0,0 0 12 0,0-10-1 0,-9 21-14 0,-14-11-10 0,2 11-3 0,-1 0 0 0,-10 0-2 0,21 21-1 0,-1-10 1 0,2 0 1 0,10 0-1 0,10-11 0 0,2 11 0 0,9 0 0 0,1-11-2 0,11 11 2 0,0 0 1 0,-1-1 1 0,-10 1 1 0,-11 11-1 0,-11-11 3 0,0 11 4 0,-23-10 4 0,2 8 4 0,0-9-1 0,-12 0 0 0,10-11-4 0,-9 0-3 0,22 0-1 0,-13 0-3 0,13-11-3 0,-1 0-2 0,-1 11-6 0,2-11-12 0,10 11-26 0,0 0-44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25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14994 5850 28 0,'21'-11'0'0,"1"0"0"0,21 11 0 0,22 11 1 0,33-11-1 0,23 0 0 0,31 0 0 0,33-22-1 0,10 11 2 0,23-10 0 0,10 10-2 0,0 11 2 0,12 0-1 0,-24 11-1 0,14 10 2 0,-24-10-1 0,-33 0 0 0,-31 0-1 0,-22-11 1 0,-44 0 0 0,-33-11 1 0,-21 0-1 0,-12 0 1 0,-10 0 2 0,-10 1-2 0,-12 10-1 0,22-11 0 0,-10 11 1 0,10-11-1 0,0 11 0 0,10-11 0 0,-10 11-1 0,0 0 2 0,0 0-2 0,12 0 0 0,-12 11-3 0,10 0 1 0,0 10 2 0,2-10-25 0</inkml:trace>
  <inkml:trace contextRef="#ctx0" brushRef="#br0" timeOffset="1">5132 6850 20 0,'0'-22'1'0,"32"1"-1"0,44 10 1 0,54-11-2 0,55-21 1 0,33-1-1 0,10 10-19 0</inkml:trace>
  <inkml:trace contextRef="#ctx0" brushRef="#br0" timeOffset="2">10394 13396 3 0,'0'-12'0'0,"0"-9"0"0,-10 21 0 0,20 0 0 0,12 0 0 0,-11 0 0 0,11 0 0 0,0 0 0 0,-1 0 0 0,11 0 1 0,1-10-1 0,22 10 1 0,10 0 0 0,22 10-1 0,33-10 1 0,-2-10 0 0,13 10 0 0,11-11 0 0,-11 11 0 0,-12 0 0 0,-10 11 0 0,21-1 0 0,-21 1-1 0,22-1 0 0,32-10 1 0,22-10-1 0,10-1 0 0,1-10-1 0,0 10 2 0,-11 11-1 0,-12-12 0 0,-20 12-2 0,-23 12 2 0,-21-1-1 0,-11 10 0 0,-45-10-10 0</inkml:trace>
  <inkml:trace contextRef="#ctx0" brushRef="#br0" timeOffset="3">10634 13766 3 0,'0'10'0'0,"0"-10"0"0,0 0 0 0,11 0 0 0,-11 0 0 0,9 0 0 0,3 0 0 0,9 0 0 0,-9-10 0 0,9 10 1 0,1-11-1 0,0 11 0 0,-1 0 0 0,2 0 0 0,9 0 1 0,12-11-1 0,9 11 1 0,12-11-1 0,12 11 1 0,9 0-1 0,12 0 1 0,-10-11 0 0,9 0 1 0,13 0-1 0,9-10 0 0,1-1 0 0,10 11-1 0,0 0 0 0,-20 0 0 0,9 11 1 0,88 0-1 0,-120 0 0 0,-11 0-1 0,0 11 1 0,-11-11 0 0,1 11 0 0,-1-11 0 0,-22 0 0 0,-10 0 0 0,0 0 0 0,-23 0 0 0,1 0-1 0</inkml:trace>
  <inkml:trace contextRef="#ctx0" brushRef="#br0" timeOffset="4">10612 14125 2 0,'0'0'0'0,"0"-11"0"0,0 11 0 0,0-11 0 0,0 11 0 0,0 0 0 0,0 0 0 0,0 0 0 0,0 0 0 0,0 0 1 0,10 0-1 0,13 0 0 0,9 0 0 0,23 0 0 0,-2 0 1 0,35-12 0 0,-1 12 0 0,0-10 0 0,22 10-1 0,-2 0 1 0,3-11 1 0,21 1-1 0,21-2 1 0,-22 1-1 0,11 0-1 0,-21 11 0 0,-22 0 1 0,-11 0-1 0,0 0 0 0,-11 0 0 0,-11 0 0 0,-10 11 0 0,-12-11 0 0,-10 0-1 0,-11 0 1 0,-12 0 0 0,0 0 0 0,-30 0 0 0,-2 0-1 0,-11 11-12 0</inkml:trace>
  <inkml:trace contextRef="#ctx0" brushRef="#br0" timeOffset="5">10536 14364 2 0,'0'0'0'0,"11"0"0"0,-1 0 1 0,1 0-1 0,10 0 0 0,2 0 0 0,-1 0 0 0,10 0 0 0,12 0 1 0,-12 0-1 0,23 0 1 0,-2 0-1 0,13 0 1 0,10-11-1 0,32 0 1 0,23 0 0 0,21 0 1 0,34 0-1 0,-56 0 0 0,0 11 0 0,-21 0-1 0,0 0 0 0,-22 11 1 0,-1-11-1 0,-9 0 0 0,-2 11 0 0,-9-11 0 0,-1 0 0 0,-10 0 0 0,-22 0 0 0,-1 0 0 0,-22 0 0 0,2 0-1 0,-24 11 1 0,2-11 0 0,-12 0 0 0,-21 11-13 0</inkml:trace>
  <inkml:trace contextRef="#ctx0" brushRef="#br0" timeOffset="6">10634 14625 5 0,'0'-11'-1'0,"0"11"1"0,0 0 0 0,0 0 0 0,11 0 0 0,-11 11 1 0,21-11-1 0,12 0 0 0,10 0 1 0,34 0 0 0,9 0-1 0,11-11 1 0,13 11-1 0,-1 0 1 0,10-11 0 0,12 11 0 0,21-11 1 0,-11 11-2 0,1 0 0 0,-1-11 0 0,-33 11 1 0,2-11 0 0,-12 0-1 0,-33 11 0 0,-23 0 0 0,-9 11 0 0,-21-11 0 0,-1 11-1 0,-11 0 1 0,-11 0 0 0,-11-11 0 0,-11 11-1 0,1-11-12 0</inkml:trace>
  <inkml:trace contextRef="#ctx0" brushRef="#br0" timeOffset="7">10732 14853 6 0,'0'0'0'0,"-12"0"0"0,2 0 0 0,10 12 0 0,0-12 0 0,10 0 1 0,12 10-1 0,21-10 1 0,1 0-1 0,0 11 0 0,32-1 1 0,0-10 0 0,22 0-1 0,32 0 0 0,0-10 2 0,12-1-1 0,0 11 0 0,-12-10-1 0,-10 10 0 0,-13 0 2 0,-19 0 0 0,-1 0 0 0,-11 10 0 0,1-10-1 0,-24 0 0 0,2 11-1 0,-22-1 1 0,10 1-1 0,-21 0 0 0,-12 11-2 0,-20-1-5 0,-1 1 6 0,-21-10 0 0,-1-2-13 0</inkml:trace>
  <inkml:trace contextRef="#ctx0" brushRef="#br0" timeOffset="8">10503 15375 8 0,'0'0'0'0,"21"-11"1"0,12 11-2 0,22-22 2 0,10 11-1 0,10 0 0 0,23-10 1 0,1 10 0 0,-13 0-1 0,12 11 0 0,12 0 0 0,20 0 1 0,22 11 0 0,11-11-1 0,11 0 0 0,0-11 0 0,0 0 2 0,11 0-1 0,-22-11 0 0,0 22-2 0,-21 0 2 0,-1 11-1 0,-11 0 0 0,-10 0 0 0,0 0-2 0,-2-11 2 0,-20 0 0 0,1 0 0 0,-23 0 0 0,-43 0-1 0,-11 11 0 0,-22 0 0 0,-33-11 1 0,-12 11-12 0</inkml:trace>
  <inkml:trace contextRef="#ctx0" brushRef="#br0" timeOffset="9">10514 15581 10 0,'0'0'0'0,"-33"-9"0"0,11 9 1 0,1-12 0 0,10 12-1 0,0 0 1 0,11 0-1 0,0 0 0 0,22 0 0 0,11-11-1 0,32 11 1 0,11-11 1 0,22 0 0 0,21 11-1 0,1 0 1 0,10 0-1 0,12 0-1 0,20 0 2 0,34-11 0 0,33 0 0 0,75 0-2 0,-44-10 2 0,-9 10-2 0,0-11 2 0,-12 11-1 0,-23 0-1 0,14 0 1 0,9-10 0 0,-11 10-2 0,-1 0 0 0,-19-11 1 0,-12 0-1 0,-23 12 0 0,-31-23 1 0,-44 22 1 0,-33 0-2 0,-43 11 2 0,-34 0-4 0</inkml:trace>
  <inkml:trace contextRef="#ctx0" brushRef="#br0" timeOffset="10">12372 14995 15 0,'0'-12'0'0,"-9"2"0"0,-2 10 1 0,11 0-1 0,0 0 0 0,11 0 0 0,-2 10 0 0,14-10 0 0,20-10 1 0,12-2-1 0,20-9 0 0,2 11-1 0,10-2 2 0,-1 12-1 0,12-11 2 0,-10 22 0 0,-1 1-1 0,0 9-1 0,-1 1 0 0,12-12-2 0,0 2 2 0,1-12 0 0,-13 0 0 0,11-12-1 0,-9-10 0 0,-22 12 1 0,-34-1-1 0,-10 11 2 0,-22-10-1 0,-33-2-7 0,-11 12 6 0,-21 0 1 0,44 0-10 0</inkml:trace>
  <inkml:trace contextRef="#ctx0" brushRef="#br0" timeOffset="11">12438 14657 15 0,'0'0'0'0,"-10"0"0"0,20 0 0 0,12-11 1 0,11 0-1 0,21-10 0 0,22 10 0 0,1-11-1 0,-1 11 2 0,-1 0-1 0,2 11 0 0,9 0 0 0,2 0 0 0,-1 11 0 0,-12-11-1 0,13 11 0 0,-23-11-1 0,0 0 2 0,-32 0 0 0,0 0-1 0,-33 11 1 0,0-11-1 0,-11 0-9 0</inkml:trace>
  <inkml:trace contextRef="#ctx0" brushRef="#br0" timeOffset="12">12503 14407 11 0,'-10'0'4'0,"10"0"-4"0,0 0 0 0,22 0 0 0,-11 0 0 0,21 0 0 0,11 0 0 0,22-22 0 0,12 1 0 0,10 10 1 0,-1 0-1 0,24 11 0 0,-2-11-1 0,1 11 1 0,0 0-1 0,-1 0-1 0,-9 0 2 0,-3 0-1 0,-18 11 0 0,-13-11 0 0,-33 11 0 0,-10 0 0 0,-11-11 1 0,-22 10-7 0</inkml:trace>
  <inkml:trace contextRef="#ctx0" brushRef="#br0" timeOffset="13">12363 14146 14 0,'0'0'1'0,"9"-11"-1"0,14 1 1 0,20 10-1 0,12 0 0 0,10 0 0 0,33-11-1 0,-1 11 1 0,1 0 1 0,0 0-1 0,0 0 0 0,11 11 0 0,-11-11-1 0,22 10 0 0,-2 1-1 0,-8-11 1 0,-2 0-1 0,-10 0 1 0,-21 10-1 0,-66-10-4 0</inkml:trace>
  <inkml:trace contextRef="#ctx0" brushRef="#br0" timeOffset="14">12776 13668 14 0,'0'0'0'0,"-11"0"1"0,11 0-1 0,0 11 1 0,21-1-1 0,11-10 1 0,24 0 3 0,19 0 2 0,23-10-3 0,11-1-2 0,-1-11-1 0,13 11-1 0,-2 11 0 0,12 0 0 0,-12 22-2 0,12-11-6 0,-22 21 0 0,-1-10 7 0,-10 0-3 0</inkml:trace>
  <inkml:trace contextRef="#ctx0" brushRef="#br0" timeOffset="15">11047 13494 6 0,'0'0'0'0,"-12"-11"0"0,12 11 0 0,0 0 0 0,0-11 0 0,0 11 1 0,12-11-1 0,-12-1 0 0,11 12 0 0,-1 0 0 0,-10-10 0 0,11 10 0 0,0-10 0 0,-1-1 0 0,2 0 1 0,-1 0-1 0,-1-1 0 0,13-9 0 0,-14 0 0 0,3 10 0 0,9-11 0 0,-9 22 0 0,-12-11 1 0,11 11-1 0,-11 0 0 0,10 0 0 0,2 0 0 0,-2 0 0 0,0 0 0 0,2 11 1 0,10-11-1 0,-11 0 0 0,11 10 0 0,-12 2 0 0,1-1 0 0,0 0 0 0,0 10 0 0,-1-21 1 0,2 10-1 0,-1-10 0 0,-1 0 1 0,12 0-1 0,0 0 0 0,-1-10 1 0,2-1-1 0,-14 11 0 0,14 0 0 0,-13-10 0 0,2 10 0 0,-1-11 0 0,-11 11 0 0,0-11 1 0,0 11-1 0,10-12 0 0,-10 2 0 0,0 10 0 0,0-11 0 0,12 1 0 0,-12 10 0 0,10-12 0 0,0 12 0 0,2-11 0 0,-1 11 0 0,-1 0 0 0,2 0 0 0,-12 11 0 0,21-11 0 0,-10 12 0 0,0-2 0 0,-1 1 0 0,2 11 0 0,10 0-1 0,-11-1 2 0,-1-11-2 0,0 13 1 0,13-12 0 0,-12-11 1 0,10 0-1 0,-9 0 0 0,-2-11 0 0,23 0-2 0,-11-1 1 0,-1-9 1 0,1 0 1 0,-12 10-1 0,13-1-1 0,-13 2 2 0,2-1-1 0,8 1 0 0,-8 10 0 0,9-12 0 0,-9 12 0 0,9-11 0 0,1 11 0 0,0-11 0 0,-11 11 0 0,-1 0 0 0,2 0 1 0,-12 11-1 0,11 12 0 0,0-2 0 0,-11 12 0 0,10-12 0 0,11 12 0 0,2-22 0 0,9 0 0 0,-10 0 0 0,0-11 0 0,-1 0 0 0,11-11 0 0,-9 0-1 0,-1 0 1 0,-1-1 0 0,1-9 0 0,0 0 0 0,-1-12 0 0,12 22 0 0,-22 1 0 0,10-2 0 0,-9 1 0 0,9 0-1 0,1 1 1 0,11-1 0 0,-11 1 0 0,10-13 0 0,-10 23 1 0,11 0-1 0,-22 23 0 0,10-2-1 0,-10 0 1 0,11 12 0 0,-22-33-11 0</inkml:trace>
  <inkml:trace contextRef="#ctx0" brushRef="#br0" timeOffset="16">11362 13842 6 0,'0'0'0'0,"0"0"0"0,-11 0 0 0,11 0 0 0,0 11 0 0,11-11 0 0,0 0 0 0,11-11 0 0,-1-11 1 0,1 11-1 0,11-22 0 0,-11 12 0 0,10-12 1 0,-11 11-1 0,2 1 0 0,-1 10 0 0,-12 0 0 0,0 11 0 0,2 0 0 0,-12 11 0 0,11-11 0 0,-1 11 1 0,13-1-1 0,-13 1 0 0,12-11 0 0,0 11 0 0,0-11 0 0,-1 0 0 0,1 0 0 0,0 0 0 0,-11 0 0 0,-1 0 0 0,2 0 0 0,-2 0 0 0,1-11 0 0,11 0 0 0,0-10 0 0,-1-1 0 0,1 0 0 0,0 11 0 0,-1-10 0 0,-9 21 0 0,-12 0 0 0,0 0 0 0,0 10 0 0,11 1 0 0,-11 0 0 0,21 11 1 0,-10-11-1 0,22 0-1 0,9-11 1 0,3 0 0 0,-2-11 0 0,-33 0-9 0</inkml:trace>
  <inkml:trace contextRef="#ctx0" brushRef="#br0" timeOffset="17">11481 14070 5 0,'0'0'2'0,"0"0"-2"0,0 0 0 0,-10 0 0 0,10 0 1 0,0 0 0 0,0 0-1 0,10 0 1 0,-10 11 0 0,12-1-1 0,-1 2 0 0,-2-1 0 0,3 0 1 0,-1-1-1 0,-1-10 1 0,2 0-1 0,9-10 1 0,-9-1-1 0,8-12 0 0,-8 2 0 0,9-12-1 0,2 12 1 0,-2 10 0 0,0-22-1 0,2 22 1 0,-12 0 0 0,10 1-1 0,1 0 1 0,-11 10 0 0,0 0 0 0,0 10 0 0,-11 11 1 0,10 1-1 0,-10 0 0 0,12-1 1 0,-2 13-1 0,23-24 0 0,-23 11 0 0,13-21 0 0,-2 12 1 0,0-12-1 0,-9 0 1 0,9 0-1 0,2-12 0 0,-2 12 1 0,-10-21-1 0,22-1 0 0,-11 0 0 0,10-9 0 0,-11 8-1 0,13-9 0 0,-13 10 0 0,12-11 0 0,-22 22 0 0,10 0 1 0,1 1 0 0,-12 10 0 0,2 0 0 0,-1 10 1 0,-11 12 2 0,10 11 2 0,2-1-3 0,8 1-1 0,13-11-1 0,22-11 1 0,0-11-1 0,10-11-10 0,-12-11 5 0,-8 0-4 0</inkml:trace>
  <inkml:trace contextRef="#ctx0" brushRef="#br0" timeOffset="18">17930 13537 0 0,'0'0'0'0,"0"0"0"0,0-11 0 0,0 11 0 0,11-12 0 0,-11 12 0 0,9-9 0 0,-9-2 0 0,12 11 0 0,-1-11 0 0,-1 0 0 0,13 0 0 0,-13-1 1 0,2 2-1 0,8 0 0 0,-8-1 0 0,-1 11 0 0,-1-11 1 0,13 11-1 0,-12 0 0 0,-1 0 0 0,1 0 0 0,11 0 0 0,0 0 1 0,-1 0-1 0,1 0 0 0,-12 0 0 0,2 0 0 0,-1 0 0 0,-11 0 0 0,10 11 0 0,-10-11 0 0,0 11 0 0,12-1 0 0,-2 0 0 0,0-10 0 0,2 12 0 0,-1-1 0 0,-1 0 1 0,2 0-1 0,-1 0 0 0,10 10 0 0,-10-10 0 0,11 0 0 0,-11 0 0 0,-1 0 0 0,13 0 0 0,-2 0 0 0,-10-1-1 0,-1-10 2 0,13 11-1 0,-1-11 0 0,-2 11 0 0,3-11 0 0,-12 0 1 0,22 0-1 0,-12 0 0 0,-10 11 2 0,22-11 0 0,-1 11-1 0,-11 0 0 0,12-11 0 0,-10 11-1 0,-2 10 1 0,12-21-1 0,-12 11 0 0,-9 0 1 0,20-11-1 0,-11 0 0 0,11 0 1 0,-9-11-1 0,10 11 1 0,-11-11-1 0,-2 11 0 0,3 0 1 0,-1-10-1 0,-12 10 0 0,12-11 0 0,0 0 0 0,-1 0 0 0,12-11 0 0,-11 11 0 0,11-10 1 0,-11-1 0 0,-2 11-1 0,3 0 0 0,-13-11 1 0,13 1-1 0,-1 10 0 0,-22-11 0 0,20 11 0 0,-8-11 0 0,9 1 0 0,-9 10 1 0,10-12-1 0,-1 2 0 0,12 21 0 0,-11-21 1 0,-1 10-1 0,12-11 0 0,-12 11 0 0,11 1 0 0,-9-13 0 0,10 12 0 0,-12-10 0 0,23 11 0 0,-11-2-1 0,9-9 1 0,3-1-2 0,-2 0-5 0,-11 22 6 0,-10-11-10 0</inkml:trace>
  <inkml:trace contextRef="#ctx0" brushRef="#br0" timeOffset="19">17941 13863 0 0,'0'0'0'0,"0"0"0"0,0 0 0 0,0 0 0 0,0-10 0 0,0 10 0 0,0-11 0 0,9 0 0 0,3 0 0 0,-12-11 0 0,21 0 1 0,-9 1-1 0,-12 10 1 0,11-11 0 0,-1 11-1 0,-10 0 0 0,22-10 1 0,-12-1-1 0,13 11 0 0,-1-11 1 0,0 0-1 0,-1 1 1 0,-11 10-1 0,2 0 0 0,-12 0 1 0,11 0-1 0,-11 11 0 0,0-11 0 0,0-1 0 0,11 3 0 0,0 9 1 0,-1-11-1 0,1 0 0 0,0 0 0 0,-1 0 1 0,2-1-1 0,-1 12 0 0,-11-10 1 0,10 10-1 0,2-10 1 0,-2-1-1 0,12 11 0 0,-11-11 1 0,11-12 0 0,-11 23-1 0,10-10 1 0,-10 10-1 0,-1-11 1 0,2 11 0 0,-1 0 0 0,-1 0-1 0,2 0 1 0,-1 0-1 0,-11 11 0 0,0-11 1 0,9 0-1 0,3 10 0 0,-1-10 0 0,-11 12 0 0,10-12-1 0,-10 11 2 0,0-11-1 0,0 11 0 0,0 0 0 0,0 9 1 0,12-8-1 0,-12-1 0 0,0 11 0 0,0-11 0 0,0-2-1 0,11 3 2 0,-11-1-1 0,0 0 0 0,10 0 0 0,-10 0 0 0,0 0 0 0,12 10 0 0,-2-10 0 0,-10 11 0 0,10-11 0 0,-10 0 0 0,12 11 0 0,-1-12 1 0,-11 1-1 0,11 0 0 0,0-11 1 0,-11 11 0 0,10 0-1 0,2 0 1 0,-2 0 0 0,1 0 0 0,0-1 0 0,-11 12 0 0,11-11-1 0,-1 0 1 0,-10 0-1 0,12 0 0 0,-1 0 1 0,-1-11-1 0,1 10 0 0,10 1 1 0,-9-11-1 0,-12 11 1 0,21-11-1 0,-21 11 0 0,12-11 1 0,-1 0-1 0,-2 0 0 0,3 0 0 0,9 0 1 0,-9 0-1 0,-1 0 0 0,-1 0 1 0,2-11-1 0,-12 11 0 0,10 0 0 0,0-11 0 0,-10 11 0 0,12-11 1 0,-12 11-1 0,11 0 0 0,-1-10 0 0,2-1 0 0,-1 0 1 0,-2 0-1 0,3 0 0 0,-12 0 0 0,11 0 0 0,-1 0 0 0,2 11 0 0,-12-10 0 0,11-1 0 0,0 0 0 0,0 0 0 0,-1 0 1 0,-10 0-1 0,10 0 0 0,2 11 0 0,-12-11 0 0,0 11 0 0,0-10 0 0,11 10-1 0,-11-11 1 0,0 0 0 0,11 11 0 0,-11-11 0 0,11 11 0 0,-1-11 0 0,-10 0 0 0,12 0 0 0,-2 11 0 0,-10-11 0 0,11 1 0 0,-11 10 0 0,11-11 0 0,-11 11 1 0,11 0-2 0,-1-11 2 0,-10 11-1 0,12-11 0 0,-1 11-1 0,-1-11 1 0,1 11 0 0,0-11 0 0,-1 11 0 0,2 0 1 0,-12 0-1 0,11-11 1 0,-1 11-1 0,2 0 0 0,-1 0 0 0,10 0 1 0,-10 0-1 0,11 0 0 0,-1-12 0 0,-9 12 1 0,-2 0-1 0,0 0 0 0,2 0 0 0,-1 12 0 0,-1-12 0 0,-10 11 0 0,12-11 0 0,-1 11 0 0,0-11 0 0,-1 11 1 0,1 0-1 0,-1-11 0 0,2 0 0 0,-1 11 0 0,11 0 0 0,-12-1 0 0,1 1 0 0,-11 0 0 0,11 0 0 0,-11 0 0 0,10-11 0 0,-10 22 0 0,12-22 0 0,-1 11 0 0,-11-1 0 0,10-10 0 0,2 11 0 0,-1-11 0 0,-2 11 0 0,3-11 0 0,-12 11 0 0,11 0 0 0,-1-11 0 0,-10 0 0 0,12 11 0 0,-1-11 0 0,-1 0 0 0,12-11 0 0,-12 11 1 0,2 0-1 0,-12-11 0 0,11 11 0 0,-1-11 0 0,2 11-1 0,-1-11 2 0,-11 11-1 0,9-11-1 0,3 11 1 0,-1-10-1 0,-1 10-9 0,2 0-9 0,-1 10 17 0,-11-10-8 0</inkml:trace>
  <inkml:trace contextRef="#ctx0" brushRef="#br0" timeOffset="20">19398 13449 9 0,'0'0'0'0,"0"0"0"0,0-10 0 0,0 10 0 0,0 0 0 0,0-10 0 0,0 10 0 0,10 0 0 0,0-11 1 0,13 11-1 0,-13-11 0 0,13-12 1 0,-2 13-1 0,0-1 0 0,2 1 0 0,-1-1 1 0,-12 11-1 0,1 0 1 0,10 0-1 0,2 0 0 0,-13 0 0 0,2 0 0 0,8 0 0 0,-8-11 1 0,9 11-1 0,12 0 0 0,-22 0 0 0,0 0 0 0,11 0 1 0,-11 11-1 0,-1-11 0 0,2 11 1 0,-1-1-1 0,-2 1 0 0,3-1 0 0,-1-10 0 0,-1 12 0 0,-10-1 0 0,23-11 0 0,-23 22 0 0,10-12 1 0,2 0-1 0,-2 2 0 0,0-1 0 0,2 0 0 0,-12 11 0 0,11-13-1 0,0 3 1 0,0-1 1 0,-11 0-1 0,10 0 1 0,2 0 0 0,-12 11 1 0,10-12-1 0,-10 1-1 0,0 0 1 0,11 11-1 0,-11-11 0 0,11 11 0 0,-11-12 1 0,11 23-1 0,-1-22 0 0,2 0 1 0,-1 0 0 0,-1-11-1 0,1 11 0 0,0-1 0 0,-11 1 0 0,10-11 0 0,2 11 0 0,-1 0 0 0,-1-11 1 0,13 0-1 0,-2-11 0 0,-10 0 0 0,22 0-1 0,-1 1 1 0,11-23 0 0,-9 22-1 0,-3-11 1 0,3 1-1 0,-13 10 1 0,1-22-1 0,-11 22 0 0,11-11-2 0,-12-10-7 0,23 10 7 0,-11-12 2 0,-12 14-4 0</inkml:trace>
  <inkml:trace contextRef="#ctx0" brushRef="#br0" timeOffset="21">19668 13842 10 0,'0'0'0'0,"0"0"0"0,-9-11 0 0,9 11 0 0,0 0 0 0,0-11 0 0,0 11 0 0,0-11 0 0,0 0 0 0,9 11 0 0,-9-22 1 0,12 12-1 0,-1-1 0 0,-1-11 0 0,13 0 0 0,-13 11 0 0,12 0 0 0,-12-10 0 0,2 10 1 0,9 0-1 0,2 0 0 0,-14 0 0 0,14 0 0 0,-13 0 0 0,13 1 0 0,-1-1-1 0,-12 0 1 0,12 11 0 0,-11-11 0 0,0 11 0 0,0-11 1 0,-1 11-1 0,2-11 0 0,9 11 1 0,-10 0 0 0,0-11 0 0,-1 11 0 0,2 0 0 0,-1 0 0 0,-11 0 0 0,10 0 0 0,1 0 0 0,-11 0-1 0,11 0 1 0,-1 0-1 0,2 11 0 0,-12-11 0 0,21 0 0 0,-21 0 0 0,23 0 1 0,-23 0-1 0,9 11 1 0,-9-11 0 0,0 0 0 0,12 11 0 0,-12-11 0 0,0 11-1 0,11-11 1 0,-1 11-1 0,-10 0 0 0,12-1 0 0,-1-10 0 0,-11 11 0 0,10 0 0 0,-10 0 1 0,12 0-1 0,-12-11 0 0,10 11 0 0,-10-11 0 0,10 11 0 0,2-11 0 0,-1 11 0 0,11-1 0 0,-22-10 0 0,22 11 0 0,-22 0 0 0,10-11 0 0,1 11 0 0,-1 0 0 0,2-11 0 0,-1 11-1 0,-11 0 1 0,11 0 0 0,10-11 0 0,-11 10 0 0,2 1-1 0,-1-11 1 0,0 11 0 0,0 0-1 0,11-11 1 0,-12 0 0 0,1 11 0 0,0-11 0 0,0 0 0 0,-1 0 0 0,2 0 0 0,-12 0 0 0,11 0 0 0,10 0 1 0,-10 0-1 0,-1-11 0 0,2 11 0 0,9 0-1 0,-9-11 1 0,-1 11-1 0,-11-11 2 0,9 11-1 0,-9 0 0 0,0 0 0 0,12 0 0 0,-12-11 0 0,0 11-2 0,0 0-3 0,11 0-8 0,-11 0 9 0,-11 0 1 0</inkml:trace>
  <inkml:trace contextRef="#ctx0" brushRef="#br0" timeOffset="22">20398 13602 8 0,'0'0'0'0,"0"0"0"0,-11 0 0 0,11 0 0 0,0 0 0 0,0 0 0 0,0 0 0 0,0 0 1 0,11-10-1 0,0-1 0 0,0 0 1 0,-1 11 0 0,0-11 0 0,-10 0 0 0,12 11-1 0,-1-11 0 0,11 0 1 0,-12 11-1 0,12-21-1 0,0 21 1 0,-11-11 0 0,11 11 0 0,-11 0-1 0,-1 0 1 0,1 0 0 0,10 0 0 0,-9 0-1 0,-1 0 1 0,11 0 0 0,-11 0-1 0,-2 0 1 0,14 0 0 0,-13 0-1 0,2-11 1 0,9 11-1 0,-9-11 0 0,-2 11-2 0,12 0 2 0,-11 0 1 0,-11 0-3 0</inkml:trace>
  <inkml:trace contextRef="#ctx0" brushRef="#br0" timeOffset="23">8741 7731 17 0,'0'0'0'0,"0"0"-1"0,0 0-15 0</inkml:trace>
  <inkml:trace contextRef="#ctx0" brushRef="#br0" timeOffset="24">8773 7742 15 0,'0'0'2'0,"0"0"-2"0,0 0 1 0,0 0 2 0,0 11 1 0,23-11-3 0,10 11 0 0,21-22 0 0,44-11-1 0,22-11 1 0,-2 1 2 0,3-1 2 0,-23 11 2 0,-33 11-1 0,-11 11-2 0,-32 0-2 0,11 0 0 0,-23 11-1 0,0-11 0 0,-10 11-1 0,0-11 0 0,-10 11-1 0,0-11-3 0,-12 11-10 0,-1 0-5 0,-30 21 14 0,9-21-12 0</inkml:trace>
  <inkml:trace contextRef="#ctx0" brushRef="#br0" timeOffset="25">8731 7916 17 0,'0'-11'0'0,"22"-22"4"0,10 22 0 0,12 11-2 0,10 0 0 0,22 0 1 0,-1-10-1 0,13 10 7 0,-1-22 4 0,11 0-4 0,-11 0-5 0,-1 11-3 0,-9 1 0 0,-12-1-1 0,-22 11 0 0,-10-11 0 0,-11 11 0 0,-12 0-1 0,2 0-1 0,-12 11-6 0,0 0-18 0,-12 21 9 0,-9-10 0 0</inkml:trace>
  <inkml:trace contextRef="#ctx0" brushRef="#br0" timeOffset="26">1608 12896 0 0,'-10'-11'0'0,"-1"11"0"0,11 22 0 0,0-12 0 0,11 34 0 0,11 21 0 0,-2 87 2 0,13 23-1 0,1 31-1 0,-3 44-1 0,3 22 1 0,-1 11 1 0,10-22-1 0,-21-33 1 0,-11-43 1 0,-11-22 0 0,-11-33 1 0,-1-10 4 0,-9-11 2 0,-11-22-3 0,20-1-4 0,2-21-3 0,10-31-9 0,0-24-7 0,22-42 15 0,-12-1-3 0</inkml:trace>
  <inkml:trace contextRef="#ctx0" brushRef="#br0" timeOffset="27">1685 13026 0 0,'-12'-11'1'0,"2"0"-1"0,43 11-1 0,9-9 1 0,35-14 0 0,-1-10 0 0,12 22 0 0,9 0 0 0,1 1 1 0,11 10 0 0,0 10-1 0,31 1 1 0,24-11 0 0,20 11 0 0,13-22 1 0,19-21 0 0,14 10 1 0,-2-11-1 0,0 1-1 0,-10 10 1 0,-12 11-1 0,-32 11-1 0,-11 0-1 0,-21 0-1 0,-23 11 0 0,-21 0 0 0,-23 0 2 0,-9 0-1 0,-34 10-9 0</inkml:trace>
  <inkml:trace contextRef="#ctx0" brushRef="#br0" timeOffset="28">5219 12743 9 0,'0'-10'0'0,"-12"-12"1"0,2 22-2 0,10 43 2 0,0 33 1 0,0 33 5 0,0 22 2 0,0 22 7 0,10-2 3 0,-10 45-8 0,0 0-6 0,0 21-3 0,0 1-2 0,33-1-1 0,-1-21 0 0,13-22 0 0,-2-44-1 0,1-22-1 0,-12-31-4 0,1-12-14 0,-22-32-8 0,-1-11 20 0,-31-44 2 0</inkml:trace>
  <inkml:trace contextRef="#ctx0" brushRef="#br0" timeOffset="29">1457 12928 0 0,'0'0'0'0,"0"0"0"0,10 11 0 0,0 0 0 0,23-11 0 0,11-33 1 0,22-32 1 0,10-33 1 0,21-21 1 0,-9-12 0 0,10-10 0 0,-1 10-1 0,-20 1 0 0,-12 10-1 0,-22 12-1 0,-10 32-5 0,-23 20-9 0,2 25 9 0,-12 20-2 0</inkml:trace>
  <inkml:trace contextRef="#ctx0" brushRef="#br0" timeOffset="30">2359 11721 5 0,'0'0'0'0,"0"-21"0"0,10 10 0 0,13 11 0 0,9 11-1 0,11 0 1 0,22-1 1 0,33-10 2 0,1-10 5 0,42-23 3 0,0-1-6 0,23 3-3 0,10-13-2 0,10 12 1 0,-20 21-1 0,-12-11-3 0,-11 11-2 0,-32 11 2 0,0 0 1 0,-34 11-3 0,-10-1-3 0,-21 24 7 0,-11-13-7 0</inkml:trace>
  <inkml:trace contextRef="#ctx0" brushRef="#br0" timeOffset="31">4208 11460 9 0,'0'0'0'0,"-23"-11"0"0,13 33 0 0,10 21 0 0,22 12 0 0,31 10 0 0,12 12 1 0,23-1 0 0,10 11 0 0,11 0 1 0,21 10-1 0,1 23 1 0,-13-10-1 0,2 8-1 0,-22 2 0 0,-10-11 0 0,-13-22-4 0,-20 11-1 0,-11-11 4 0,-44-66-7 0</inkml:trace>
  <inkml:trace contextRef="#ctx0" brushRef="#br0" timeOffset="32">1891 15745 5 0,'-10'0'0'0,"-23"-12"0"0,22 2 0 0,11 10 0 0,21 0 0 0,12 0 0 0,32 0 1 0,12-11 4 0,32 11 2 0,32-33 2 0,22 1 1 0,21-1-4 0,33-21-2 0,24-1-1 0,29-10 0 0,111-33-1 0,-54 33 0 0,-1 11 2 0,-22-1-3 0,-21 1 1 0,-43 21-2 0,-44-10-1 0,-33 10 1 0,-33 11-2 0,-32 0-10 0,-44 22-22 0,-32 12 26 0,-33-12 1 0</inkml:trace>
  <inkml:trace contextRef="#ctx0" brushRef="#br0" timeOffset="33">3022 14429 0 0,'0'-11'0'0,"-21"-33"1"0,-2 34 0 0,23 10-1 0,0 10 0 0,12 34 0 0,9 32 1 0,-10 33 0 0,10 0 1 0,2-1 1 0,-1-10-1 0,-12-11-1 0,23-22 0 0,-22-10 0 0,10-1 0 0,-21-21-1 0,12-1 1 0,9-10-5 0,1-11-4 0,-12-11 8 0,2-11-4 0</inkml:trace>
  <inkml:trace contextRef="#ctx0" brushRef="#br0" timeOffset="34">3033 14472 0 0,'-11'-11'0'0,"11"-21"0"0,11 32 0 0,22-11 0 0,32 0 0 0,11 0 0 0,10-11 1 0,-9-21-1 0,-1 0 2 0,11-1 1 0,-11 11 0 0,-21 1-1 0,-13 21-1 0,-9 11 0 0,-21 0 0 0,-1 22 1 0,-1 21 3 0,2 1-3 0,-2-1 2 0,0 22 2 0,13 22 2 0,10 11-2 0,-12 0 1 0,12 0-1 0,10 1-3 0,0-13-1 0,12 1 0 0,-11-34 0 0,-23-8-2 0,1-25 0 0,-12-8-6 0,-10-12-16 0,-32-22-11 0,-11-10 25 0</inkml:trace>
  <inkml:trace contextRef="#ctx0" brushRef="#br0" timeOffset="35">2131 13581 0 0,'0'0'0'0</inkml:trace>
  <inkml:trace contextRef="#ctx0" brushRef="#br0" timeOffset="36">2642 13972 0 0,'-12'11'0'0,"-21"11"0"0,-20-1 0 0,-12 1 0 0,-45 0 0 0,24-11 0 0,21-11 0 0,21 0 1 0,23 10-2 0,10-10 1 0</inkml:trace>
  <inkml:trace contextRef="#ctx0" brushRef="#br0" timeOffset="37">4044 13418 5 0,'0'-34'2'0,"0"24"1"0,-10 10-3 0,10 10 0 0,10 13 0 0,1 19 0 0,-11 23-1 0,0 2 1 0,0-13 0 0,0-10 0 0,11-23 0 0,-11 1 1 0,11-11-1 0,-11-11 1 0,10 0-1 0,-10 0 1 0,0-11-1 0,0-11-1 0,-10-10-1 0,-1-12 1 0,-11 1 1 0,-10-1 0 0,-1-10 1 0,1 20 1 0,-1 14 0 0,11 9 1 0,11 0-1 0,-1 0 0 0,12-1-3 0,23 2 1 0,20-11 0 0,1-13 0 0,11 13 1 0,10-12 0 0,0 22 0 0,0-10 0 0,-21 11-1 0,-2-2 1 0,-19 1-1 0,-1 11 0 0,-11 11 1 0,-11 1-1 0,10 9 2 0,-10 0-1 0,0 12-1 0,11 0 1 0,10 10 0 0,13 1 0 0,-3-1 1 0,14 1-1 0,-2-1-1 0,12 1 0 0,-13-1 1 0,-9-21 0 0,-10 10 0 0,-14-21 0 0,-9 11 4 0,-20 0 1 0,-35 0-2 0,-32 10 1 0,-11-10-3 0,1-11-2 0,-24 11-2 0,13-12 0 0,10 1-1 0,33 0-5 0,33 0-20 0,10 0 13 0,22 0 13 0</inkml:trace>
  <inkml:trace contextRef="#ctx0" brushRef="#br0" timeOffset="38">5207 15060 5 0,'0'0'2'0,"-10"0"-2"0,10 0 0 0,0 0 0 0,0 0 0 0,0 0 0 0,0-11 1 0,0 11-1 0,0 0 0 0,0 0 1 0,-11-11 2 0,11 11 0 0,-12 0 1 0,2 0 0 0,0-12 0 0,-2 2-2 0,2-1 0 0,-1-11-1 0,11 12 0 0,-12-12 1 0,2 1-2 0,10 9 0 0,0-10-1 0,0 1 1 0,0-1-1 0,0 0 1 0,-11-9 0 0,11 8-2 0,-12 1-5 0,12 11-7 0,0 0 11 0,0 11-4 0</inkml:trace>
  <inkml:trace contextRef="#ctx0" brushRef="#br0" timeOffset="39">5088 15049 8 0,'0'0'0'0,"0"0"0"0,0-11 0 0,11 11 0 0,-11 0 0 0,10-12 0 0,-10 2 0 0,0 10 0 0,0-11 0 0,12-11 0 0,-12 0 0 0,-12 1 0 0,12-1 1 0,0 0-1 0,0 1 0 0,0-1 0 0,0 0 0 0,0 11 0 0,0 0 0 0,0 2-1 0,0-3 1 0,12 12 0 0,-12 12-1 0,0-12-6 0</inkml:trace>
  <inkml:trace contextRef="#ctx0" brushRef="#br0" timeOffset="40">5023 13950 7 0,'0'0'0'0,"-11"-10"0"0,11 0 0 0,-11-2 1 0,11 1-1 0,0 11 0 0,0-11 0 0,0 11 1 0,0 0 2 0,0 22-1 0,11 10 1 0,-11 1-1 0,11 0 0 0,0-1-1 0,-1 1 0 0,-10 11-1 0,0-13 1 0,12-19 0 0,-12 10 1 0,0-11-1 0,-12 9 0 0,12-8 0 0,-10-1-1 0,10 0 0 0,0-11 0 0,0 11-1 0,0-11-3 0,0 0-5 0,0-11 1 0,0-11 7 0,0-10-6 0</inkml:trace>
  <inkml:trace contextRef="#ctx0" brushRef="#br0" timeOffset="41">4989 13896 8 0,'0'0'-1'0,"0"-11"1"0,0 11 0 0,0-11 1 0,23 11-1 0,-23 0 0 0,11 0 1 0,10 11 1 0,2-11 0 0,-2 0-2 0,0 0 1 0,12 0-1 0,-1-11 0 0,-9 0 0 0,-1 11 0 0,-11-10-2 0,-11 10-1 0,0 10 2 0,-11-10 0 0,-11 11 1 0,11-11-7 0</inkml:trace>
  <inkml:trace contextRef="#ctx0" brushRef="#br0" timeOffset="42">5001 14277 7 0,'0'0'0'0,"0"0"0"0,0 0 1 0,0-11 3 0,22 0 1 0,-1 11-1 0,2-11 1 0,9 0-1 0,1-1 1 0,-1 2-3 0,-10 10-1 0,-11 0-1 0,11 0-1 0,-11 0-6 0,-11 0-10 0,10 10 11 0,-10-10-1 0</inkml:trace>
  <inkml:trace contextRef="#ctx0" brushRef="#br0" timeOffset="43">5044 14135 7 0,'0'0'0'0,"0"0"0"0,0 0 0 0,0 0 0 0,0-10 0 0,0 10 0 0,0 0 0 0,12 0 1 0,-12-11 0 0,0 11-1 0,11 0 1 0,-2-11-1 0,-9-1 0 0,12 2 0 0,-12 10 0 0,0 0 1 0,0-11-1 0,-12 11 0 0,12 0 0 0,-9 0 1 0,9 0-1 0,-11 11 1 0,11-11-1 0,-12 10 0 0,12 2 0 0,0-1 0 0,0-11 0 0,12 0 0 0,-12 0 1 0,11 0-1 0,-2 0 2 0,3 0-1 0,-12-11-1 0,11 11 1 0,-1-12 0 0,-10 12 0 0,0-10 0 0,0-1 1 0,0 11-1 0,-10 0 2 0,-13-10 1 0,14 10 0 0,-2 0-3 0,-1 0-1 0,12 10-3 0,12 1 1 0,-1 11-3 0,10 10-5 0,12-11 1 0,0-9 2 0</inkml:trace>
  <inkml:trace contextRef="#ctx0" brushRef="#br0" timeOffset="44">5012 14342 6 0,'0'0'0'0,"0"0"0"0,0 0 0 0,-11 0 0 0,11 0 1 0,0 0-1 0,0 0 0 0,0 11 1 0,11-11 2 0,-11 0 1 0,11 21 1 0,-11 1-1 0,0 11 0 0,11-11-1 0,-11-1-1 0,0 12 0 0,-11-22-1 0,11 11 0 0,0-12 0 0,-11-10-1 0,11 11 0 0,0-11 1 0,11-11-2 0,-11 1 1 0,11-1 0 0,-1 0 0 0,2 0 0 0,-1 0 0 0,-2 0 0 0,3 0 1 0,-1 11-1 0,11-11 0 0,-1 11 1 0,1-10-2 0,11 10 1 0,-23-11 0 0,2 11-1 0,-1 0-9 0,-11 0-6 0,10 0 11 0,-20 0 4 0,10 11-5 0</inkml:trace>
  <inkml:trace contextRef="#ctx0" brushRef="#br0" timeOffset="45">5067 14385 5 0,'0'0'2'0,"0"0"-2"0,0-11 0 0,0 11 6 0,0 11-3 0,9-11 0 0,-9 0-1 0,0 11-1 0,0-11-1 0,0 11 0 0,0-11 0 0,12 0 0 0,-12 0 0 0,0 0 0 0,0-11-1 0,11 11 1 0,-11 0 0 0,-11-11 0 0,11 22 1 0,0-11-1 0,0 11 1 0,0-11-2 0,0 11 0 0,11 0-3 0,-1-11-6 0,2 0 3 0</inkml:trace>
  <inkml:trace contextRef="#ctx0" brushRef="#br0" timeOffset="46">5534 14973 7 0,'0'0'0'0,"0"10"0"0,0-10 0 0,0 0 0 0,-12 12 0 0,12-12 0 0,0 0 0 0,0 10 0 0,-10-10 1 0,10 0-1 0,0 11 1 0,-11-11 1 0,0 0 1 0,11 10-2 0,-10 2 1 0,-1-12-1 0,-1 0 1 0,12 11 0 0,-10-11 0 0,-1 0-1 0,0 0 0 0,11 0-1 0,-10 11 0 0,10-11 0 0,-11 0 0 0,11 10 0 0,-11-10 0 0,11 0 0 0,0 0 0 0,0 0-1 0,-11-10 2 0,-1 10-1 0,2 0 0 0,-13 0 0 0,14 0 0 0,-2 0 1 0,11 0-1 0,-12-11 1 0,12 11 0 0,-10-11 0 0,10-1 0 0,0 2 0 0,-11-1-1 0,11 1 1 0,-12-2-1 0,2 2 1 0,10-2 0 0,-11 12 1 0,11 0-1 0,-11-10 0 0,11 10 0 0,-10 0-1 0,10-11 0 0,0 1 1 0,0-2-2 0,0 12 2 0,0-11-1 0,0 0 0 0,0 1 0 0,0-1 0 0,-11 1 0 0,11-2 0 0,0 1 0 0,-12 0 0 0,12-11 0 0,0 13 0 0,0-3 1 0,-10 1-1 0,10 0 2 0,-11-11 0 0,11 11 1 0,-12 0 1 0,2 1-1 0,0-1-1 0,10 0-2 0,-12 0 0 0,12 0 0 0,-10 11 0 0,10 0 0 0,0-11 0 0,0 11 0 0,0 0 0 0,0 0 0 0,0 0-1 0,0-11 1 0,0 11 0 0,0 0-1 0,0-11 0 0,0 11 1 0,0 0-2 0,0 0-3 0,10 0-3 0,-10 0-1 0,0 0-2 0,0 11 0 0,0 0 10 0,0 11-7 0</inkml:trace>
  <inkml:trace contextRef="#ctx0" brushRef="#br0" timeOffset="47">5317 15049 6 0,'0'0'1'0,"0"0"-1"0,0-11 0 0,0 11 1 0,-12-12 1 0,12 12 2 0,0-10 1 0,0 10-1 0,-10-11 2 0,10 1-1 0,0-12 0 0,-11 10-1 0,11-9-1 0,0-1-1 0,-12 11-1 0,12-21 0 0,-10 10-1 0,10 0 1 0,0 11 0 0,0-9 2 0,0 8 1 0,0-10-1 0,-11 11-1 0,0 0-2 0,11 0 1 0,-10 0-1 0,10 1 0 0,-11-12-1 0,11 11 1 0,-12 0 0 0,12 0 0 0,-10 0-1 0,10 0 1 0,0 11-1 0,-11-10 0 0,11 10 0 0,0 0 0 0,-12 0 0 0,12-11-8 0,0 11 2 0,12 0-4 0,-12 0 1 0,0 0 2 0,11 0 3 0,-11 0 4 0,0 0 1 0,0 0-7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3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8568 11069 7 0,'-11'-11'0'0,"0"-11"1"0,11 12-1 0,0 10 2 0,0-11 0 0,11 0 0 0,0 11 2 0,-1 0 1 0,23 0 1 0,-1 11-2 0,12-11 0 0,0 11 0 0,31-11-1 0,2-11 0 0,21 0-1 0,0-11-2 0,0-11 1 0,9 23 0 0,3-12-1 0,-89 22 0 0,-9 0-2 0,-24 0-4 0,-9 11-6 0,-11 21-6 0,-13 1 12 0,3-11-1 0</inkml:trace>
  <inkml:trace contextRef="#ctx0" brushRef="#br0" timeOffset="1">8546 11353 8 0,'0'-12'1'0,"11"-10"7"0,10 0-5 0,23 11-2 0,54-21 2 0,0 10 0 0,0 0-2 0,-11 11-1 0,-1 1 0 0,-21 10 0 0,0 0-7 0,0 21-7 0,-9 1 7 0</inkml:trace>
  <inkml:trace contextRef="#ctx0" brushRef="#br0" timeOffset="2">15331 11036 11 0,'0'-10'0'0,"0"-12"1"0,0 22-1 0,0 0 0 0,0 0-1 0,10 0 1 0,-10 0 1 0,12 0-1 0,-1 0 4 0,10 0 0 0,22 0-2 0,12 0-1 0,10-11-1 0,22 11 0 0,-10-22 1 0,-2 22 0 0,2-11-1 0,-12 11 0 0,-11 0 0 0,-10 0-2 0,-12 0 0 0,-10 0-5 0,-22 11 3 0,0 0 4 0,-12 0 0 0,2 0-10 0</inkml:trace>
  <inkml:trace contextRef="#ctx0" brushRef="#br0" timeOffset="3">15385 11221 15 0,'66'-54'9'0,"21"21"-6"0,10 33-5 0,-11 11-2 0,12 0-5 0,1 11 7 0,-13-1-8 0</inkml:trace>
  <inkml:trace contextRef="#ctx0" brushRef="#br0" timeOffset="4">10829 4175 6 0,'0'0'0'0,"-10"-11"3"0,-12 11-3 0,10 0 0 0,12 0 0 0,0 0-1 0,12 0 1 0,10-10 0 0,9 10 2 0,14-11 0 0,-3 0 1 0,13 0-2 0,0 0-2 0,21 11 2 0,-1-11-2 0,13 0 2 0,9 11-1 0,13-12 0 0,8 3 0 0,3-2 0 0,9 11-1 0,12 0 2 0,-1-11-1 0,21 11 0 0,1-11 0 0,0 0-1 0,12-1 2 0,-2 12-1 0,2 0 0 0,10-10-1 0,-11 10 1 0,21-11 0 0,-9 1 1 0,9-1-2 0,12 0 4 0,43-11 1 0,-66 11-5 0,2 1 1 0,-24 10 0 0,1 0 0 0,-33 0 0 0,-10 0-1 0,-22 0-2 0,-21 10-4 0,-33-10 2 0,-12 0 5 0,-22 0-5 0</inkml:trace>
  <inkml:trace contextRef="#ctx0" brushRef="#br0" timeOffset="5">10840 4545 8 0,'-11'0'6'0,"-21"0"-5"0,10 0-2 0,11 12-1 0,11-12-2 0,11 0 3 0,22 0 1 0,21-12 2 0,21 1 2 0,13 0 2 0,20 0-3 0,12 11 1 0,0-10-3 0,11 10 0 0,-1-10-1 0,10 10 1 0,13 0-1 0,0 0 1 0,21-12 1 0,22-10 0 0,10 11-1 0,21-11 0 0,3 1 0 0,-2-12-2 0,-21 22 0 0,-13-11 2 0,-8 12-1 0,-23 10 0 0,-21 0-1 0,-12 0 2 0,33 0-1 0,-55 0-1 0,-20 0 1 0,43-11 0 0,-34 0-1 0,-32 0 1 0,-10 0-1 0,-22 11-5 0,-24-11-8 0,-18 0 8 0,-47-10 5 0,46 21-5 0</inkml:trace>
  <inkml:trace contextRef="#ctx0" brushRef="#br0" timeOffset="6">11286 4011 16 0,'0'0'14'0,"-11"23"-14"0,-1 31-1 0,12 1 0 0,0 10 0 0,0 0-1 0,0-21 1 0,12-1 2 0,-1 1 4 0,0-12-1 0,0 12-1 0,-1-1-2 0,12-9-1 0,-11-3-2 0,0-9 0 0,0-10 1 0,-1-2-1 0,2 1-3 0,-12-11-10 0,0 0 9 0,0-21 1 0</inkml:trace>
  <inkml:trace contextRef="#ctx0" brushRef="#br0" timeOffset="7">11318 4001 25 0,'0'-11'16'0,"0"11"-25"0,12 0-6 0,9 0 5 0,11 0 9 0,12-10 1 0,10-12 0 0,1 0 0 0,10 11 1 0,-10-10 3 0,-2 10-3 0,-8-1-1 0,-2 2 0 0,-21 10 0 0,0 0 2 0,-12 0 0 0,-10 10-1 0,0 2 3 0,0-1-1 0,-10 21-2 0,-2 12-1 0,2-1 1 0,10 10-1 0,0 3 0 0,0-13 1 0,10 12 1 0,12 10-1 0,0-11-1 0,-1 1-1 0,2-1 0 0,9 0 2 0,-10-21-2 0,-1 0 1 0,2-12 2 0,-14-10 0 0,3 1 0 0,-12-2 1 0,0 1 1 0,0-11 0 0,-12 0-2 0,3 0-3 0,-24 0-1 0,0 0-1 0,-10 0 1 0,-12 0 1 0,1-11 2 0,-11 11 0 0,10-10-1 0,1 10 1 0,-23 0-4 0,24 10-5 0,8-10-4 0,13 11 2 0,11-1 7 0,9-10 2 0,12-10-3 0</inkml:trace>
  <inkml:trace contextRef="#ctx0" brushRef="#br0" timeOffset="8">11438 3893 7 0,'0'11'1'0,"0"-11"1"0,0 0-1 0,0 0 0 0,10 0 1 0,-10 0 2 0,0 0 3 0,0-11 3 0,0-11 2 0,-10 1-1 0,10-2-5 0,0-19-3 0,0-3-2 0,10-31 2 0,-10 0-3 0,0 0 0 0,0-11 1 0,0 22 1 0,-10 0 1 0,-1 21-1 0,-10 22-1 0,-2 1 0 0,13 10 0 0,-1 11 0 0,0-11 0 0,11 11-1 0,0 0 1 0,0 0 0 0,0 0-1 0,0 11 0 0,0-11-1 0,0 0 1 0,0 11-1 0,11-11 1 0,0 0 0 0,-11 0-1 0,0 0 1 0,0 0-3 0,10 0-68 0,-10 0 69 0,12-11-5 0</inkml:trace>
  <inkml:trace contextRef="#ctx0" brushRef="#br0" timeOffset="9">9688 8470 6 0,'0'0'0'0,"-11"-11"0"0,-1-10 0 0,-9-1-1 0,-1 0 1 0,12 11-5 0</inkml:trace>
  <inkml:trace contextRef="#ctx0" brushRef="#br0" timeOffset="10">9382 8209 6 0,'-53'-10'0'0,"-1"10"0"0,-12-11 0 0,-10 22-1 0,-11-1 1 0,65 1-5 0</inkml:trace>
  <inkml:trace contextRef="#ctx0" brushRef="#br0" timeOffset="11">9034 10330 4 0,'120'0'1'0,"-10"10"-1"0,-2-10 0 0,-21-21 0 0,11-23-5 0</inkml:trace>
  <inkml:trace contextRef="#ctx0" brushRef="#br0" timeOffset="12">10036 8351 5 0,'0'0'1'0,"-23"-11"-2"0,2 11 1 0,-1 0 0 0,0 0 0 0,1-11 0 0,10 11-5 0</inkml:trace>
  <inkml:trace contextRef="#ctx0" brushRef="#br0" timeOffset="13">9840 8307 5 0,'-22'-12'0'0,"-10"2"0"0,-1 0 0 0,0 10 0 0,-22-11-5 0</inkml:trace>
  <inkml:trace contextRef="#ctx0" brushRef="#br0" timeOffset="14">8763 8623 5 0,'-10'0'0'0,"-2"10"0"0,2-10 0 0,-1 11 0 0,-1-11 0 0,2 0 0 0,10 0 0 0,-11-11 0 0,11 11 0 0,0-10 0 0,0 10 1 0,-11 0-1 0,11 10 0 0,-10-10 0 0,-1 0 1 0,11 11 2 0,-12-11 0 0,12 0-1 0,0 0-2 0,0 11 1 0,0-11-1 0,-10 0 1 0,10 0-1 0,0 0 2 0,0 0 6 0,0 0 0 0,0 0-5 0,0 11 0 0,0-11-2 0,0 0 2 0,0 11-1 0,0-11 2 0,0 11 1 0,0-11-1 0,10 23 0 0,-10-14-1 0,23 13-2 0,-13-11 0 0,1 12-1 0,10-13 0 0,-9 11 1 0,-1 1 0 0,-11 0 2 0,10 10-1 0,-10-9 1 0,0 8-1 0,12-19-1 0,-12 10 1 0,10-1-2 0,0-9 0 0,2-2 1 0,-12 1-2 0,11-1 1 0,-1-10-1 0,2 12 1 0,-12-12-1 0,11 0 1 0,-11 0 0 0,0 0 1 0,10 0-2 0,-10 0 2 0,0-12-1 0,-10 12 0 0,-1 0-1 0,-11 0 1 0,-1 0 1 0,-9 0 0 0,-1 0-1 0,1 0 2 0,-11 0 1 0,-12 22-1 0,0-10 0 0,2 9 1 0,-1 1-2 0,-23 0-1 0,12 9-3 0,0-8 3 0,0-1 0 0,10-11 0 0,-10-2 3 0,43-9-1 0,-10 0 1 0,9 0-3 0,2 0 1 0,21-9-1 0,-12 9-3 0,12 0-1 0,0 0-5 0,12 0-12 0,9-11-17 0,12 11 15 0,11-11 22 0,-33 0-3 0</inkml:trace>
  <inkml:trace contextRef="#ctx0" brushRef="#br0" timeOffset="15">8708 9004 5 0,'0'0'0'0,"0"0"0"0,-10 0 0 0,10 0 0 0,0 0 0 0,0 0 0 0,0 0 1 0,10-12-1 0,-10 12 0 0,0 0 1 0,0 0 1 0,0 0 0 0,0 12 2 0,-10 9 2 0,10 1-1 0,0 21-2 0,-11 1-2 0,11 10-1 0,0-12 1 0,0 14-1 0,-11-13 0 0,1 1 0 0,10-1 0 0,-11 1 0 0,11-1 0 0,-12-10-1 0,-9-1-1 0,10 1 1 0,-10 0 1 0,9-12-1 0,2 12 1 0,-1 0-1 0,11-1-2 0,11-9-2 0,11 8-3 0,10-9 4 0,-11-10-1 0</inkml:trace>
  <inkml:trace contextRef="#ctx0" brushRef="#br0" timeOffset="16">16766 8883 7 0,'0'0'1'0,"0"-21"2"0,0 10-2 0,0 1-1 0,0 10 0 0,-11 0-1 0,11-12-1 0,0 12 2 0,11 0 0 0,-1-11 1 0,13 11 2 0,-12 11 1 0,0 1 4 0,-1 19 3 0,-10 3-3 0,11-3-5 0,-11 13 0 0,0 0-2 0,0 0-1 0,0-1 1 0,0-11-2 0,11-11 1 0,11 13 1 0,-1-23-1 0,1 21-1 0,21-21 1 0,1 11-1 0,10-11 1 0,-10 11 0 0,10-12-1 0,1 12 0 0,-1-11-1 0,1 0-1 0,10-11 0 0,0 0 0 0,0-11-3 0,12 0-2 0,-12-11 0 0,-11 12 2 0,-11 10 3 0,-10-11 2 0,-22 11 1 0</inkml:trace>
  <inkml:trace contextRef="#ctx0" brushRef="#br0" timeOffset="17">16766 9199 6 0,'0'-11'0'0,"10"11"0"0,2-11 1 0,21-1 1 0,-23 2-2 0,22 10 1 0,-20 0-1 0,-1 10 0 0,-1 2 2 0,2 10 0 0,-12 0 0 0,10 10 1 0,0 1-1 0,2 10 0 0,-1 1-1 0,-1-1 1 0,2 23-1 0,-1-23 0 0,-1 11 0 0,1 13-1 0,0-25 1 0,-1 2 1 0,2-12 1 0,-1 1 3 0,11-23-1 0,-11 24-2 0,-2-13-2 0,3 1-1 0,-1-11 1 0,-1 10-1 0,-10-10 0 0,0-1 0 0,0-10 0 0,12 12-1 0,-1-12-1 0,-1 0-1 0,12-12-1 0,22-9-3 0,-11 0-5 0,10 10 2 0,-10-11 4 0,-1 22 5 0,-32 0-4 0</inkml:trace>
  <inkml:trace contextRef="#ctx0" brushRef="#br0" timeOffset="18">5142 6264 20 0,'0'-12'10'0,"0"-10"10"0,0 12-19 0,0 10 1 0,0 0-1 0,0 10-1 0,0 12 0 0,0 11 0 0,12-1 1 0,-2 1 3 0,12 10 2 0,-1 12-4 0,2-11-1 0,-2 10-2 0,0-12 2 0,12-8-1 0,-10-3 0 0,9-19 0 0,-10-1 0 0,0-11-1 0,-11-11 0 0,-1-10-6 0,12-23-3 0,-12-10 2 0,-10 0 4 0,12-1 4 0,-1 33 3 0,-11 11 7 0,0 11 10 0,0 11-19 0,0 11 0 0,0-1-1 0,10 23 0 0,1 0 0 0,0-2 1 0,-1 3-1 0,2-13 0 0,9 1-1 0,2-11-8 0,-2-11-21 0,12-11 6 0,0-22 23 0,-23 11-7 0</inkml:trace>
  <inkml:trace contextRef="#ctx0" brushRef="#br0" timeOffset="19">5817 6502 78 0,'0'0'0'0,"-11"0"45"0,11 0-48 0,0 21-1 0,11 23 0 0,10 11-5 0,-11 21-16 0,13 0-8 0,-1 0 1 0,0-21 26 0,-22-23-1 0</inkml:trace>
  <inkml:trace contextRef="#ctx0" brushRef="#br0" timeOffset="20">4969 11939 20 0,'-11'-11'7'0,"0"-11"3"0,0 22-9 0,11 0-3 0,0 11 1 0,0 11 0 0,22 21 1 0,-11 12 1 0,9 10 0 0,14 11 1 0,-1 34 0 0,-1-35-2 0,-11 1 1 0,12-32 0 0,-11-13 6 0,0-19 0 0,-1-1-2 0,-9-22-3 0,9-1-2 0,1-41-2 0,0-2 0 0,-11-21-2 0,-1 0 3 0,-10 33 2 0,12-1 0 0,-12 33-2 0,11 0 1 0,-11 11 0 0,9 0 0 0,3 22 2 0,-1 11 0 0,11 10-1 0,0 2-1 0,-1-3 0 0,1-9 0 0,0 0-1 0,10-11-2 0,-11-1-16 0,2-11-7 0,10-10 23 0,-24-10-5 0</inkml:trace>
  <inkml:trace contextRef="#ctx0" brushRef="#br0" timeOffset="21">5610 12288 25 0,'-23'0'31'0,"3"10"-25"0,8-10-6 0,12 11 0 0,0-11 0 0,12 0 1 0,8 0 0 0,-8 0 0 0,21-11 2 0,0 1 1 0,-1 10-2 0,-21 0-1 0,22 10 1 0,-23 1-1 0,12 10 1 0,-12 12 0 0,2 10 0 0,-1-10 0 0,0 0-1 0,0-1-1 0,-1-22 1 0,23 2-2 0,-11-12-2 0,11-12-15 0,-1-19-27 0,11-34 24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34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20593 4284 22 0,'22'-22'22'0,"11"1"-21"0,21 10-3 0,55 11 0 0,53-11-3 0,67-11-1 0,86 0-3 0,-64 22 0 0,-44 0 3 0,-34 0 0 0</inkml:trace>
  <inkml:trace contextRef="#ctx0" brushRef="#br0" timeOffset="1">4490 5415 8 0,'76'-11'-1'0,"44"0"1"0,10 0 0 0,33 0 0 0,0 2 0 0,32-14-1 0,2 12 2 0,10 0-1 0,20-11 0 0,34 11 0 0,22-10 1 0,109-23-1 0,-33 12 0 0,-261 21-8 0</inkml:trace>
  <inkml:trace contextRef="#ctx0" brushRef="#br0" timeOffset="2">9480 5295 29 0,'0'-11'9'0,"34"-10"-4"0,19 21-4 0,24-11 0 0,42 11 1 0,45-11 2 0,32-22 1 0,43 1-3 0,21-12-1 0,2 12 0 0,-13-1-3 0,-20 33-17 0,43 0-14 0,-229 0 27 0</inkml:trace>
  <inkml:trace contextRef="#ctx0" brushRef="#br0" timeOffset="3">15896 6665 13 0,'-12'-21'10'0,"12"10"-10"0,-10 0-7 0,32 11 1 0,11-22 5 0,10 0 1 0,1 11 2 0,-1 1 6 0,12-1 2 0,10 11-3 0,11 0-4 0,22 11-2 0,22-11 1 0,10 0-2 0,10 0 1 0,25 0 1 0,30 0-2 0,1-11 2 0,32 11-1 0,55 0-1 0,-65 0 1 0,10 11 0 0,0-1-2 0,11 1 1 0,10-11 0 0,13 0-1 0,-11 10 2 0,-2-10-1 0,-20 0-4 0,-33 0 0 0,-45 0 1 0,-21 0 3 0,-31 12-1 0,-23-12 1 0,-1 11 0 0,-30-11 0 0,-2 11 1 0,-10-11-1 0,-11 0 0 0,0 0-1 0,-12 0 1 0,-10 0 0 0,21 0 0 0,-9 0 1 0,-12 0-2 0,11 0-19 0,-22 0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3.5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6872 8177 10 0,'0'0'0'0,"-12"-22"2"0,2 1-1 0,-13-2-1 0,2 12 0 0,0-10 0 0,-1 11 0 0,-1 10 1 0,-10 0-2 0,1 10 2 0,-11 1-1 0,0-1 0 0,-12 1 0 0,0 12 0 0,2-2 0 0,-14 1 0 0,14 10 0 0,-12 1 0 0,11 0 0 0,10 10 0 0,0 11 1 0,11-10-1 0,0 10 0 0,13 12 0 0,8-12 0 0,2 11 0 0,10-9 0 0,0 9 0 0,22-23 0 0,10-9 0 0,12-1 0 0,-2 12-1 0,14-11 0 0,-14-1 2 0,2 1-1 0,11-1 0 0,10-20 0 0,0-2-1 0,21-10 1 0,-9-10 0 0,-11-24 0 0,10 24-1 0,-12-11 1 0,-9-2-1 0,-12 13 2 0,1-12-1 0,-11-11 0 0,0-21 1 0,-13-1 0 0,13-21-1 0,-21-22 2 0,-12 11 0 0,0 11 0 0,-22 0 0 0,-11 0-2 0,-10 11 0 0,-34 11-2 0,-42 32 0 0,-22 22-1 0,-45 32 2 0,-9 34 0 0,152-46-12 0</inkml:trace>
  <inkml:trace contextRef="#ctx0" brushRef="#br0" timeOffset="1">9514 8253 13 0,'0'-11'0'0,"-11"-32"0"0,0 21 0 0,-1 10 0 0,2 12 0 0,-13 0 0 0,3 12 0 0,-25-1 0 0,3 0 0 0,9-11 0 0,-10 10 0 0,-12-10 0 0,12 11 0 0,-12 11-1 0,1 21 1 0,-11 1 0 0,21 10 0 0,-10 1 0 0,21 10 0 0,1 0 0 0,9-10 0 0,13 21-1 0,10-22 1 0,0 0 0 0,10-20 0 0,23 8 0 0,11-19 0 0,21-2 0 0,11 12 0 0,11-22 0 0,11 10 0 0,0-9 1 0,10-12-1 0,-9 10 0 0,-13-10 0 0,-9-10 0 0,-1-13 0 0,-1 2 0 0,-20-12 0 0,-11-11 1 0,-11 2-1 0,-23-13 0 0,1-20 0 0,-32-13 1 0,-34-21 2 0,1 11 3 0,-11 0-2 0,-23 22-2 0,-20 11-2 0,-2 32-1 0,-20 11-1 0,11 22-1 0,10 12-2 0,11 19 2 0,33 13 1 0,10 11 2 0,22 21-1 0,23-54-11 0</inkml:trace>
  <inkml:trace contextRef="#ctx0" brushRef="#br0" timeOffset="2">10068 10319 13 0,'0'-11'0'0,"0"-22"5"0,0 33-3 0,0 0-4 0,0 11 2 0,0 11 0 0,0 0-1 0,10-12 1 0,-10 1-1 0,0 0-2 0,0 11 1 0,0 0-9 0</inkml:trace>
  <inkml:trace contextRef="#ctx0" brushRef="#br0" timeOffset="3">12395 8405 13 0,'10'-33'0'0,"2"12"0"0,-1-12 0 0,-11 10 0 0,10 3 0 0,-10-2 0 0,0 11 1 0,0-11-1 0,0 11 0 0,-10 1 0 0,-13 10 0 0,2-11 0 0,0 11 0 0,-23 0 0 0,-10 0 1 0,9 0-1 0,-20 11 0 0,12 10 0 0,-2 12 0 0,-10-1 0 0,10 12 0 0,12 10 0 0,10-10 0 0,11-1 0 0,1 1 0 0,10-1 0 0,0 1 0 0,-1-1 0 0,2 24 0 0,10-2 0 0,0 0 0 0,22-12-1 0,21-10 1 0,22 1-1 0,12-11 1 0,9 0 0 0,24-11 0 0,-12-12 1 0,21-10-1 0,-21 0 1 0,-12-22-1 0,2 12 0 0,-23-23 1 0,0 0 1 0,-21-11 3 0,-11 1 0 0,-13-10 1 0,-8-12-1 0,-12-23-1 0,-21 1-1 0,-35-11-2 0,-19 11 0 0,-23 11-1 0,-44 21-1 0,-21 45-2 0,-32 30-7 0,-1 57-5 0,11 43 10 0,142-87-9 0</inkml:trace>
  <inkml:trace contextRef="#ctx0" brushRef="#br0" timeOffset="4">14624 8340 15 0,'0'0'0'0,"-22"-33"0"0,12 11 0 0,-1 12 0 0,11-1 0 0,-12 0 0 0,12 0 0 0,-10-1 0 0,-12 2 0 0,-11 10 0 0,-10 0 0 0,-1 10 0 0,-22 2 0 0,1 10-1 0,-10 9 1 0,10 3 0 0,0 9 0 0,10-10 0 0,23 11 0 0,-1-12 0 0,10 23 0 0,2-1 0 0,10 11 0 0,1 11 0 0,20 0 0 0,22-11 0 0,24 0 0 0,8-21 0 0,13-11-1 0,9-12 1 0,12-9 1 0,11-24-1 0,11-9 1 0,11-22-1 0,20-12-1 0,-31 1 1 0,-11-1 0 0,-23 1 0 0,-31-22 1 0,-22 11-1 0,-33-11 0 0,-43 10 1 0,-35 1-1 0,-40 11 0 0,-23 10-1 0,-23 12 2 0,1 10-1 0,11 22-1 0,22 11 0 0,32 20 1 0,0 36-14 0</inkml:trace>
  <inkml:trace contextRef="#ctx0" brushRef="#br0" timeOffset="5">16364 10939 7 0,'0'0'0'0,"0"-11"0"0,11 0 0 0,-11-11 0 0,10 11 0 0,-10-11 0 0,12 12 0 0,-12-1 1 0,0 0 0 0,10 11-1 0,-10 0 0 0,0 11 0 0,0 10 1 0,-10 23-1 0,-2-1 1 0,2 12 0 0,10-1-1 0,-11-10 0 0,11-12-1 0,11 1-2 0,-11-11 2 0,10-12 1 0,2-10-7 0</inkml:trace>
  <inkml:trace contextRef="#ctx0" brushRef="#br0" timeOffset="6">16538 11080 11 0,'-11'0'10'0,"-1"0"-6"0,12 22-5 0,-10-1 0 0,10 12 1 0,-11 10-1 0,0-10 0 0,1 0 1 0,10-12-3 0,0 1-6 0,10-22 7 0,1 0-5 0</inkml:trace>
  <inkml:trace contextRef="#ctx0" brushRef="#br0" timeOffset="7">16701 10971 7 0,'0'0'0'0,"-23"0"0"0,13 11 0 0,-12 0 1 0,1 0-1 0,9-11 0 0,2 11 0 0,10-11 1 0,10 0-1 0,13 0 0 0,-2-11 0 0,0 0 0 0,12 0 0 0,-1 11 0 0,-9 0 0 0,-1 0 0 0,-11 11 1 0,0 11-1 0,-11-11 2 0,0 21 0 0,0-21 1 0,-11 11-1 0,-12 0 0 0,2-1 0 0,0-10-1 0,-2 0-1 0,2 0-1 0,-1-11-2 0,11 0-5 0,-10-11 3 0,21-11 5 0,0 1 0 0,-11-12 0 0,11 0 0 0,11 12 0 0,-11-1 0 0,10 11 0 0,-10 0 0 0,11 0 0 0,10 0 1 0,2 0-1 0,10-10 0 0,-1-1 0 0,-10 11 0 0,21 0 1 0,-21-1-1 0,0 2 1 0,-11 0-1 0,-1 10 1 0,-10 0 0 0,0 0-1 0,0 10 1 0,0-10 1 0,0 22 0 0,0 0 0 0,-10 21 0 0,10-10 1 0,0 11 0 0,0-12 0 0,10-10-1 0,2 0 0 0,8-1 0 0,3-10 1 0,-1-11-1 0,-1-11 0 0,1 1 0 0,-12-23 0 0,2 11 0 0,-12-10 0 0,0-12-2 0,-12 22 0 0,-9-21 1 0,0 21-1 0,10 11-2 0,-11 11-3 0,11 0 0 0,-1 11 1 0,2 0 0 0,0 22-2 0,10-12-2 0,0 1-1 0,20 0 7 0,3 0 2 0,20-12-1 0,1-10 1 0,-33 0-6 0</inkml:trace>
  <inkml:trace contextRef="#ctx0" brushRef="#br0" timeOffset="8">17201 10960 7 0,'0'-11'0'0,"0"-10"2"0,0 10 4 0,-12 0 3 0,2 0-3 0,-12 11-3 0,12 0-2 0,-13 22-1 0,2 0 0 0,9 10 0 0,3 1 0 0,9-1-1 0,9-10 1 0,14-11-1 0,10 0 1 0,-11-11 1 0,-2 0 0 0,3-11 1 0,-12-11 3 0,0 1 0 0,-11-12 0 0,-11 11-1 0,-11-10 1 0,-10 21 1 0,10-11-1 0,-11 22-4 0,10 0-1 0,14 11-3 0,-2 11-8 0,11-12-14 0,20 12 1 0,13 0 15 0</inkml:trace>
  <inkml:trace contextRef="#ctx0" brushRef="#br0" timeOffset="9">19311 8295 12 0,'0'0'-1'0,"0"-31"2"0,0 9-1 0,0 0 0 0,-11 1 0 0,-11 10 2 0,-1 0-1 0,-9-11 1 0,-22 22 0 0,-11-11 0 0,11 22 0 0,-12 11-1 0,22 10 1 0,-9 12-2 0,8-2 0 0,12 25 0 0,1 9 0 0,11-11 0 0,21 11-1 0,0-11 1 0,21 2 0 0,11-14 0 0,24-10 0 0,19-9 1 0,2-13 0 0,21-11 1 0,0 1-1 0,0-11 1 0,9-32 0 0,14-1 0 0,-1-9-1 0,-13-14 1 0,-9-9-1 0,-21 0 0 0,-34 0 0 0,-21-1 1 0,-22 1 0 0,-43-11-2 0,-33 11-2 0,-33 11 1 0,-10 20 0 0,-66 13-1 0,31 32 0 0,14 33 2 0,-1 42-5 0,21 23-12 0,22 22 13 0,77-99-8 0</inkml:trace>
  <inkml:trace contextRef="#ctx0" brushRef="#br0" timeOffset="10">7970 10732 9 0,'0'-11'0'0,"-11"1"1"0,-1 10 0 0,12 0 0 0,-10-12 0 0,10 12 0 0,0 0-1 0,0 12 3 0,10 19-1 0,-10 3 2 0,0 9-2 0,0 22-1 0,0 11 0 0,0 11 0 0,0-11-1 0,0 0-1 0,-10-10 1 0,10-1 0 0,0-11-1 0,0-10 1 0,10-12-1 0,2 1 0 0,9-12-9 0,1-9 3 0,0-1 0 0</inkml:trace>
  <inkml:trace contextRef="#ctx0" brushRef="#br0" timeOffset="11">8045 11449 8 0,'12'0'0'0,"8"-10"0"0,13 20 0 0,12-10-1 0,9 11 1 0,11-11 0 0,0 11 0 0,-11-11-1 0,1 12 2 0,0-2-1 0,10 1 0 0,-11-1-1 0,22 2 2 0,-1-12-1 0,2 11 0 0,9-11-1 0,24 0 1 0,-2 11 1 0,2-11 0 0,8 10-1 0,14-10 1 0,-14 11-1 0,13-1 0 0,-1 2 1 0,2-12-1 0,19 11 1 0,24 0-1 0,-23 0 0 0,-10-1 1 0,10 0 0 0,11 2-1 0,-11-1 0 0,337 0 0 0,-336 0 0 0,-1-11-1 0,11 11 2 0,-22 0 1 0,12-1-1 0,-13 1 0 0,2-1-1 0,-1 2 1 0,-11-1-1 0,1 11 1 0,0-11-1 0,-12 10 0 0,1-10-1 0,-12 0 1 0,2 0 1 0,9 0 0 0,-10 0-1 0,-1-11 0 0,12 11-1 0,0-1 1 0,-12-10 0 0,1 11 0 0,11-11-1 0,-11 0 1 0,21 0-1 0,-22 0 0 0,12 0 1 0,-11-11-1 0,0 11 0 0,11-10-1 0,-12 10 0 0,1 0 0 0,0 0 1 0,-1-11 1 0,1 11 0 0,11 0 0 0,-11 0 0 0,10 0-1 0,-10 0 1 0,0 0 0 0,-23 0 0 0,12 0 0 0,-10 0 0 0,-12 0 0 0,10 0 0 0,-9 0 0 0,-1 0 0 0,-1 11 0 0,2-11 0 0,-1 0 1 0,0 0-1 0,10 0 0 0,2 0 0 0,10-11 0 0,22 11 0 0,-12-11 0 0,34 11 1 0,-56 0-1 0,2 0 1 0,-24 0-1 0,-9 0 0 0,-12-11 0 0,-20 11 1 0,9 0-1 0,-10 0 0 0,-1 0 0 0,2 0-1 0,-14 11-1 0,3-11 2 0,-12 0-1 0,-12 11 1 0,3-11 0 0,-14 11 0 0,13-11 0 0,-1 0 0 0,-1 0 0 0,12 0 0 0,0 0 0 0,0 0 0 0,12 0 0 0,-1 0 0 0,-11-11 0 0,10 0 0 0,2 11-6 0</inkml:trace>
  <inkml:trace contextRef="#ctx0" brushRef="#br0" timeOffset="12">18386 11004 9 0,'0'-11'1'0,"10"0"-2"0,-10 11 1 0,12-11 0 0,-12 11 0 0,11-11 0 0,-11 11 0 0,10-11 1 0,-10 11 2 0,0-10-1 0,0 20-1 0,0 12-1 0,0 11 0 0,-10 21 0 0,-13 22 0 0,13 11 0 0,-12 11-1 0,22-22 1 0,-10 0-1 0,10 1 1 0,10-1 0 0,1-22 0 0,10 0 1 0,-9-10 0 0,-1-13-1 0,-1-8 1 0,-10-1 0 0,0-11-1 0,0 0 1 0,-10-11-2 0,10 0-3 0,0 0-2 0,-11-22 5 0,11 11-6 0</inkml:trace>
  <inkml:trace contextRef="#ctx0" brushRef="#br0" timeOffset="13">7970 11210 11 0,'0'0'0'0,"0"-11"-1"0,0 11 2 0,0 0-1 0,0-10 0 0,0 10 0 0,0 0 0 0,0 0 2 0,0 21 1 0,0 23 1 0,10 10-1 0,12 1-3 0,-12 0-1 0,13-2 1 0,-1-10 0 0,-11-20 0 0,-2-2 0 0,-9-10 1 0,12-1-1 0,-12 2-2 0,0-12-5 0,-12 0 1 0,12-12 6 0,0 12-8 0</inkml:trace>
  <inkml:trace contextRef="#ctx0" brushRef="#br0" timeOffset="14">8012 11395 10 0,'0'-11'0'0,"0"11"1"0,0 0-1 0,12 0-1 0,21 11 1 0,-1 0 0 0,34 1 0 0,21-12-1 0,21 0 1 0,23-12 0 0,-1 12 0 0,22 0 0 0,12 0-1 0,31-11-7 0</inkml:trace>
  <inkml:trace contextRef="#ctx0" brushRef="#br0" timeOffset="15">18180 11711 6 0,'-11'-11'1'0,"11"0"-1"0,-11 11 0 0,11 0 0 0,-12 0 0 0,24-11 0 0,-12 11 0 0,11 0-7 0</inkml:trace>
  <inkml:trace contextRef="#ctx0" brushRef="#br0" timeOffset="16">4849 10742 14 0,'0'-10'1'0,"-11"-1"2"0,11 11-2 0,0 0-2 0,11 11 1 0,-11 11 0 0,10 0 0 0,13 9 2 0,-12 14 2 0,10-2 0 0,1 1 0 0,0 10-3 0,-11 0 1 0,9 1 1 0,-8-1-2 0,-12 0 0 0,11 1-1 0,0-1 0 0,0-20 0 0,11-14 0 0,-2 2 1 0,-8 1-2 0,9-13-2 0,2 1-14 0,-1-1 11 0,-22 1-4 0</inkml:trace>
  <inkml:trace contextRef="#ctx0" brushRef="#br0" timeOffset="17">5088 11243 14 0,'-12'0'0'0,"24"-11"1"0,9 11-1 0,12 0 0 0,11 0 0 0,10 0 0 0,1 11 0 0,20 0 0 0,12-11 0 0,11 0 1 0,22 0-1 0,11-11 1 0,10 0-1 0,1 0 0 0,-2 11 0 0,-10 0 0 0,13 0-1 0,-3 0 1 0,-8-11-1 0,9 0 1 0,-11 1 1 0,1-1-1 0,-22 0 0 0,-1 11 0 0,-10 0-1 0,-23 0 0 0,-8-11 0 0,-13 11 1 0,-32 0 0 0,0 0 0 0,-12 0 0 0,12-11 0 0,-1 0 0 0,-9 0-1 0,-1 11 1 0,-2-10 0 0,-9-1-1 0,0 11-10 0</inkml:trace>
  <inkml:trace contextRef="#ctx0" brushRef="#br0" timeOffset="18">7828 10960 12 0,'0'-21'8'0,"0"21"-7"0,0 10-1 0,11 12 1 0,-11 11 2 0,0 10 2 0,0 12-2 0,10-12-2 0,2 22-3 0,-12 11-17 0,11-21 6 0</inkml:trace>
  <inkml:trace contextRef="#ctx0" brushRef="#br0" timeOffset="19">18712 10819 12 0,'0'0'0'0,"0"-12"0"0,0 12-1 0,11 0 2 0,-11 0-1 0,11 0 0 0,-11 12 0 0,10-12 1 0,-10 22-1 0,0 9 0 0,0 25 0 0,0-2 0 0,-10 11 0 0,10-10 0 0,0 10 0 0,0-22 0 0,0-10 0 0,10 0 1 0,-10-12-1 0,0-10 1 0,0 0-3 0,-10 0 0 0,10-11 1 0,0 0-9 0</inkml:trace>
  <inkml:trace contextRef="#ctx0" brushRef="#br0" timeOffset="20">18744 11091 12 0,'0'0'1'0,"-10"0"-1"0,10 0 0 0,10 11 0 0,13 0 0 0,31-1 1 0,12-10 2 0,10-10 1 0,43-12 0 0,-32 11-2 0,11 0-1 0,-12 0 0 0,2 11-1 0,-1 0 1 0,-12 0-1 0,13 0-1 0,-23 0 1 0,1 0-3 0,-24 0-2 0,3 0 1 0,-13 0 1 0,-10 0 1 0,-1 0 1 0,-9 0 1 0,-12 0-11 0</inkml:trace>
  <inkml:trace contextRef="#ctx0" brushRef="#br0" timeOffset="21">20072 10928 12 0,'0'-22'0'0,"0"11"1"0,10 0-1 0,1-1 0 0,0 12 1 0,-1-10 5 0,2 0 5 0,-12 10 4 0,0-11-5 0,0 11-7 0,11 11-2 0,-1 9-1 0,2 14 1 0,-1 20-1 0,-11 1 0 0,9-1-5 0,3 22-21 0,-1 0 8 0,-11 0 6 0</inkml:trace>
  <inkml:trace contextRef="#ctx0" brushRef="#br0" timeOffset="22">12286 11189 8 0,'0'-11'0'0,"0"0"0"0,0 0 0 0,0 0 0 0,0 0 1 0,-11 11-1 0,11 0 2 0,-32 0 1 0,9 11-1 0,2 11 0 0,-11 10 0 0,-1 1 0 0,11 11 0 0,-10-12-1 0,21 1 0 0,11-21-2 0,0 8 0 0,21-20 1 0,-9 0 0 0,8-10 0 0,13 0 0 0,-10-2 1 0,-2-21-1 0,0 11 1 0,2-10-1 0,-12-12-1 0,10 1-2 0,-10-1-3 0,0-10 2 0,-11 0 2 0,0-1 2 0,0 12 1 0,0 21 0 0,-11 11 0 0,11 11 1 0,-11 0-1 0,11 22 1 0,-21 21 3 0,-1 66 1 0,10-54-4 0,2 10 0 0,10 0-1 0,0-11-1 0,10-10 0 0,24-22 0 0,-2-12 1 0,1 1 0 0,-12-11-1 0,11-11 1 0,-9-9 0 0,-1 8 0 0,-1-21-1 0,-9 11 0 0,-12-10-1 0,0-1-1 0,0 1-1 0,0-1 1 0,-12 22 1 0,2 0 2 0,-13 0 0 0,13 22 0 0,-13 0 0 0,14 22-1 0,9-1 0 0,0-10 0 0,0 11-1 0,32-1 0 0,1-21-2 0,-1 11-5 0,11-22-3 0,12 11 8 0,-33-22-4 0</inkml:trace>
  <inkml:trace contextRef="#ctx0" brushRef="#br0" timeOffset="23">12656 11145 7 0,'0'-11'0'0,"-11"0"0"0,-11 1 0 0,12 10 4 0,10-11 5 0,-12 11 0 0,12 11-3 0,-10 10-1 0,-1 12-1 0,11 10-2 0,0-10-3 0,11-11 1 0,-1 10 0 0,12-21 0 0,0 0 0 0,-1 0 0 0,-9-11 1 0,10-11 1 0,-12 0 1 0,-10-11-1 0,0 1 0 0,11-12-2 0,-11 0 0 0,0 1-4 0,0-1-2 0,0 1-3 0,0 21-1 0,0 0 1 0,0 11 1 0,0 0 5 0,0 0-3 0</inkml:trace>
  <inkml:trace contextRef="#ctx0" brushRef="#br0" timeOffset="24">12818 11134 15 0,'0'0'13'0,"0"0"-12"0,-10 0-2 0,10 11 1 0,10 0-1 0,-10 22 1 0,0-12 0 0,0 1 0 0,0 0 0 0,12 0-2 0,-1-1-5 0,-1-10-2 0,2-11 7 0,-12-11 2 0,11-10-7 0</inkml:trace>
  <inkml:trace contextRef="#ctx0" brushRef="#br0" timeOffset="25">12863 11026 13 0,'0'-11'10'0,"-12"0"-2"0,2 0-9 0,10 11-2 0,0 11-2 0,0 0-2 0,10 0 1 0,2-1 4 0,-1 12 2 0,-2 11 0 0,3-33-7 0</inkml:trace>
  <inkml:trace contextRef="#ctx0" brushRef="#br0" timeOffset="26">13069 11210 7 0,'0'-11'0'0,"0"-10"0"0,0-1 0 0,0 11 0 0,0 0 1 0,0 0-1 0,0 11 2 0,0 0 0 0,-11 0 2 0,11 0 1 0,-11 11 0 0,-10 11 0 0,-1 0 0 0,11 10-2 0,-1 1-1 0,2 0-1 0,10-1 0 0,10 1-1 0,13-1 0 0,10-21 1 0,9 0-1 0,3-11 2 0,-2 0-2 0,1-22 0 0,-1 2 1 0,-10-14-1 0,-1 1-1 0,-10 1-1 0,-11-12-2 0,-11 1 2 0,0 10 2 0,-11 12 2 0,-11 10 5 0,12 11 8 0,-12 0 0 0,22 21-5 0,-11 12-6 0,22 0 0 0,21 10-3 0,1-21-1 0,9 21-2 0,24-21-11 0,-1 0-25 0,0-10 3 0,-20-12 27 0</inkml:trace>
  <inkml:trace contextRef="#ctx0" brushRef="#br0" timeOffset="27">11873 14886 7 0,'0'0'0'0,"0"-21"0"0,0 9 0 0,11 1 0 0,-1 0 0 0,-10 0 1 0,12 0 3 0,-12 11 0 0,11 0 1 0,-11 0 1 0,10 22 0 0,1 0 0 0,-11 32-2 0,11 0-2 0,-11 11-1 0,10-10-1 0,-10 0 0 0,0-12 0 0,0-21 0 0,0 0 1 0,0-12-2 0,0 1-5 0,12 0-11 0,-12-11 3 0,0-22 12 0,0-10-5 0</inkml:trace>
  <inkml:trace contextRef="#ctx0" brushRef="#br0" timeOffset="28">11774 14766 8 0,'0'0'0'0,"0"-22"0"0,0 11 1 0,23-10 1 0,9-12 0 0,12 11 2 0,0-10-1 0,-2 21 1 0,-9 11-2 0,-21 0-1 0,-1 32 1 0,-2 12 0 0,-18-1-1 0,-24 1-1 0,10 10-2 0,-9-10-2 0,11-1-5 0,-1 0 0 0,22-9 8 0,0-24-6 0</inkml:trace>
  <inkml:trace contextRef="#ctx0" brushRef="#br0" timeOffset="29">12080 15049 7 0,'0'-23'0'0,"0"2"2"0,0-11 3 0,0 20 0 0,10-9 0 0,-10 21-4 0,12 0 1 0,-2 11-1 0,12 11 1 0,-11 0-1 0,22 9 0 0,-12 3-1 0,-10-3 1 0,-11-8 0 0,10 9 0 0,-20-22 1 0,10 13 1 0,-11-23 1 0,1 11 1 0,-1-22-1 0,11 0-1 0,-11-32-1 0,11-1-3 0,11 1 0 0,10-12-4 0,-10 2-6 0,11 19-10 0,-11 13 9 0,0 11 11 0,-11 10-5 0</inkml:trace>
  <inkml:trace contextRef="#ctx0" brushRef="#br0" timeOffset="30">12265 15060 9 0,'0'0'6'0,"0"21"-3"0,0-11 0 0,10 2 0 0,1-12-1 0,10 0 0 0,-9 0 0 0,21-22 1 0,-1 1-1 0,-11-1-2 0,-9 0 0 0,-1-11 1 0,-1 11-1 0,-20-21 1 0,-13 32 0 0,13 0-1 0,-13 11 0 0,14 22 1 0,-14 0 1 0,2 21 2 0,9-10-2 0,12 0 0 0,0-12-1 0,23 0-2 0,10-9 0 0,-1-12-5 0,11 0-11 0,-11-12-1 0,-9 2 11 0</inkml:trace>
  <inkml:trace contextRef="#ctx0" brushRef="#br0" timeOffset="31">12678 14907 7 0,'0'-11'0'0,"-12"1"0"0,2 10 0 0,10-11 1 0,-11 11 1 0,11 0 1 0,-12 0 1 0,2 21 0 0,0 1 2 0,-2 0-2 0,2 21-2 0,20-21-2 0,2-11 0 0,8-1 0 0,3 2-2 0,-1-24 1 0,10 2 0 0,-21-1-1 0,11-11 1 0,-12 0 0 0,2 1 0 0,-12-1 0 0,0 0 1 0,11 1-1 0,-11-1 2 0,0 0-2 0,0 11 1 0,0 11 1 0,0 11 1 0,0 11 1 0,-11 0 0 0,11 10-1 0,11-9-1 0,-1-2-1 0,1-11 1 0,0 2 1 0,-1-2-1 0,2-10 1 0,-1-10 0 0,-1-2-2 0,2-9 1 0,8-12-2 0,-8 12 1 0,-1-12 0 0,-11 11 0 0,0 11 0 0,0-9 1 0,0 8-1 0,0 12 1 0,0 0-1 0,0 0 0 0,0 12 0 0,0-3 0 0,0 13 1 0,0 0-1 0,10-10 0 0,2-2 1 0,-1 1-1 0,-1-11 1 0,-10 0 1 0,12 0-2 0,8-11 0 0,-8-11-1 0,-1 0-1 0,-1 11-1 0,2-9 2 0,-12 8 0 0,0-10 2 0,-12 11-1 0,12 11 1 0,0 0-1 0,-10 0 0 0,10 11 1 0,0 11 0 0,0 10 2 0,0 1-3 0,10 0 0 0,2-12-1 0,-1 2-4 0,10-13-15 0,-10-10 5 0,22-10 8 0</inkml:trace>
  <inkml:trace contextRef="#ctx0" brushRef="#br0" timeOffset="32">13014 14353 8 0,'-10'-11'0'0,"-1"-11"0"0,11 11 0 0,0 0 1 0,0 1 0 0,11 10-1 0,-1 21 4 0,13 23 2 0,-2 10 1 0,-10 11-2 0,11-10-2 0,-11 10 1 0,0-11-2 0,0 1 1 0,-11-23-2 0,0 1 2 0,0-22 2 0,-11 0 2 0,11-11-2 0,11 0-3 0,-1-22-5 0,12-11-4 0,11-10-3 0,-11 21 3 0,10 0 4 0,-11 11 3 0,-9 1-1 0,9 10 1 0,-9 0 1 0,-2 21-1 0,0 1 0 0,2-11 0 0,-12 11 1 0,0-11 2 0,-12-1 1 0,2 12 1 0,-12-11-2 0,1 0-2 0,-1 0-2 0,11-11-6 0,11 0-13 0,0-11 2 0,0-11 16 0,0-10-4 0</inkml:trace>
  <inkml:trace contextRef="#ctx0" brushRef="#br0" timeOffset="33">13319 14201 6 0,'0'0'0'0,"0"-11"0"0,0 11 0 0,0-11 1 0,0 11 0 0,0-11 4 0,0 11 6 0,-10-12 0 0,10 24 2 0,10 21-3 0,-10 10 1 0,10 22-3 0,2 0-3 0,9 1-2 0,2-1-2 0,9-11 0 0,-10 1-2 0,-1-12 1 0,1 1-4 0,-12-12-16 0,2-10-14 0,-1 0 13 0,-1-22 19 0,2-11-3 0</inkml:trace>
  <inkml:trace contextRef="#ctx0" brushRef="#br0" timeOffset="34">13569 14559 4 0,'0'0'1'0,"0"11"0"0,0 0 3 0,11 0 5 0,11-11 1 0,0 11 2 0,9-11-3 0,3-11-3 0,-1 0-2 0,-13 0-2 0,3-11-2 0,-13 1 0 0,-10-1 0 0,0-11-1 0,0 12 0 0,-10-1 0 0,-13 11 1 0,3 0-1 0,-2 11 2 0,-1 11 0 0,13 0 1 0,-2 21 1 0,12 1-2 0,12 0-2 0,10 10-4 0,22-21-21 0,10 0-1 0,22-11 23 0,-66-11 1 0</inkml:trace>
  <inkml:trace contextRef="#ctx0" brushRef="#br0" timeOffset="35">14200 14277 2 0,'0'0'0'0,"11"-33"3"0,-11 10 2 0,0 13 2 0,10 10 2 0,-10 0 0 0,12 22 0 0,-1 22-1 0,-2-12-4 0,14 12-2 0,-1 10-3 0,-1-21 1 0,-9-1-1 0,-2 1-9 0,-10-22-12 0,0 11 4 0,0-12 14 0,-10-10 2 0</inkml:trace>
  <inkml:trace contextRef="#ctx0" brushRef="#br0" timeOffset="36">14113 14472 5 0,'-11'-11'5'0,"0"11"-3"0,22-10-2 0,10 10 1 0,23-11-1 0,0 11 1 0,-11-11-2 0,21 11 0 0,-11 0-6 0,0-11 3 0,-31 11 3 0</inkml:trace>
  <inkml:trace contextRef="#ctx0" brushRef="#br0" timeOffset="37">14830 14190 0 0,'0'0'0'0,"0"-22"0"0,0 10 0 0,0-19 0 0,0 20 0 0,-10-12 0 0,10 2 1 0,0 11-1 0,0-2 1 0,0 12 0 0,-11 0 1 0,-1 0 1 0,-9 12 0 0,-11 19 0 0,-1 13 0 0,1 11-2 0,10-1 0 0,11 0-1 0,11-21 1 0,21 0-2 0,1-12 0 0,21 1 0 0,-10-22-1 0,11 0-1 0,0 0-3 0,-12-11 0 0,1-21 6 0</inkml:trace>
  <inkml:trace contextRef="#ctx0" brushRef="#br0" timeOffset="38">14940 14037 0 0,'0'0'0'0,"0"-11"0"0,-11 11 0 0,11 22 0 0,11 11 0 0,-1 0 1 0,0 21-1 0,13-11 0 0,-1 1 1 0,-12-11-1 0,12-1 0 0,-12-10 0 0,2-11 0 0,-12 0 0 0,0-11 1 0,-12 0-1 0,2-22-1 0,-12 0 1 0,12-10 0 0,-23-23-1 0,21 12 1 0,-8-1 0 0,20 1 0 0,0 10 0 0,0 0 0 0,20 12 0 0,3 0 0 0,-1 9 0 0,10 1 0 0,-10 0 0 0,-1 22 1 0,-9 12 0 0,-12-2 1 0,11 11 1 0,-22 11 0 0,-1 1 0 0,2-11-2 0,-1 0 1 0,-1-13 0 0,2-8-1 0,10-1 1 0,10 0-1 0,2-11 1 0,-1 0-1 0,11 0-2 0,-2 0 1 0,3-11-1 0,-1 0-1 0,11 11-8 0,-13 0-2 0,3 0 12 0,-23 0 0 0</inkml:trace>
  <inkml:trace contextRef="#ctx0" brushRef="#br0" timeOffset="39">15364 13896 0 0,'0'-11'0'0,"0"0"1"0,0 0 1 0,0 11 1 0,-11 0 1 0,-11 11-1 0,-1 11 0 0,2 22 0 0,0-1 0 0,-2 11 0 0,23-10-1 0,-10 0-1 0,20-13-1 0,13 3-1 0,9-13-2 0,-10-11 1 0,22-10-1 0,-2 0-2 0,-8-10 0 0,-13 0-3 0,-10 10 7 0</inkml:trace>
  <inkml:trace contextRef="#ctx0" brushRef="#br0" timeOffset="40">16429 13548 0 0,'0'0'0'0,"0"-11"1"0,0 11 0 0,0 11 0 0,11 22-1 0,-11 10 1 0,10 22-1 0,2-10-1 0,-1-12 1 0,-1 1 0 0,1-12 0 0,10-10 1 0,-21 0-1 0,12-22 1 0,-12 0 0 0,11 0 0 0,-11-11 0 0,0-22-1 0,0-10 1 0,0-11 0 0,0-1 1 0,10 1-1 0,2 10 0 0,-2 1 0 0,0 21 0 0,2 0-1 0,-1 10 0 0,-11 12 0 0,0 12 0 0,10 10-1 0,-10 22 1 0,0-12-1 0,12 1 0 0,-1 10 0 0,21-21 0 0,-10-11 1 0,-1 0-1 0,2-11 0 0,-2 0 0 0,-10 0-3 0,11-11 0 0,-22 11 4 0</inkml:trace>
  <inkml:trace contextRef="#ctx0" brushRef="#br0" timeOffset="41">16821 13624 0 0,'0'0'0'0,"0"55"0"0,0-23 0 0,0-10 0 0</inkml:trace>
  <inkml:trace contextRef="#ctx0" brushRef="#br0" timeOffset="42">17223 13429 0 0,'0'0'0'0,"0"-22"3"0,-11-1 3 0,11 13 3 0,0-11-1 0,-11 21 0 0,-1-11-1 0,2 11 0 0,0 0-1 0,-12 11-3 0,-11 20-3 0,10 3 0 0,-9 9-1 0,22 1 0 0,-1-1-1 0,11 1 0 0,21-12 0 0,23-10 1 0,0-11 2 0,10 0 1 0,1-22 2 0,-2-11 0 0,-9 0 0 0,-33 1 0 0,-1-1-4 0,2 11-13 0,-12-22-10 0,-12 21-2 0,2 3 19 0</inkml:trace>
  <inkml:trace contextRef="#ctx0" brushRef="#br0" timeOffset="43">15884 13744 0 0,'0'0'0'0,"0"0"0"0,0 0 0 0,-10 22 0 0,10-12 0 0,0 1 0 0,0 0 0 0,10-11 0 0,13 11 1 0,-1-22-1 0,11 0 1 0,-12 0-1 0,0 1 0 0,-21-1 1 0,12 0-1 0,-12 0 0 0,0 0 2 0,0 11 0 0,-12-11 0 0,2 11-1 0,-1 0 0 0,0 0-1 0,1 0-2 0,20 0-2 0,-10 22-1 0</inkml:trace>
  <inkml:trace contextRef="#ctx0" brushRef="#br0" timeOffset="44">15461 14037 0 0,'0'0'0'0,"32"-11"1"0,13-10 0 0,20-12-1 0,21-9-1 0,23-3 1 0,-11 13 0 0,-32-1 0 0,-12 11 0 0,-21 11 0 0,-1 0 1 0,-21 1-1 0,-1 10 0 0,-10 0 0 0,0 0-2 0,-10 0 2 0</inkml:trace>
  <inkml:trace contextRef="#ctx0" brushRef="#br0" timeOffset="45">15983 13657 0 0,'54'11'0'0,"-10"0"0"0,0 10 0 0,-12 12 1 0,-22-11 0 0,2 10 0 0,-24 1 0 0,-20 10-1 0,-22-10 0 0,0 11 0 0,-1-34 0 0,22 1 1 0,12 0-1 0,-1-11 0 0,44-11-3 0,22 0 1 0</inkml:trace>
  <inkml:trace contextRef="#ctx0" brushRef="#br0" timeOffset="46">16723 13514 0 0,'0'0'0'0,"11"-9"1"0,10-24 5 0,0 22 4 0,-21-11 4 0,12 12 2 0,-12 10-1 0,0 0-8 0,-12 20-3 0,2 14-2 0,-1 20 0 0,11-10-4 0,-12 10 0 0,12-21-1 0,12-1 1 0,-1-10 0 0,-11-11 0 0,10 0-1 0,2 0-8 0,-1-11-14 0,0-22 0 0</inkml:trace>
  <inkml:trace contextRef="#ctx0" brushRef="#br0" timeOffset="47">16810 13146 67 0,'0'-33'40'0,"0"11"-35"0,11 33-22 0,21 12-32 0,23 8 3 0,-45-31 46 0</inkml:trace>
  <inkml:trace contextRef="#ctx0" brushRef="#br0" timeOffset="48">15037 9275 8 0,'-12'-33'4'0,"-8"-10"4"0,-2 9-1 0,-11 3-3 0,-10 9-3 0,-2 0 0 0,-8 1 0 0,-12 21-1 0,-12-12 0 0,-9 12 1 0,-12 12-2 0,-11 9 0 0,0 12-2 0,-10-1 2 0,9 12 1 0,12 10 0 0,12 11 1 0,-1 12 2 0,11 31-1 0,22 1-2 0,9 11 0 0,14 10-1 0,20-21 1 0,11 0 0 0,32-22 2 0,12 0 5 0,21-11 3 0,21 0 0 0,67 11-1 0,-23-22-8 0,23-11 0 0,-1-10 1 0,-11-33 0 0,1-1 1 0,-23-20 3 0,1-34 0 0,-11 2 1 0,-11-35-1 0,-12 0-2 0,-9-20-1 0,-12-23-3 0,-32-21-1 0,-13-22-2 0,-8-11 0 0,-24 0 3 0,-20 11 6 0,-22 32 3 0,-23 11-5 0,-21 33-5 0,-20 11-1 0,-14 32-2 0,-31 34-1 0,-10 32 0 0,-34 54 1 0,-10 43 0 0,11 45 3 0,10 31-3 0,44 13-11 0,43 8-16 0,76 24 1 0,99-77 18 0,86-33 11 0,11-43-5 0</inkml:trace>
  <inkml:trace contextRef="#ctx0" brushRef="#br0" timeOffset="49">2348 2794 3 0,'0'0'0'0,"0"-9"0"0,-12-3-1 0,2-10 2 0,10 0 0 0,-10 11 3 0,10-10 0 0,0 10 3 0,10 11-5 0,0 11 1 0,2 21 0 0,-1 24-1 0,-1 30-1 0,-10 11 1 0,0-10-1 0,-10-10-1 0,10-23-1 0,-11 0-12 0,11-21-1 0,0-1 13 0,0-21-3 0</inkml:trace>
  <inkml:trace contextRef="#ctx0" brushRef="#br0" timeOffset="50">2620 3316 39 0,'0'-11'45'0,"-11"11"-41"0,-1 0-4 0,12 0-4 0,12 0-13 0,-1 0-35 0,11 0 37 0</inkml:trace>
  <inkml:trace contextRef="#ctx0" brushRef="#br0" timeOffset="51">3925 3132 2 0,'0'0'0'0,"-23"-11"1"0,13 0-1 0,-13 11 0 0,23 0 0 0,-9 0 0 0,9-11-3 0</inkml:trace>
  <inkml:trace contextRef="#ctx0" brushRef="#br0" timeOffset="52">3837 2860 2 0,'0'0'0'0,"0"-33"0"0,-10 0 0 0,-1-10 1 0,-1 10 0 0,12 1-1 0,0-1 1 0,0 22-1 0,0 0 2 0,12 22 1 0,-12 11-1 0,11 32 0 0,-11 1-1 0,22 22 0 0,-11-2-1 0,21 34 1 0,-22-22 1 0,13-22-1 0,-1 11 0 0,-12-11-1 0,0-10-2 0,-10-12-6 0,12 1 2 0,-12-23 5 0,-12-10-3 0</inkml:trace>
  <inkml:trace contextRef="#ctx0" brushRef="#br0" timeOffset="53">3837 2675 2 0,'0'0'0'0,"-10"-11"2"0,-1 11-1 0,-1-11 0 0,12-11-1 0,12 1 0 0,-1-1-1 0,22-11 0 0,-1 11 1 0,1 12-1 0,9-12 1 0,3 11 0 0,-2 11-1 0,1 11 0 0,-1-11 1 0,0 11 1 0,12-11-1 0,0 0 0 0,-2 0 0 0,-9 11 0 0,-11-11 0 0,0 10 0 0,-1 12 0 0,1 0 1 0,-11 11-1 0,10-1 0 0,-11 12 0 0,2-1 1 0,-2 13-1 0,0-3 1 0,2 12-1 0,10 22 1 0,-1-11-1 0,1-21 0 0,9-1 0 0,-9-21 0 0,1 10 0 0,-13 1 0 0,12-12 0 0,-11 1 0 0,-2-1 1 0,-8 1-1 0,-1-11 0 0,-11-11 1 0,-11 0 1 0,-11-11 0 0,-21 10 0 0,-11-10 0 0,-22-10 0 0,-11-1 0 0,-34 11 1 0,1-11 0 0,-10 11 5 0,-1 11 7 0,1 21-3 0,22 1-7 0,10 10-3 0,21-10-2 0,24-11-7 0,31-11-28 0,22-11 13 0,10 0 18 0</inkml:trace>
  <inkml:trace contextRef="#ctx0" brushRef="#br0" timeOffset="54">5088 3349 5 0,'0'0'1'0,"-12"0"5"0,12 0-5 0,0 0 0 0,0 0 0 0,12 22-1 0,9 10 1 0,2 12-1 0,-1-1 0 0,-2 12 1 0,13-1-1 0,0 0 0 0,11-10 0 0,0-11-1 0,-12-12-1 0,-10 1-2 0,0-10 0 0,-22-2 2 0,0 1 2 0,-22-11 0 0,0 0-4 0</inkml:trace>
  <inkml:trace contextRef="#ctx0" brushRef="#br0" timeOffset="55">3925 3675 16 0,'10'0'13'0,"2"-11"-12"0,20 11-1 0,12 11 0 0,10 0 0 0,0 11-1 0,12 0-3 0,-1 21 0 0,0-10 1 0,-11-1 3 0,1 11-1 0,10 12 0 0,-21-22 1 0,21 9-1 0,-22 3 1 0,0-13 1 0,-11 1-1 0,-9 0-4 0,10-12 0 0,-23 1 3 0,-10-11 0 0,0 0 1 0,0-11-6 0</inkml:trace>
  <inkml:trace contextRef="#ctx0" brushRef="#br0" timeOffset="56">4708 4143 5 0,'0'0'0'0,"53"-33"4"0,-8-1-4 0,20 3 0 0,11 9 0 0,0-11-1 0,0 12 0 0,11-2 0 0,-22 13 1 0,12-1-2 0,-23 1 2 0,-11-1 0 0,-11 0-4 0</inkml:trace>
  <inkml:trace contextRef="#ctx0" brushRef="#br0" timeOffset="57">16657 2697 15 0,'0'0'6'0,"0"-11"8"0,0-11-15 0,0 11 1 0,0 0 1 0,0 11-1 0,0 0-1 0,0 11 1 0,0 0 1 0,0 32 0 0,0 1 0 0,11 10-1 0,-1 12 1 0,13 31-2 0,-13 11 2 0,2-31-1 0,-12-1-1 0,11-21-4 0,-2-12-10 0,-9-10 5 0,12-22 9 0,-1-11-5 0</inkml:trace>
  <inkml:trace contextRef="#ctx0" brushRef="#br0" timeOffset="58">16690 2707 21 0,'0'0'20'0,"0"-10"-29"0,33-1-11 0,10-11 15 0,12 0 5 0,10-10-1 0,22-12-5 0</inkml:trace>
  <inkml:trace contextRef="#ctx0" brushRef="#br0" timeOffset="59">17299 2446 5 0,'33'-10'1'0,"32"-12"-1"0,-33 11 0 0,1 11 0 0,-33 11 0 0,10 0 0 0,-10 0 0 0,0 10 0 0,0-10 1 0,0 11 1 0,0 0-1 0,12 10-1 0,-1 12 0 0,-1 10 0 0,1 11 0 0,0 1 0 0,-11 11 0 0,10-2 1 0,13 34-1 0,-13-33 0 0,13-22 0 0,-2 0 1 0,-10-10 1 0,-1-1 1 0,13-21 0 0,-12 0-1 0,0 0 0 0,-1-11 2 0,-10-11-1 0,0 0 4 0,-21 0-6 0,-13 0-5 0,-31 0-2 0,0-11 0 0,-33 11 2 0,-21 0 5 0,10 0 6 0,1 0 1 0,10 11-5 0,11-11-3 0,22 10-4 0,10-10-9 0,32 0-1 0,14 0 13 0,-2 0-5 0</inkml:trace>
  <inkml:trace contextRef="#ctx0" brushRef="#br0" timeOffset="60">16646 3501 6 0,'0'0'0'0,"22"0"7"0,0 0-4 0,-11 0 2 0,11 22 0 0,-2 0-4 0,13-1-1 0,1 12 0 0,-2 11 0 0,22-12-1 0,-10 1 2 0,21-1-2 0,1 1 1 0,-23 0 0 0,12-12-5 0,-12 12-8 0,-21-12 10 0,0 2-2 0</inkml:trace>
  <inkml:trace contextRef="#ctx0" brushRef="#br0" timeOffset="61">17244 4023 19 0,'0'0'9'0,"33"-12"7"0,-1-9-21 0,12 11 2 0,10-1-6 0,1 11-4 0,10-11 6 0,1 11 7 0,-1 0 0 0,11 0 1 0,-11 0 1 0,11 0 0 0,-10 11-2 0,-1-11 0 0,0 0-4 0,-11 0 2 0,-10-11 2 0,-1-1 0 0,-32 2-6 0</inkml:trace>
  <inkml:trace contextRef="#ctx0" brushRef="#br0" timeOffset="62">17832 3469 33 0,'0'0'48'0,"11"0"-48"0,21 0-3 0,11 10 1 0,22 23 0 0,-10 0-2 0,0 21 1 0,-2 0 3 0,-8 13-1 0,-3-14 1 0,-9 1-2 0,-1 0-17 0,1 1-15 0,0-1 29 0,-33-43-1 0</inkml:trace>
  <inkml:trace contextRef="#ctx0" brushRef="#br0" timeOffset="63">6892 2946 7 0,'0'0'0'0,"0"-10"2"0,0-1 3 0,0 1 4 0,0-13 1 0,12 2-3 0,-12 10 0 0,11 1 1 0,-11-13 3 0,10 23 2 0,2-11 0 0,-12 11 0 0,11 0-1 0,-1 44-2 0,1-1-7 0,-11 55-4 0,0-11 0 0,0-11-2 0,0-11-9 0,0 1-10 0,0-23-6 0,0-10-7 0,11-12 15 0,-1-21 19 0,-10 0-6 0</inkml:trace>
  <inkml:trace contextRef="#ctx0" brushRef="#br0" timeOffset="64">7338 2805 11 0,'0'0'29'0,"-32"-11"-19"0,11 11-8 0,-12 11 1 0,11 11-1 0,0 11-3 0,12 22 0 0,-1 41-1 0,11-19 1 0,0-24 1 0,21-19-3 0,1-12 0 0,21-11 0 0,-10-22 0 0,-11-11 0 0,0 0 2 0,-11 1 1 0,-22-12 1 0,-11 0 3 0,0 1 1 0,-11 9-1 0,1 2 5 0,21 11-3 0,-11-2-4 0,1 2-2 0,-1 10-3 0,10 0-3 0,12 10-10 0,12 12-12 0,-1-1 21 0,21 13 6 0,-10-24-5 0</inkml:trace>
  <inkml:trace contextRef="#ctx0" brushRef="#br0" timeOffset="65">7763 2751 9 0,'-11'0'19'0,"0"-22"-11"0,1 22 2 0,-2-11-3 0,12 11-6 0,-10 0-1 0,10 0 1 0,10 11 6 0,2 11 9 0,-2 12-4 0,1 8-9 0,11 12-2 0,-12 1-3 0,13 20-21 0,-14-31-31 0,3-11 39 0</inkml:trace>
  <inkml:trace contextRef="#ctx0" brushRef="#br0" timeOffset="66">6524 3076 7 0,'0'0'0'0,"10"-42"0"0,12 9 0 0,-1-10 0 0,2-12 0 0,-2 2 0 0,-10 19 0 0,-11 12 0 0,-32 13 1 0,-1 9 2 0,0 0 5 0,-10 20 3 0,10 13-5 0,1 0-1 0,-1 21 1 0,11 22 0 0,10-1-2 0,12-10-3 0,23-9 1 0,9-24 0 0,23-21 1 0,0 0-1 0,21-33-1 0,-11-10-1 0,0-12-1 0,-21 1-4 0,-23-12-5 0,-21 23-3 0,0-11-8 0,-43-1 11 0,-2 0 9 0,-8 33 1 0,9 1-1 0,34 10-5 0</inkml:trace>
  <inkml:trace contextRef="#ctx0" brushRef="#br0" timeOffset="67">5328 3175 27 0,'0'0'15'0,"0"0"8"0,0 0-23 0,0 0-2 0,9 0 1 0,3 0-4 0,-1 0-8 0,-1 0-10 0,2 0 8 0,-1 11 13 0,-11-11 2 0,11 0-4 0</inkml:trace>
  <inkml:trace contextRef="#ctx0" brushRef="#br0" timeOffset="68">5708 3186 36 0,'0'0'0'0,"0"0"36"0,-11 0-36 0,11 0 0 0,11 11-2 0,-1-11-10 0,2 0-28 0,-12 0 22 0</inkml:trace>
  <inkml:trace contextRef="#ctx0" brushRef="#br0" timeOffset="69">5730 3251 6 0,'0'0'0'0,"21"-11"3"0,-10 11 6 0,10-11 9 0,2 11-12 0,-1 0-5 0,-12 0-1 0,12 0-7 0,-11 0-14 0,0-11 12 0,0 11 8 0,-1-10-4 0</inkml:trace>
  <inkml:trace contextRef="#ctx0" brushRef="#br0" timeOffset="70">5991 3240 7 0,'0'0'14'0,"0"0"23"0,0 0-32 0,0 11-4 0,10-11-12 0,2 0-30 0,-2 0 29 0</inkml:trace>
  <inkml:trace contextRef="#ctx0" brushRef="#br0" timeOffset="71">6099 2925 4 0,'0'0'1'0,"0"0"-1"0,0-10 0 0,0-2 0 0,0 1 0 0,11-10 0 0,-11 0 0 0,11-2 0 0,-11 1 0 0,0 11 1 0,0 2-2 0,0-14 2 0,0 12-2 0,10 11 2 0,-10-11-1 0,12 11 2 0,-12 0 2 0,0 0 5 0,0 22-1 0,0 32-2 0,0 11-5 0,-12 44-3 0,2 11 1 0,-1-33-1 0,11 0-6 0,-11-11-2 0,1-11 4 0,10-21 4 0,-11-1 2 0,-11-10 1 0,-1-12-2 0,13-21-4 0</inkml:trace>
  <inkml:trace contextRef="#ctx0" brushRef="#br0" timeOffset="72">6121 2718 10 0,'-11'0'14'0,"11"-11"-10"0,0-10-2 0,21 10-1 0,2 0-1 0,19 0-4 0,14 0-3 0,9 0 0 0,0 0 3 0,22 11 2 0,0 0 2 0,-1 0 0 0,12 0 0 0,-11 0 0 0,11 0 1 0,12 0-1 0,-13-10 0 0,12 10 0 0,0-22 0 0,21 0 0 0,-32 0 0 0,0 11 0 0,-11 1 0 0,-22-1 0 0,-11 0 0 0,-22 11 1 0,1 11-1 0,-21 10 2 0,-1-10-1 0,-11 11 1 0,10-11-2 0,-10 0 1 0,0 11 0 0,0-12-1 0,0 1 0 0,11 22 0 0,-11 0-1 0,0-1 1 0,0 24 0 0,11-14 0 0,-1 12-1 0,2 1 1 0,21 10 0 0,-22-11 0 0,21 1 0 0,-22-12 0 0,24 1 0 0,-13-12 0 0,-10-10 1 0,0 0-1 0,-1 0 2 0,2-12 0 0,-12-10 0 0,-12 0 1 0,-9 0 0 0,-11-10 0 0,-12-12 1 0,-21 11-2 0,-11 0-5 0,-11 11-2 0,-22 0 3 0,-10 11 1 0,-24 0-1 0,-8 0 4 0,-1-11 4 0,-11 11 8 0,20 10 5 0,14 1-5 0,8 0-10 0,13 0-8 0,20 10-13 0,13-10-19 0,10-11 18 0,22 11 11 0</inkml:trace>
  <inkml:trace contextRef="#ctx0" brushRef="#br0" timeOffset="73">6479 3773 6 0,'0'-11'6'0,"-10"11"3"0,10-11 0 0,0 22-4 0,10 22-6 0,2 10 0 0,-1 12 1 0,-1 10 0 0,-10 0-1 0,12 11 2 0,-12-21-1 0,0-23 0 0,10 1 0 0,-10-11-2 0,0-12-5 0,0-10-5 0,0 0 6 0,-10-21 6 0,-12-12 0 0,11-10-1 0,-11-12 1 0,11-10 0 0,-10 11 1 0,10 20-1 0,-1 3 0 0,12 9 0 0,-10 0 1 0,10 11-1 0,0 1 0 0,0-2 0 0,10 1 0 0,13-10 0 0,-14 10 0 0,3 1 3 0,9 10 2 0,-9 0-2 0,-12 10-1 0,0 1 0 0,0 21-1 0,0-10-1 0,-12 11 0 0,12-11 0 0,-10-12-3 0,10 1-5 0,10 11 2 0,2-22 5 0,-1 0-4 0</inkml:trace>
  <inkml:trace contextRef="#ctx0" brushRef="#br0" timeOffset="74">6707 3925 13 0,'0'0'16'0,"-20"11"-7"0,8-11-10 0,2 10-1 0,10 2-3 0,10-12-4 0,2 11 3 0,-1-11 4 0,10 0 2 0,0 0 1 0,13 0 0 0,-23 0-1 0,-1 0 0 0,1 11 0 0,-11 10 0 0,0-11 1 0,-11 13 1 0,-10-12 5 0,-1 0 2 0,10-11-1 0,-9 0 1 0,9-22-3 0,3 11-5 0,-2-32-6 0,11 9-3 0,-12-31-14 0,12 11 9 0,0 22 10 0,0 10 2 0,0 11 1 0,-10 11-1 0,10 0 1 0,0 11 0 0,10 11 0 0,2-22-5 0</inkml:trace>
  <inkml:trace contextRef="#ctx0" brushRef="#br0" timeOffset="75">6937 3881 9 0,'0'0'13'0,"0"12"-6"0,0-1 1 0,11 0-2 0,-1-1-5 0,12 1-3 0,-12-11 0 0,13-11-1 0,-1-10 1 0,-12 10 2 0,0-22 0 0,2 11 1 0,-24-10 1 0,-8 21-2 0,-13-11 0 0,11 22 2 0,-10 12-1 0,-1 9-1 0,10 11 0 0,13-10 0 0,0 11 1 0,-2-1-1 0,24-11-1 0,8 2 0 0,3-12-2 0,10-1-6 0,-1-10-9 0,1-10 14 0,9-1-2 0</inkml:trace>
  <inkml:trace contextRef="#ctx0" brushRef="#br0" timeOffset="76">9459 4056 6 0,'0'0'0'0,"0"0"0"0,0 0 0 0,-12 11 0 0,12-11 0 0,0 0 0 0,0 0 0 0,12-22 0 0,-1-12 0 0,-1 13 0 0,13-23 0 0,-1 2 1 0,-12-2-1 0,1-10-1 0,0-1 1 0,-1 1 0 0,13-11 1 0,-1 10-1 0,10 1 0 0,1 10 0 0,-1-10-1 0,1 21 1 0,0-10 0 0,-13 10 0 0,3 1 0 0,-1 10 0 0,-1 11 1 0,-9 0-1 0,8 0 0 0,-8 0 0 0,10 1 0 0,-1-1 0 0,12 0 0 0,-11 11 0 0,-12 0 0 0,13 11 1 0,-13 0-1 0,12 10 0 0,-12 1 0 0,-10 11 0 0,12 10 0 0,-12-21 0 0,0 11 0 0,11 10 0 0,-1-21 0 0,2 21 0 0,8-10 0 0,-8 1 0 0,-1 8 0 0,-1 2 0 0,2-12 0 0,-1 1-1 0,-1-1 1 0,12 1 0 0,-12 0 0 0,23-12 1 0,-21 2-2 0,20-13 1 0,-11 1 1 0,-9-1-2 0,21 2 1 0,-23-1 0 0,12-11 0 0,0 0 0 0,11-11 0 0,-12 11 0 0,1-22 0 0,11 1 0 0,-12 9 0 0,-10-10 0 0,11 12 0 0,-22-1 0 0,11-11 0 0,-11 0 0 0,10-9 0 0,-10 8 0 0,0-10 0 0,12-10 0 0,-12 10 0 0,11 2 0 0,-11-3 1 0,9 1-1 0,3 1-1 0,-12-1 1 0,21 0 0 0,-9 1 0 0,-1-12 0 0,11 1 0 0,-12 10 0 0,12 1 0 0,-11 21 0 0,11-11 0 0,-11 11 1 0,0 11-1 0,10-11-1 0,-11 11 2 0,24-12-1 0,-23 12 0 0,10 0-1 0,12 0 2 0,-22 0-1 0,21 0 0 0,-22 0 0 0,13 0-1 0,-1 23 2 0,-11-12-2 0,-1 22 2 0,1-12-1 0,10 12 0 0,-9-11 0 0,-1-1 0 0,11 12 0 0,-11-11 2 0,-2 10-1 0,14 1-1 0,-1 11 1 0,-1-12-2 0,-9 12 2 0,8-12-2 0,-8 1 1 0,10 0 0 0,-11-1 0 0,21 1 0 0,-21-1 0 0,21 1 0 0,-9-11 0 0,-2-1 0 0,12 1 0 0,-12-10-1 0,11-2 1 0,-9-10 0 0,10 0-1 0,-11 0 1 0,10-10 0 0,1-2-1 0,-1-10 1 0,-11 1 1 0,2 11-2 0,-1-24 2 0,-12 13-1 0,0-12-1 0,2 0 2 0,-1 1-2 0,0-12 1 0,0-10 0 0,-1 10 0 0,-10-10-1 0,12 10 1 0,-2 1 0 0,-10 10 1 0,0 12-1 0,11-1 0 0,-11 0 0 0,22 0-1 0,-12 1 1 0,13 10 0 0,9-22 0 0,-10 22 1 0,-1-10-1 0,23-1 0 0,-11-12 0 0,-12 24 0 0,11-1 0 0,-9 1 0 0,-1 10 0 0,0 0 0 0,-12 10 0 0,1 1 0 0,11 11 0 0,0 0 0 0,10 0 0 0,-11 10 0 0,2-10 0 0,10 21 0 0,-24 1 0 0,3 10 1 0,9 1-1 0,-9-12 0 0,-1 1 0 0,-1-1-1 0,2 2 1 0,20-3 0 0,-21 2 0 0,22-1 0 0,-1-9-1 0,-10 8 1 0,11-9 0 0,-13-12-1 0,-8-21-5 0</inkml:trace>
  <inkml:trace contextRef="#ctx0" brushRef="#br0" timeOffset="77">10155 4741 9 0,'-12'-11'15'0,"-8"11"-3"0,20-12-3 0,-12 2-6 0,24 10-5 0,20-11-2 0,1 1 0 0,20-1 2 0,3-12 1 0,9 23 1 0,22-10-1 0,0-1 3 0,11 1-2 0,10-13 1 0,12 12-1 0,0-10-1 0,-2 11 0 0,-20-2 1 0,1 12 2 0,-13 0-2 0,-21 0 0 0,12 0 0 0,-23 12 0 0,-10-24-1 0,0 1 0 0,-12 11-14 0,-22-22 2 0,2 2 12 0,-12 8-5 0</inkml:trace>
  <inkml:trace contextRef="#ctx0" brushRef="#br0" timeOffset="78">11383 4469 19 0,'12'0'22'0,"9"-11"-12"0,11 0-10 0,13 11 0 0,-13 0 1 0,12 11-1 0,-2 0-1 0,3 22 1 0,-13-23 3 0,1 23 7 0,-11 0 1 0,-11-1-1 0,-11 11 0 0,-33 1 1 0,-11 0 3 0,-22 10-1 0,1 1-5 0,-10-12-3 0,20-21-4 0,12-1-4 0,32-21-26 0,32-21-49 0,56-44 47 0,-24 10 25 0</inkml:trace>
  <inkml:trace contextRef="#ctx0" brushRef="#br0" timeOffset="79">14646 3121 12 0,'0'0'0'0,"-12"-22"21"0,12 22-21 0,0 0 2 0,0 0-1 0,12 33-1 0,-1 10 2 0,-11 22 0 0,10 0-1 0,2 12 0 0,-2-12-1 0,0 0 0 0,2-20 0 0,-1-14-1 0,-1 2-1 0,2-11-3 0,-12-1-12 0,0-21 6 0,0 0 10 0,0 0-4 0</inkml:trace>
  <inkml:trace contextRef="#ctx0" brushRef="#br0" timeOffset="80">14667 3121 9 0,'0'-11'6'0,"0"11"-7"0,12-11 1 0,-2 11-1 0,23-11 0 0,0-1 1 0,9 2-2 0,14-11 2 0,9 10 0 0,-11 0 1 0,11-1-1 0,10 2 0 0,23-1-1 0,0 1 1 0,-10-2 0 0,-12 2 0 0,0 10 0 0,-10-12-1 0,-1 2 0 0,-11-1 1 0,0 1 0 0,-10-13 0 0,-1 12 1 0,12-10 2 0,-33-1 1 0,-1 22 0 0,1 0-2 0,-22 0 1 0,0 12-1 0,0-2-1 0,0 22 0 0,0-9 0 0,-11 8 0 0,0 24 1 0,11 10-1 0,0-10 0 0,0 21 0 0,11 0-1 0,0 0 0 0,-1 11 0 0,2-11-1 0,9-11 1 0,1 1 1 0,0-23-2 0,-11-21 1 0,-1 10 1 0,2-21 2 0,-12-11-1 0,11 0-1 0,-11 0 1 0,0 0 0 0,-11-11 0 0,-1 1 0 0,-9 0-1 0,-1-13-1 0,-21 12 2 0,-11 0 1 0,-12 11 1 0,-21-11-2 0,11 11-2 0,-22 11 2 0,1 0 0 0,-13 0 2 0,13 0-1 0,-1 1-2 0,10-2 0 0,13-10-1 0,-1 10-1 0,11-10-4 0,10 11-3 0,1 0-6 0,10 12-9 0,23-2 6 0,-2-11 15 0,23 1-3 0</inkml:trace>
  <inkml:trace contextRef="#ctx0" brushRef="#br0" timeOffset="81">14907 3414 7 0,'0'0'0'0,"-12"0"0"0,12-11 0 0,0 11 0 0,0 0 0 0,0-11 0 0,0 11 0 0,-10 0 1 0,10 0 3 0,-11 0 2 0,-1 11 4 0,3 0-3 0,-2 22-6 0,11-1-1 0,-12-10 0 0,12 11 0 0,0-10-1 0,12-14 0 0,8 2 1 0,3 0 1 0,-1-11-2 0,-11 0 1 0,11 0 0 0,-2 0 1 0,-8-11-1 0,10-9 0 0,-11 8 2 0,-11 1-1 0,0-22 1 0,-11 11 0 0,-11-10 1 0,0 10-1 0,1 0 0 0,-1 11-2 0,0 1-3 0,-1 10-9 0,14 0-5 0,-14 10 8 0,23 1 8 0,-10 22 1 0,20-11-7 0</inkml:trace>
  <inkml:trace contextRef="#ctx0" brushRef="#br0" timeOffset="82">15308 3316 31 0,'0'0'0'0,"-10"0"45"0,-1 0-43 0,11 0 0 0,11 0-4 0,-11 22-1 0,10 0-2 0,-10 10 1 0,12 12 3 0,-12-1 0 0,0-10-2 0,0 12-12 0,11-25-16 0,-1-9 23 0,2 0 1 0</inkml:trace>
  <inkml:trace contextRef="#ctx0" brushRef="#br0" timeOffset="83">15548 3327 6 0,'0'0'0'0,"0"-11"0"0,0 11 0 0,0-11 0 0,0 11 2 0,0 0 18 0,0 11-17 0,0 22 0 0,-10-11-2 0,10 21-1 0,0 1 1 0,0-12-2 0,10-10 1 0,0-11 1 0,13 0 0 0,-1-11 0 0,-11-11 0 0,10-11 0 0,-10 0 1 0,-11 1-1 0,0-12 2 0,-11 0-1 0,-10 12-1 0,-2-12-1 0,13 22 0 0,-23 0 2 0,23 11 1 0,-12 11-4 0,11 0-9 0,-1 22-17 0,12-12 17 0,0 1 4 0</inkml:trace>
  <inkml:trace contextRef="#ctx0" brushRef="#br0" timeOffset="84">15712 3251 7 0,'-11'-11'12'0,"-1"0"-4"0,12 11 5 0,0-21-1 0,0 10-5 0,12 0 0 0,-1 11 1 0,-11 11 14 0,0 21-17 0,0 23-3 0,0 10-3 0,0 0-3 0,9-10-19 0,3-12-30 0,21-21 31 0</inkml:trace>
  <inkml:trace contextRef="#ctx0" brushRef="#br0" timeOffset="85">15092 4219 6 0,'0'-11'0'0,"0"-11"0"0,0 11 0 0,0 0 0 0,0 1 1 0,0-12 1 0,-12 11-1 0,12-11 1 0,0 11 2 0,12-1 1 0,-12 3 1 0,0-2 0 0,11 11 2 0,-11 11-1 0,0-2-1 0,0 25-3 0,9 20-1 0,-9 12-2 0,12-12 1 0,-1 0 0 0,-11 1-1 0,10-12-2 0,2-21 2 0,-12 0 0 0,0-10-3 0,0-12-14 0,0 0-10 0,-22-12 20 0,-1-21 7 0,3 1-1 0,20 21-3 0</inkml:trace>
  <inkml:trace contextRef="#ctx0" brushRef="#br0" timeOffset="86">15047 4284 4 0,'-10'-33'2'0,"-2"12"-2"0,2-12 1 0,-11 0 4 0,21 12 3 0,-11-12-2 0,22 22-1 0,0-12 1 0,9 3 2 0,14-2 2 0,10-1 1 0,-2 13-4 0,3 10-3 0,-2 0-3 0,-10 10-1 0,-23 2-2 0,-10 10-1 0,0 9 0 0,-21 3 3 0,-12 10 0 0,-11-12 0 0,1 1 0 0,11-11-1 0,9-12-2 0,2 1-5 0,21-11-21 0,11 0 8 0,22-11 19 0,9-10-4 0</inkml:trace>
  <inkml:trace contextRef="#ctx0" brushRef="#br0" timeOffset="87">15385 4110 6 0,'-12'-11'0'0,"3"11"0"0,-2-23 1 0,11 23-1 0,-12-9 0 0,24-2 0 0,-12 0 0 0,20 0 0 0,-8 0 4 0,-1 11 4 0,-1 0 0 0,12 0-4 0,1 11-1 0,-2 0-1 0,0 20-3 0,-9 3 1 0,9-12-1 0,-9 10 1 0,-12-21-1 0,10 11 2 0,-10-11 0 0,0 0 1 0,0-11 1 0,0 0 0 0,-10 0 0 0,10-11-2 0,-12-22-3 0,2 1 0 0,10-12 0 0,0 21 0 0,0-8-1 0,0 9-5 0,0 0-3 0,0 11 2 0,10 1 7 0,-10-1 1 0,12 11-4 0</inkml:trace>
  <inkml:trace contextRef="#ctx0" brushRef="#br0" timeOffset="88">15646 4143 16 0,'0'0'18'0,"10"0"-11"0,2 0-8 0,9-11 0 0,-9 0-4 0,8-11-9 0,-8 11 4 0,-1-10 9 0,-11-12 2 0,10 0 3 0,-20 12 1 0,-1-1-1 0,11 0-1 0,-12 22 2 0,-8 0 3 0,8 0 1 0,2 10-2 0,-1 24-2 0,-1-3-2 0,12 25-2 0,12-24-1 0,9 1-1 0,2-1 0 0,9-21-4 0,1 0-21 0,-1 0 2 0,1-22 22 0,-22 11-3 0</inkml:trace>
  <inkml:trace contextRef="#ctx0" brushRef="#br0" timeOffset="89">16081 4197 135 0,'0'0'35'0,"0"0"-39"0,0-11-14 0,11 11-51 0,-11 0-3 0,-11-11 65 0</inkml:trace>
  <inkml:trace contextRef="#ctx0" brushRef="#br0" timeOffset="90">4533 4436 6 0,'-10'-21'5'0,"-1"-1"-2"0,0-11-1 0,0 11 3 0,11-10-1 0,0 10-2 0,11 0-2 0,0 11 1 0,0 1 1 0,11 10 1 0,-1 10 0 0,1 34-1 0,11 10-1 0,-1 12 1 0,-10-1-2 0,-11 0 1 0,11-11 1 0,-2-10 1 0,-8-11 2 0,9-12-1 0,-9-10-2 0,-12-1-3 0,11-20 0 0,-1-1-1 0,2-21-1 0,-2-23-1 0,0 2 2 0,2-2 1 0,9 0 1 0,-9 33 2 0,-12 22 5 0,0 0 1 0,11 22 0 0,0 23-2 0,-1-3-1 0,1 2-1 0,11-12-2 0,-11-10-1 0,21-1-2 0,-10-9-3 0,11-12-9 0,0 0-26 0,-24-12 15 0,24-9 23 0,-33 11-4 0</inkml:trace>
  <inkml:trace contextRef="#ctx0" brushRef="#br0" timeOffset="91">5262 4447 14 0,'0'-11'31'0,"10"0"-15"0,-10 11 7 0,0 0-10 0,12 11-4 0,-1 22-6 0,-1 10-3 0,2 2-2 0,-1-3-10 0,10-9-16 0,0 0-20 0,2-22 35 0,-1 0 7 0</inkml:trace>
  <inkml:trace contextRef="#ctx0" brushRef="#br0" timeOffset="92">17983 4011 7 0,'0'-10'1'0,"0"-11"1"0,0-1-2 0,0 0 0 0,12 1 0 0,-1 10 0 0,-11 0 0 0,10 11 3 0,-10 0 4 0,0 22 1 0,0 9-4 0,0 13-2 0,12 22-2 0,-12-12 1 0,0 0-1 0,0-10 1 0,0-11 1 0,0-1 2 0,0-21 6 0,0 0-4 0,-12 0-2 0,12-11-1 0,0-11-1 0,0-11-3 0,0-21-1 0,12-1 0 0,8 1 2 0,-8 10 0 0,21 11 2 0,-22 10 1 0,10 3 1 0,-10 9-3 0,22 0 2 0,-11 21 0 0,-12 1 1 0,12 22 2 0,0-12-1 0,11 1-4 0,-13-1-2 0,3 1 0 0,10 0-10 0,-1-22-36 0,1-1 20 0,-11-20 20 0</inkml:trace>
  <inkml:trace contextRef="#ctx0" brushRef="#br0" timeOffset="93">18669 4164 31 0,'0'0'26'0,"0"-10"-26"0,-11 10 0 0,11-11 0 0,0 11 1 0,0 0-1 0,0-11 3 0,0 22 8 0,0 10-9 0,0 1 0 0,0 0-2 0,-11 21 0 0,-22-10 2 0,23 11-2 0,-12-12 1 0,11-10 1 0,-1 0 0 0,12-11-2 0,0 10-1 0,23-21 0 0,-1 0 0 0,10 0-1 0,11-11 0 0,1 1 1 0,0-12-5 0,-11 11-23 0,-1 0-2 0,-10 0 29 0,-22 11-5 0</inkml:trace>
  <inkml:trace contextRef="#ctx0" brushRef="#br0" timeOffset="94">19332 4469 114 0,'0'0'32'0,"-12"0"-135"0,3 0 66 0,9 0 31 0</inkml:trace>
  <inkml:trace contextRef="#ctx0" brushRef="#br0" timeOffset="95">15112 2501 10 0,'0'0'0'0,"-53"0"-1"0,-34 32 1 0,0 12 0 0,44-22-9 0</inkml:trace>
  <inkml:trace contextRef="#ctx0" brushRef="#br0" timeOffset="96">14504 2881 8 0,'-21'22'3'0,"-55"55"-3"0,10 9 0 0,23-20 0 0,-2 10 0 0,25 0 0 0,-13 22 0 0,11-1 0 0,11 1 0 0,0 22-1 0,1 33 1 0,10-67 0 0,10 77 0 0,12-54 0 0,21-11 0 0,1-11 1 0,10 0-1 0,23-10 0 0,21-24 0 0,10-10 0 0,12-9 1 0,11-13-2 0,-1-11 2 0,-1 2-1 0,2-12 0 0,-10 0 0 0,-2-22 0 0,1-10-1 0,-2-12 0 0,3-31 1 0,-1 10-1 0,-1-12 1 0,-21-10 0 0,0 10 0 0,-22 1 1 0,-12 0 0 0,-19-12-1 0,-24 2-1 0,-10-33-2 0,-11-12 3 0,0-10 0 0,-21-1 0 0,-12-42 0 0,0 31 0 0,11 66 1 0,-21-31 0 0,0-14 2 0,-33 34 0 0,-12 22-1 0,-20 11-2 0,-23 43-1 0,-21 11 1 0,-11 44 2 0,-12 21 6 0,12 23-5 0,0 53-5 0,-22 120-9 0,55 33 5 0,97-218-4 0</inkml:trace>
  <inkml:trace contextRef="#ctx0" brushRef="#br0" timeOffset="97">3914 5523 6 0,'0'-10'0'0,"-12"-11"0"0,12-2 1 0,-10 12 2 0,10 1 2 0,0-11-1 0,0 9-1 0,10 12-2 0,13 12 2 0,-13 19 4 0,12 34 1 0,0 12-5 0,-11 31-1 0,-1-10-2 0,2-11 1 0,-1 0-1 0,0-11-1 0,-1-10 0 0,1-12-4 0,-11-10-6 0,0-12-4 0,11-10 7 0,-11-11 8 0,0-11-6 0</inkml:trace>
  <inkml:trace contextRef="#ctx0" brushRef="#br0" timeOffset="98">4034 5458 36 0,'0'0'0'0,"0"0"30"0,-22-10-28 0,22 10-4 0,0 0-1 0,0 0-1 0,32 0 2 0,-10-11 0 0,11 1 1 0,10-13 1 0,0 1 0 0,12 11-3 0,-12 2-2 0,-11-3 0 0,1 12 4 0,-21 0 0 0,9 12 1 0,-10 19 2 0,0 3 1 0,-1 8 1 0,2 12-1 0,10 11-1 0,-1-10-1 0,1 10-1 0,21-10 0 0,-10-12 0 0,-1-10 0 0,-9 0 0 0,9-1 0 0,-10-10 1 0,-11 0 0 0,-11 10 3 0,0-21 2 0,-23 11 0 0,-9 0-2 0,11-1-1 0,-23-10-1 0,1 0 0 0,10 0-1 0,-10-11 1 0,-1-11-1 0,22 0 1 0,-21 0-2 0,20 1-1 0,3-1-1 0,-2 11-2 0,11-11-7 0,-1 11-19 0,2 0 1 0,10 0 23 0,0 11 0 0</inkml:trace>
  <inkml:trace contextRef="#ctx0" brushRef="#br0" timeOffset="99">4719 5937 5 0,'0'0'0'0,"-11"0"0"0,11 0 0 0,0 0 0 0,-12 11 0 0,12-11 0 0,0 11 0 0,0-11-5 0</inkml:trace>
  <inkml:trace contextRef="#ctx0" brushRef="#br0" timeOffset="100">4989 5665 9 0,'0'-12'6'0,"0"-9"0"0,0 0-2 0,0 21 4 0,0 0-2 0,0 0-4 0,0 21 0 0,0 12 0 0,12 10 1 0,-1 1-2 0,-11 10 0 0,11 1-1 0,0-34 0 0,-1 12 1 0,2-22 0 0,-1-11 2 0,-2 0-3 0,3 0-1 0,-1-22-5 0,-1-10-6 0,2-12-1 0,-1 11 7 0,-1 1 5 0,2-1 3 0,-12 21 6 0,0 12 3 0,10 0-2 0,-10 23 0 0,10 10-2 0,2 10-2 0,-1 1-3 0,11-12-2 0,-1 12-1 0,1-22 1 0,0-12-5 0,11 1-9 0,-22-11-18 0,10 0 21 0,0-21 10 0,-21 21-4 0</inkml:trace>
  <inkml:trace contextRef="#ctx0" brushRef="#br0" timeOffset="101">5512 5861 27 0,'0'0'18'0,"0"0"24"0,10 11-30 0,-10-1 5 0,23 23-9 0,-1-11-6 0,-2 10-5 0,-8 1-10 0,9-11-34 0,-21 10-7 0,12-10 45 0</inkml:trace>
  <inkml:trace contextRef="#ctx0" brushRef="#br0" timeOffset="102">4273 6883 10 0,'0'0'11'0,"0"-11"19"0,-11 11-24 0,-1 0 1 0,2 0-3 0,10 22-3 0,10 32-1 0,-10 0 0 0,12 1 0 0,9 10 1 0,-9-11-1 0,8 0 0 0,-8-10 0 0,-1 0-2 0,-1-12-4 0,-10-22-7 0,0 13-12 0,0-12 9 0,0-11 14 0,-10 0-4 0</inkml:trace>
  <inkml:trace contextRef="#ctx0" brushRef="#br0" timeOffset="103">4262 6763 50 0,'0'0'0'0,"-12"-11"35"0,12 11-35 0,12 0-7 0,21 0-1 0,-13 0-1 0,13-11 4 0,11-10 4 0,-11 10 1 0,20-22 0 0,-19 10 0 0,10 14-1 0,-12-13-2 0,-10 22 2 0,-1-11 1 0,-10 22 1 0,0 0 0 0,-11 21 2 0,10 1-1 0,-10 10-1 0,12 12 2 0,9-1-1 0,2 11 1 0,-2 1 0 0,12-1-2 0,0 0 0 0,-1-11-2 0,-11-10 1 0,13-1 0 0,-13-10 0 0,-11 0 0 0,2-22 0 0,-12 10 1 0,-12-11 0 0,-9 2 0 0,0 10-2 0,-35-11-5 0,14 0 1 0,-34-2 2 0,-1-9 4 0,-9 12 4 0,9-1 6 0,1 0-1 0,22 0-6 0,-1 0-3 0,34 0-6 0,9 0-15 0,12-11-24 0,12 10 30 0,21-10 7 0</inkml:trace>
  <inkml:trace contextRef="#ctx0" brushRef="#br0" timeOffset="104">5186 6872 19 0,'0'0'12'0,"0"0"16"0,0 22-27 0,0 21 2 0,0 1-1 0,11 10-3 0,-11 0 1 0,0-9 0 0,0-14 1 0,10-9 1 0,-10-10 1 0,12-2-2 0,-1-10-1 0,-1 0-2 0,1-10-3 0,-11-13-5 0,11-9-2 0,-1-12 0 0,2 13 6 0,-1 8 6 0,-1 12 1 0,2 11 5 0,-1 0 4 0,-11 0 3 0,9 22-1 0,14 10-3 0,-13 1-2 0,13 0-5 0,-12 21 0 0,10-21-2 0,1-1-2 0,-12-11-5 0,13-9-13 0,-13-1-18 0,1-11 25 0,10 0 7 0</inkml:trace>
  <inkml:trace contextRef="#ctx0" brushRef="#br0" timeOffset="105">5653 7122 9 0,'0'0'8'0,"-10"0"4"0,10-11-10 0,0 11-1 0,10-11-3 0,12 0-1 0,11 1 1 0,-11 0 2 0,-1 10 0 0,1 20 2 0,-22 2 1 0,10 1 1 0,-20-2 1 0,-1 0 0 0,11 12-2 0,-11-22-3 0,11-1 1 0,-10 12-1 0,10-10 0 0,21-2-1 0,-10 1 0 0,11-1 0 0,0 2 0 0,-11-1 0 0,-1 0 2 0,0 10 0 0,-10 1 2 0,-20 0 4 0,-2 0 6 0,-1-13-1 0,-9 3-7 0,-1-12-4 0,-10 0-2 0,11-21-6 0,-1 10-9 0,10 0-11 0,3-11 0 0,8 10 24 0,12 12-2 0</inkml:trace>
  <inkml:trace contextRef="#ctx0" brushRef="#br0" timeOffset="106">15298 5850 10 0,'0'0'0'0,"0"-22"16"0,10-11-14 0,-10 23-3 0,12-12 0 0,-1 11 1 0,-1 11-1 0,2 11 1 0,-1 21 3 0,-2 23 6 0,3 21-2 0,-1 0-5 0,-1 11-2 0,12 0 0 0,-10-22 0 0,9-21 0 0,-10-12 2 0,10 1 1 0,-9-21 0 0,-1-2-1 0,-11 1-2 0,10-11 0 0,2-11-1 0,-12-11-5 0,10-11-7 0,0-20 3 0,23-12 8 0,-21 9 1 0,20 2 1 0,-11 11 2 0,-9 32 1 0,-1 0 1 0,11 11 3 0,-22 22-1 0,11 10 2 0,-2 12-4 0,3-1-2 0,9 1-1 0,12-1-2 0,-11-21 1 0,11 11-1 0,-1-23-2 0,1 1-13 0,-1-11-13 0,-9 0 25 0,-13 0-2 0</inkml:trace>
  <inkml:trace contextRef="#ctx0" brushRef="#br0" timeOffset="107">16114 6241 8 0,'0'0'4'0,"11"-21"-3"0,-1 21-3 0,12-11 1 0,11 11 1 0,-23 0-1 0,13 11 1 0,-23 10 1 0,9 2 5 0,-9 10 3 0,-9-2-2 0,-2 13-2 0,-11-1-2 0,11-21 0 0,-1 11-1 0,12-11 0 0,0-1 1 0,23-11 0 0,-1 2-2 0,21-12 0 0,12-12-2 0,-1-9-7 0,-1-11-25 0,-20-1 26 0,-33 23 1 0</inkml:trace>
  <inkml:trace contextRef="#ctx0" brushRef="#br0" timeOffset="108">14265 6089 6 0,'0'-11'0'0,"0"0"0"0,-12-10 0 0,3-1 0 0,-2 0 0 0,11-11 0 0,0 23 3 0,-12-1 10 0,2 0 3 0,10 11-8 0,0 0-7 0,10 32 1 0,-10 23 0 0,0 10 0 0,12 11-2 0,-12 11 1 0,0-11-2 0,0-21 1 0,0-1 0 0,0-11 0 0,11-21 0 0,-11-1-2 0,9-21-1 0,-9-21-24 0,0-11 15 0,0-23 10 0,12-10 1 0,-12-11 1 0,0-11 0 0,11 0 0 0,-11 22 0 0,0 10 0 0,0 23 1 0,10-1 3 0,-20 11 5 0,10 11 5 0,0 11-3 0,10 0-8 0,-10 0-3 0,33 0 0 0,-1 0 0 0,13-10-1 0,8-1 1 0,2-11-1 0,10 0 1 0,-10 0 0 0,0 12 0 0,-23-1 0 0,-11 11 0 0,2 0 0 0,-23 11 2 0,0 21 3 0,-11 1-1 0,11 10-2 0,0 12 0 0,0-1 0 0,11 0-1 0,-1 12 1 0,12-1-1 0,0 0 0 0,11-10-1 0,-1 0 0 0,1-13 1 0,-11-9-1 0,-1 0 0 0,-11-11 1 0,-10-12 2 0,0 1 0 0,0-1 1 0,-10 2 0 0,-22-1 0 0,-1-11 1 0,-22 11 0 0,-10 10 7 0,-1-11-4 0,1 24-7 0,0-23-2 0,10 9-15 0,24-20-32 0,9 0 1 0,0-9 40 0</inkml:trace>
  <inkml:trace contextRef="#ctx0" brushRef="#br0" timeOffset="109">6469 5687 7 0,'0'-11'0'0,"0"11"0"0,0-11 2 0,0 11 1 0,10-12-2 0,13 12-1 0,-13-10 0 0,12 10 0 0,0 0 1 0,-1 0 2 0,12 0 3 0,-1 22 1 0,1 0-1 0,11-1-2 0,0 12-2 0,10 0-3 0,1-12 2 0,-2 1 0 0,12 0 0 0,-10-11-1 0,-12 11 0 0,1-12 0 0,-11 1-1 0,0 0-5 0,-23-11-15 0,-10 0 12 0,10-11 2 0</inkml:trace>
  <inkml:trace contextRef="#ctx0" brushRef="#br0" timeOffset="110">7088 5817 9 0,'0'0'15'0,"0"0"-8"0,12 0-7 0,9 0 1 0,1 11-1 0,11 11 0 0,-11-11 0 0,10 0-1 0,-10-1 2 0,11 12 0 0,-12-11 2 0,1 0-3 0,-12 0 1 0,2 0 0 0,-12 0 3 0,-12-11 4 0,2 10-3 0,-22-10-2 0,9 11-2 0,2-11 0 0,-13 11-1 0,14 11-8 0,-2 11-16 0,-1-12 3 0,2 23 14 0</inkml:trace>
  <inkml:trace contextRef="#ctx0" brushRef="#br0" timeOffset="111">6414 7307 6 0,'0'0'0'0,"-10"0"0"0,-12 11 0 0,11-11 0 0,-1 11 2 0,12-11 2 0,0-11 5 0,23 0-6 0,21-11 1 0,-12 11-3 0,22-33 0 0,11 1-2 0,0 0 1 0,12-12-1 0,-1 1 1 0,1 11 0 0,-24-1 1 0,2 11-3 0,-22 12-4 0,-1 10-5 0,-22 0 7 0,-10 0 4 0,0 11 0 0,-10 0-6 0</inkml:trace>
  <inkml:trace contextRef="#ctx0" brushRef="#br0" timeOffset="112">6882 6883 18 0,'0'-11'27'0,"-10"11"-23"0,10 0-3 0,10-11 0 0,12 11-1 0,11-11 0 0,-1 0 0 0,1 0 0 0,0 1 1 0,10 10 1 0,-21 0-1 0,10 0 0 0,-21 21 1 0,11 1 5 0,-22 11 5 0,0-1 0 0,-22-10-2 0,11 11-5 0,0-1-1 0,11-21 0 0,-10 0-1 0,10 0-4 0,0-11-5 0,0 0-18 0,21 0-35 0,-10-11 40 0,-11 0 13 0</inkml:trace>
  <inkml:trace contextRef="#ctx0" brushRef="#br0" timeOffset="113">7013 5132 7 0,'0'0'0'0,"0"0"0"0,0 0 0 0,-11 0 1 0,11 11 0 0,-12 0 0 0,2 11 1 0,10-1 1 0,-11 1 0 0,-10 11 0 0,10 10-3 0,-1-10 0 0,2 10 0 0,-1-21 0 0,11-11-2 0,-12 0 0 0,12 1-4 0,0-24-5 0</inkml:trace>
  <inkml:trace contextRef="#ctx0" brushRef="#br0" timeOffset="114">7013 5078 12 0,'0'-11'9'0,"-11"11"-8"0,11-11-1 0,0 11-1 0,11 11 0 0,11 0 1 0,-2 0 0 0,13 0 1 0,0-1 1 0,22 12-2 0,-1-11 0 0,-11 11 0 0,12-11-1 0,-12 10 1 0,1-10 0 0,-11 0 0 0,10 0 0 0,-21-11-1 0,11 11 0 0,-13-11 1 0,-8 0 0 0,-1 0 0 0,-11 11 1 0,0-11 1 0,0 0 0 0,0 11-1 0,0-11 0 0,0 0-1 0,0 11 0 0,10-1 1 0,-10 1 0 0,0 22 0 0,12-11 1 0,-12 10 0 0,0 1-1 0,0 10 0 0,11 1-1 0,-11-23 0 0,0 13 1 0,11-3 0 0,-11-8-1 0,11 9 1 0,-11-22 0 0,10 13 0 0,-10-12 0 0,0 0 1 0,0-1 2 0,0-10 1 0,0 0 2 0,-10 0 0 0,10 0-2 0,-22-10-2 0,-1 10-2 0,2-11-1 0,0 0 1 0,-2-12-1 0,-20 13-1 0,0-11-2 0,-12-1-1 0,-10 0-2 0,-22 1 1 0,11 9 5 0,-1-10 0 0,12 22-1 0,11 0-5 0,0 12-5 0,-1-12-3 0,22 22 2 0,12-12 4 0,10-10 7 0</inkml:trace>
  <inkml:trace contextRef="#ctx0" brushRef="#br0" timeOffset="115">7285 6915 7 0,'0'0'0'0,"0"-32"0"0,0 21 2 0,-12-11 0 0,12 0 0 0,12 1-1 0,-12 10-1 0,11-22 3 0,-1 22 6 0,-10 0 4 0,11 1-2 0,0-1-4 0,-1 11-4 0,-10 0-1 0,12 0-1 0,-12 0-1 0,0 0 0 0,11 0 0 0,-11 0 0 0,10 0 0 0,-10 0 0 0,0 0 1 0,0 0-1 0,0 0 3 0,0 0 8 0,0 0-8 0,0-11-2 0,0 11 0 0,0 0 0 0,-10 0 2 0,10 0 1 0,0-11 1 0,0 11-3 0,-11 0-2 0,11 11 0 0,11 0-1 0,-1 21 1 0,2 1 0 0,-2 0-1 0,12 10 1 0,-11-10-1 0,22 10-1 0,-23-10 1 0,12-1-3 0,0-10-1 0,-1 0-3 0,-9 1-7 0,-1-13-5 0,-2 0 2 0,-9-10 7 0,0 11 6 0,-9-11 5 0,-2-21-1 0,-1 21-4 0</inkml:trace>
  <inkml:trace contextRef="#ctx0" brushRef="#br0" timeOffset="116">7285 6839 15 0,'-22'-11'23'0,"22"11"-25"0,0-10-6 0,10 10 3 0,13-11 1 0,-13 0 2 0,22 0 1 0,-20-11 3 0,9 0 1 0,1 1 0 0,11-1-3 0,-23 0 0 0,13-1-1 0,-2 3 1 0,0-2 1 0,-9 11-1 0,-1-1-1 0,-1 2 0 0,-10-1 1 0,12 11 0 0,-12-10 1 0,11 10 1 0,-2-11-1 0,3 11 1 0,9-11 1 0,2 11-2 0,-12 0-1 0,10 0 1 0,1-12-1 0,0 12 0 0,-11 0 0 0,-1 0 0 0,12 0 1 0,0 0-1 0,-11-10 1 0,11 10-1 0,-11 0 2 0,-11 0 1 0,0 0 2 0,0 10 1 0,-11-10-1 0,-1 0-2 0,2 0-2 0,10 12 0 0,-11-12 1 0,11 0-1 0,0-12-1 0,0 12 1 0,0 0-2 0,11 0 2 0,-11-10-1 0,10 10 0 0,2 0 0 0,8-11 0 0,3 11 0 0,-1 11 0 0,11-11 0 0,-13 22 0 0,3 0 1 0,-1 9 0 0,-1-8-1 0,1 10 1 0,0-12 0 0,-11 1 1 0,11-11 0 0,-11 0 0 0,-2 11 0 0,3-12-1 0,-1 1 1 0,-11 0 0 0,0 0 0 0,-11 0 0 0,-10 11-1 0,-2-11 0 0,-10 10 1 0,-20 1 0 0,-2 11 0 0,-10-1-1 0,-11 12-1 0,0-12-1 0,11 1 0 0,0 1-6 0,21-14-10 0,0-9-13 0,23 0 3 0,9-11 21 0,2 0 0 0</inkml:trace>
  <inkml:trace contextRef="#ctx0" brushRef="#br0" timeOffset="117">8927 6709 38 0,'-11'-11'37'0,"11"0"-40"0,20 11-3 0,13 0-1 0,1 0 1 0,20 11 2 0,0-11 0 0,22 11 3 0,1-11 2 0,31 11 1 0,45 0-2 0,-23-11-3 0,22-11-4 0,152-44-5 0,-162 12 9 0,-22 21 2 0,-12-11 1 0,-21 23 2 0,-21-1 0 0,-13 11 1 0,2-11-1 0,-22 11 0 0,-11 0-2 0,0 0 1 0,-12 11-1 0,-10-11-5 0,0 0-9 0,0-11 6 0,-10-1 7 0,-1 12-4 0</inkml:trace>
  <inkml:trace contextRef="#ctx0" brushRef="#br0" timeOffset="118">10427 6480 8 0,'0'0'13'0,"-11"0"7"0,11-10-19 0,22 10-4 0,-11 0 0 0,21 0 0 0,11 10 2 0,1-10 2 0,0 12 4 0,10-2 3 0,-10 11-3 0,10 2-4 0,-10-2-1 0,-12 0 0 0,-22 2 1 0,2-12 2 0,-12 0 3 0,-12 9-2 0,-9-8-4 0,-11-1-6 0,-1 11-12 0,-11-11-6 0,1 0 11 0,-12-11 8 0</inkml:trace>
  <inkml:trace contextRef="#ctx0" brushRef="#br0" timeOffset="119">8720 6535 6 0,'-12'11'0'0,"2"0"2"0,10-1 1 0,-11-10 0 0,11 0 4 0,0-10 1 0,0-1 6 0,-11 11 1 0,1-23-3 0,10 13-4 0,-11-11-3 0,11-13-5 0,0 3 0 0,11-13 0 0,-1-11 0 0,1 1-2 0,0 0 1 0,-1-1-1 0,13 12 1 0,-1-1-1 0,10 12 1 0,-11-1 0 0,2 22 0 0,-2-11 1 0,23 1-2 0,-11 10 2 0,9-11-1 0,-19 11-1 0,31-11 2 0,-21 11 0 0,-1 11 0 0,1 11 1 0,0 11 0 0,-12 0 0 0,12 10 1 0,-12 1-1 0,11 0-2 0,1-12 2 0,-10 1-2 0,9 0 2 0,-10 0-1 0,-1 10 0 0,2-10 1 0,-2 1-2 0,0-2 1 0,-9 11 0 0,10-10 0 0,-1 1 0 0,1-13 0 0,0 0 0 0,-1 1 0 0,1-11 0 0,0 0-1 0,-1-11-1 0,2 1 1 0,-2 0 1 0,-10-2-1 0,11-9 1 0,-1 9 0 0,-9-10 0 0,-1 1-1 0,10 11 2 0,-10-24-2 0,11 12-1 0,-11-21-4 0,11 10-2 0,10-21-1 0,-10 10 5 0,11 12 3 0,-12-1 0 0,1 11 1 0,0 12 1 0,-1-1-2 0,11-11 0 0,1 11 0 0,-1-11 0 0,1 11 1 0,0 1 0 0,-1-1 0 0,1 0 0 0,-1 11 0 0,-9-11 1 0,10 11 0 0,-11 0 1 0,10 11-1 0,-10 11 1 0,-11-1-2 0,21 12 1 0,-21 0-1 0,11-1 0 0,-12 1 1 0,13 10 1 0,-13-10 0 0,12 0-1 0,0-1 0 0,-1-10-1 0,11 0 0 0,-9-10 1 0,10-3-1 0,-11-9 0 0,10 11 1 0,1-11-2 0,-11 0 1 0,9 0-1 0,3-11-4 0,-2-10-1 0,1-1-2 0,10 0-2 0,0-32 4 0,1 10 3 0,10-10 1 0,-10 0 1 0,0 10 1 0,-12 11 0 0,1 23 0 0,-1-1 1 0,-10 11 0 0,11 11-1 0,-11 21 1 0,10-10-2 0,1 11 0 0,11-1-1 0,-2-10 1 0,13 0-4 0</inkml:trace>
  <inkml:trace contextRef="#ctx0" brushRef="#br0" timeOffset="120">11395 5937 7 0,'0'0'0'0,"0"0"0"0,11-11 0 0,-1 11 0 0,1 0 1 0,10-11 0 0,2 11 1 0,-13 0 2 0,13 0 2 0,9 0 0 0,-10 22 0 0,11 0-1 0,-13 10 0 0,13 12 1 0,-10-1-1 0,-2 1-2 0,12-1-2 0,10 1-1 0,1-12 0 0,10 1-1 0,1-22 1 0,-1 11 0 0,-1-1 0 0,3-10 0 0,-2 0 1 0,1-11-2 0,-1 0 0 0,0 0 1 0,-11-22-2 0,1 1 0 0,-11-12 0 0,0 0 0 0,-23 1 0 0,0-12 2 0,2 1 1 0,-12-1 0 0,0 22 3 0,-12-10-2 0,12 10-2 0,12 0-3 0,-1 11 3 0,-1-10-2 0,13 10 2 0,-13 11 0 0,12 0 0 0,-12 0 0 0,13 0 0 0,-1 0-3 0,-2 0-10 0,25 0-11 0,-2-11 21 0,-32 0-3 0</inkml:trace>
  <inkml:trace contextRef="#ctx0" brushRef="#br0" timeOffset="121">13492 6992 7 0,'0'0'2'0,"0"-11"17"0,0 11-7 0,0 0-11 0,12 11-4 0,-1 21 0 0,-1 13 1 0,2-3 1 0,-12 12 1 0,11 1-1 0,-11-11 0 0,11-1-3 0,-1-11 1 0,1 1-3 0,-11-11-4 0,10-11 9 0,-10-11-5 0</inkml:trace>
  <inkml:trace contextRef="#ctx0" brushRef="#br0" timeOffset="122">13569 6970 25 0,'-10'0'49'0,"-1"0"-37"0,11 0-13 0,0 0-1 0,0 11 0 0,21-11 0 0,0 11-1 0,24-1 1 0,-3-10 2 0,23-10 0 0,1 10 0 0,32-11-1 0,-10 0-1 0,9 0 0 0,-10 0 0 0,0 0-1 0,11 0-3 0,-12 0-3 0,2 1 5 0,-1-1 2 0,-12-11 1 0,2 22 0 0,-23-11 1 0,-10 0 1 0,0 11 2 0,-33 0 2 0,10 0 0 0,-11 11-1 0,2-11 0 0,-12 0 2 0,11 11-1 0,0-11-2 0,-11 11 1 0,11 0-3 0,-11 0 0 0,10 10-1 0,0 12 0 0,2 10 1 0,10 1-2 0,-11 10 1 0,22-10-1 0,-12-1-1 0,23 0 0 0,-2-9-2 0,-9-13 3 0,0-11 0 0,-22 13 2 0,10-23-1 0,-21 11 1 0,0-11 1 0,0 10 2 0,-10-10 1 0,-12 11-1 0,-11 11-1 0,-10 0-1 0,-12-11-1 0,2 9 2 0,-14 3 0 0,-8-1 1 0,-1-11 0 0,-22 0 1 0,1-11 2 0,10 11 3 0,-11-11-2 0,0-11-6 0,0 11-1 0,-12 11-2 0,13-1-2 0,0 12 0 0,9 11 1 0,12-11-5 0,21-12-12 0,2 1-30 0,20-11 0 0,21-21 40 0</inkml:trace>
  <inkml:trace contextRef="#ctx0" brushRef="#br0" timeOffset="123">13830 7230 6 0,'10'-21'0'0,"2"-1"1"0,-1 11-1 0,-1-10-1 0,2 10 2 0,-12 11-1 0,0 0 1 0,-12 11 5 0,2 10 2 0,-1 2-4 0,-1 20-2 0,12 0-2 0,0-10-1 0,0-1 1 0,23-10 0 0,-1-11-1 0,10 0 1 0,1-11-1 0,-12-11-1 0,11 0-2 0,-9-11-2 0,-13 1 2 0,2-13 2 0,-12 13 2 0,0-1-1 0,-12-10 1 0,2-1 0 0,-13 11 1 0,3 12-1 0,-2 10 0 0,-1 0 0 0,2 10 1 0,0 12-1 0,10 11 0 0,-1-1-1 0,12 23 0 0,12-23-5 0</inkml:trace>
  <inkml:trace contextRef="#ctx0" brushRef="#br0" timeOffset="124">14265 7122 16 0,'-21'12'32'0,"-2"-2"-21"0,2 22-12 0,9 1 1 0,2 10-5 0,10-10-3 0,10 0-1 0,23-12 4 0,-10-10 2 0,9-1 3 0,1-20-2 0,-1-1-1 0,11-21-4 0,-10-11 0 0,-1-1 5 0,-9 0 1 0,-23 2 1 0,0 8 0 0,-23 13 1 0,-9 21 2 0,11 0 6 0,-12 10-2 0,1 12-5 0,10 11-2 0,-11-1-4 0,1-9-6 0,21 8 3 0,-11-9 6 0,22 0 1 0,0-22-6 0</inkml:trace>
  <inkml:trace contextRef="#ctx0" brushRef="#br0" timeOffset="125">14569 7111 8 0,'0'0'0'0,"0"0"25"0,-10-11-19 0,-1 11-4 0,11 11 3 0,0-11-3 0,0 23-3 0,-11-2 3 0,11 23 1 0,0-13 3 0,0 3-3 0,0-3-3 0,0 3-3 0,11-13-10 0,10-11-9 0,-9 2 6 0,-1-12 15 0,-1-22-5 0</inkml:trace>
  <inkml:trace contextRef="#ctx0" brushRef="#br0" timeOffset="126">14797 7100 15 0,'0'0'10'0,"-10"0"24"0,-1 0-32 0,0 11 3 0,1-11-3 0,10 23-2 0,0 19-2 0,0-9 1 0,10 0 1 0,1-11-1 0,0-1 0 0,-1-11-2 0,2 2-1 0,-1-12-1 0,-1-12 4 0,-10-9-4 0,0-23 3 0,-21 13 2 0,-1-13 6 0,0 11 3 0,-11 0-2 0,0 23-3 0,23 10-10 0,0 10-20 0,-2 23-4 0,2 0 23 0</inkml:trace>
  <inkml:trace contextRef="#ctx0" brushRef="#br0" timeOffset="127">6567 10939 15 0,'0'-22'0'0,"0"-23"0"0,0 35 0 0,0 10-1 0,0 10 1 0,10 2 0 0,-10-12 0 0,0 11 0 0,0-11 0 0,12 0 0 0,-1 11-1 0,-11-11-12 0</inkml:trace>
  <inkml:trace contextRef="#ctx0" brushRef="#br0" timeOffset="128">6719 11058 23 0,'0'-11'4'0,"0"-65"-1"0,0 65-6 0,0 44-10 0,0 0 12 0,0-23-12 0</inkml:trace>
  <inkml:trace contextRef="#ctx0" brushRef="#br0" timeOffset="129">19811 4393 12 0,'-12'0'2'0,"2"0"3"0,10 0-5 0,-11-11 0 0,22 0-1 0,-1-22 1 0,13 1 0 0,-14-1 4 0,3-10 4 0,9 10 0 0,2-10-2 0,9-1-4 0,-10 1-1 0,0-13 0 0,21 3-3 0,-10-12 3 0,10 10-2 0,-11 2 1 0,13 8 0 0,-13 2 0 0,-11 21 0 0,12-10 0 0,-1 10-1 0,1 11 1 0,-21 11 0 0,10-11-2 0,-12 22 1 0,11 0 1 0,-9 11-1 0,10-12 1 0,-11 23 0 0,9 1-1 0,-8 8 1 0,-1 12 0 0,0 1 1 0,0-1-2 0,11 11 2 0,-12 1-1 0,1-12 0 0,11 0 0 0,0 12 1 0,-1-23-2 0,1 12 1 0,11-12 0 0,9 1 0 0,-9-23 0 0,0 12 0 0,-11-22 1 0,11-11-1 0,-11 0 1 0,-11-11 0 0,10-11 0 0,0-10 0 0,-9-12 0 0,10-10-1 0,-11-12 1 0,10 1-1 0,-10-11 0 0,-1-11 0 0,2 0 0 0,21 1-1 0,-13 9 1 0,3 1 0 0,10 11 0 0,9-10-1 0,-9 30 0 0,0 12 0 0,-1 1 0 0,1 21 1 0,-10 11 0 0,-2 0-1 0,-10 11 0 0,11 21 2 0,-12 23-1 0,2-1 1 0,-12 22 0 0,10 11-1 0,1 0 1 0,11-10 0 0,0-23-1 0,-1 0 0 0,1-10 1 0,-12-12 0 0,13-10 0 0,-13-11 2 0,13 0 0 0,-2-11-1 0,0 0 0 0,12-11 0 0,-1-22-1 0,13-10-1 0,-2-12 1 0,-21-10-1 0,11-11-1 0,-13-11-2 0,3 0 2 0,-12-11 0 0,10-21 0 0,-9 42 0 0,9 12-1 0,-10 33 1 0,10 10-2 0,-9 22 2 0,-1 11 0 0,-1 21 2 0,-10 23 2 0,0-1-1 0,12 22 3 0,-12 0-1 0,0 0-2 0,0 11-3 0,20-11 2 0,-8-11-1 0,9-10-1 0,12-11-8 0,-1-1-15 0,13-21 2 0,-2 0 20 0,-43-22-4 0</inkml:trace>
  <inkml:trace contextRef="#ctx0" brushRef="#br0" timeOffset="130">2642 15060 0 0,'-22'10'2'0,"-1"34"0"0,-9-2 3 0,-1 25 1 0,0 9-1 0,1-11 0 0,-11 22 5 0,21-44-7 0,1 35 2 0,-1-36-4 0,-1 2 1 0,13-23-1 0,10 2-3 0,0-23-4 0,0 0-10 0,10-34 1 0,2-9 10 0,21-22 2 0</inkml:trace>
  <inkml:trace contextRef="#ctx0" brushRef="#br0" timeOffset="131">2522 15038 0 0,'0'0'0'0,"-11"0"1"0,11 11-1 0,0 10 0 0,0 12 2 0,0 0 0 0,11 10 2 0,-1 1 2 0,13-1 0 0,-1 1-2 0,-2-1-1 0,13-10 0 0,-10-1 1 0,-12-21-1 0,-1 0-1 0,1 0 0 0,-11-11 0 0,0 11 1 0,-11-11 0 0,1 0-2 0,-12 0 0 0,-33 0-1 0,12-11-1 0,-11 11 1 0,-2 0 2 0,3 11-2 0,20-11-1 0,11 0-1 0,12 0-10 0,10 0-9 0,20 0 8 0,13 0 11 0,-21 0 0 0</inkml:trace>
  <inkml:trace contextRef="#ctx0" brushRef="#br0" timeOffset="132">2782 15081 1 0,'0'-11'0'0,"0"-10"0"0,0 10 1 0,0 11 1 0,0 0 0 0,0 0 0 0,0 22 2 0,0 9 1 0,0 24 1 0,0 0 0 0,-10 10-1 0,10-11 1 0,0 1-1 0,0-1-1 0,0-10-1 0,0-12-3 0,10-10 0 0,13 0-3 0,-1-11-10 0,-11-11-10 0,21-11 13 0,-22-11 7 0</inkml:trace>
  <inkml:trace contextRef="#ctx0" brushRef="#br0" timeOffset="133">2935 15440 3 0,'0'0'0'0,"-10"11"0"0,20 11 3 0,-10-11 0 0,22-11-1 0,-11 0 0 0,22 0-1 0,-23-11 0 0,12-11 0 0,0 11 0 0,-22-22 0 0,11 12 1 0,-11-12-1 0,-11 11 1 0,-1-10 0 0,-9 21 0 0,-11 0-1 0,-1 11-1 0,11 22-1 0,-10-1 1 0,21 12-1 0,-1 21-3 0,24-21-4 0,9-11-3 0,23 0 11 0,-44-22-3 0</inkml:trace>
  <inkml:trace contextRef="#ctx0" brushRef="#br0" timeOffset="134">3185 15005 1 0,'0'0'0'0,"0"-22"0"0,0 12 0 0,0-2 1 0,0 12 0 0,0 0 0 0,11 12 2 0,-11 10 1 0,11 21 1 0,0 10-1 0,-11 2-1 0,0 0 1 0,0-1 0 0,0-10 0 0,0-1-1 0,0 1 0 0,0-23-1 0,-11-10 1 0,11 0-2 0,0-11 0 0,11 0-3 0,-11-32-2 0,10-1-2 0,13-11-1 0,9 1 1 0,-10 10 4 0,-1 1 1 0,-9 21 0 0,-1 0 1 0,-11 11 1 0,9 0-1 0,-9 22 0 0,12-1 1 0,-1 12-1 0,-1 0 1 0,2-1-1 0,9 1 1 0,-9-11-3 0,8-1-5 0,3-10-2 0,-13-11 8 0,2 0-3 0</inkml:trace>
  <inkml:trace contextRef="#ctx0" brushRef="#br0" timeOffset="135">3653 15212 4 0,'0'0'0'0,"-11"-11"4"0,0 11 0 0,-1 0 1 0,2 0 0 0,0 0-2 0,-1 32-1 0,-11 1-1 0,10 0 0 0,12-1-1 0,0 1 1 0,12-11 0 0,-1-1-1 0,0-10 0 0,10-11-2 0,-11 0-1 0,13 0-3 0,-1 0 0 0,0-21 0 0,-11-12 4 0,10 0 1 0,0 12 1 0,-21-12 1 0,0 22 0 0,12 0 4 0,-24 11 2 0,12 0 3 0,0 0-4 0,0 11-2 0,0 11 0 0,0 10-2 0,12-21-1 0,-1 11 1 0,-1 0-2 0,2 0-1 0,8-1-8 0,-8-10-15 0,21 0 15 0,-22-11 4 0</inkml:trace>
  <inkml:trace contextRef="#ctx0" brushRef="#br0" timeOffset="136">4142 15440 9 0,'0'0'0'0,"0"-11"12"0,0 11 1 0,0-11-5 0,0 11-8 0,0 0-12 0,10 0-10 0,-10 0 14 0</inkml:trace>
  <inkml:trace contextRef="#ctx0" brushRef="#br0" timeOffset="137">2196 16016 9 0,'0'0'0'0,"33"-11"0"0,-1 1 0 0,23 10-1 0,21-11 1 0,-1-12-1 0,23 2 1 0,-10-1 0 0,-12 1 0 0,10 10 1 0,-9-12-1 0,-24 13 0 0,-8 10 0 0,-13-11-1 0,-21 11 1 0,-1 0 0 0,-20 11 0 0,-1-11-7 0</inkml:trace>
  <inkml:trace contextRef="#ctx0" brushRef="#br0" timeOffset="138">2196 16179 11 0,'0'0'0'0,"22"0"1"0,9 0 2 0,14 0-1 0,63-10-2 0,1-12-1 0,-23 0 1 0,2 0 0 0,-1 10 0 0,-12 3-5 0,-19-2 0 0,-46 11-1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4.4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8035 7807 13 0,'-11'-11'9'0,"11"0"-9"0,0 0-1 0,0 11-1 0,21-10 2 0,-9-12 1 0,20 11 1 0,-11 0 5 0,13 0 2 0,-13 11 0 0,23 0-3 0,-11 0-3 0,10 0-3 0,11 0 2 0,12-11-1 0,10-10 1 0,11 10 2 0,11-11-1 0,-11 0 1 0,10 11-3 0,12 0 1 0,-22 11 0 0,0 0 1 0,-11 11-1 0,-10-11-1 0,64 11 2 0,-32 0-2 0,21-22 0 0,12 0-1 0,21-10 1 0,0-1-1 0,-10 0 0 0,-2-11 0 0,-8 23-1 0,-2-1 2 0,-11 0 0 0,-10 11-1 0,-11 0 1 0,0 11 0 0,0-11-1 0,10 0 1 0,1 11 1 0,-1-11-1 0,13-11-1 0,-2 0 0 0,-10 11 0 0,-12-11-1 0,-9 0 2 0,-13 11 0 0,-10 0-1 0,-9-11 1 0,-14 11 0 0,-8 0 0 0,9 0-2 0,-33 11 1 0,2-11-1 0,-1 0 0 0,-11 0-6 0,10 0-12 0,-20-11-9 0,10 0-3 0,-11-1 25 0,-1 12 0 0</inkml:trace>
  <inkml:trace contextRef="#ctx0" brushRef="#br0" timeOffset="1">8481 7916 6 0,'0'0'0'0,"0"0"8"0,10 0-9 0,2 11 0 0,8 1 0 0,35-3 0 0,10-9 1 0,12-9 0 0,9-25 1 0,2 23 2 0,10 0 0 0,-22 0-2 0,10 0-1 0,-9 11 1 0,9 11-1 0,2-11 0 0,-1 0 1 0,21 0 0 0,1-11 0 0,22 1 0 0,-1-1 0 0,11-11 0 0,-11 22 0 0,2-11-1 0,-13 11 0 0,11 0 1 0,0 0 0 0,2-11 0 0,9 11-1 0,-1-11 2 0,3 11 2 0,-13 0-1 0,11-11 0 0,-21 11-2 0,10 11 0 0,-32-11 0 0,-10 0 0 0,-1 11 0 0,-11-11-1 0,11 0 0 0,0-11 0 0,-11 0 0 0,11 1 0 0,-22-1 1 0,0-11-1 0,-22 11 1 0,-21 11 1 0,0 0 1 0,-11-11-1 0,-1 11 0 0,2 0-1 0,-1-11-1 0,-11 11 0 0,10 0-2 0,-10-11-4 0,11 11-12 0,-11 0-5 0,-11 0 14 0</inkml:trace>
  <inkml:trace contextRef="#ctx0" brushRef="#br0" timeOffset="2">8513 15527 2 0,'0'0'0'0,"0"-11"0"0,0 11 0 0,0 0 0 0,10 11 0 0,2-11 0 0,10 0 0 0,11-11 0 0,-1 0 0 0,1 11 0 0,-12 0 0 0,1 0 0 0,-12 11 0 0,13 0 0 0,-1 0 0 0,21 0 0 0,0-11 1 0,12 0-1 0,10 0 0 0,0-11 0 0,-10 11 0 0,-12 0 0 0,1 0 0 0,-12 11 0 0,-11 0 1 0,12 1-1 0,-10-3 0 0,9 13 0 0,11-11 0 0,12 0 0 0,10 1 1 0,-10-12-1 0,10 0 0 0,0-12 0 0,-11 12 0 0,0 0 0 0,-22 0 0 0,1 12 0 0,0-2 0 0,-11 1 1 0,11 21-1 0,-11-20 0 0,21 9 0 0,-11-11 1 0,23-10-1 0,0 0 0 0,-12 0 0 0,0 0 0 0,-11-10 0 0,1 10 1 0,-1 0-1 0,-9 10 0 0,10 2 0 0,-1-2 0 0,1 2 0 0,11-2 0 0,-12-10-1 0,12 0 2 0,-2 0-1 0,3 0 0 0,-13 0 0 0,1 0 0 0,0 0 0 0,-1-10 1 0,1 10-1 0,-1 0 0 0,1 0 0 0,0 0 0 0,9 0 0 0,13 0 0 0,-22 0 0 0,10-12 0 0,12 2 0 0,-22 10 0 0,9 0 0 0,-19-12 0 0,19 12 0 0,-8 0 0 0,9 0 1 0,0-10 0 0,-10 10-1 0,-1 0 1 0,13-11-1 0,8 1 1 0,-8-2-1 0,-2 1 1 0,0 11-1 0,-11 0 0 0,2 0 0 0,-13 0 1 0,1 0 1 0,21 0-1 0,1 0 0 0,0-11 0 0,-2 11-1 0,3-10 1 0,-25-1 0 0,13 11-1 0,0 0 1 0,-1-10 0 0,13 10 0 0,-2 0 0 0,-21-12-1 0,32 12 1 0,0-11-1 0,-10 0 1 0,0 0-1 0,-2 11 0 0,-19-11 0 0,10 11 0 0,-1 0 0 0,1-9 0 0,-1-3 1 0,11 12 0 0,-9-22 0 0,9 0 0 0,-10 11 0 0,-12 0 0 0,12 1 0 0,-12-1-1 0,11 0 1 0,-9-11-1 0,20 11 0 0,-11-11 1 0,13 12 0 0,-24-23 1 0,-10 22 0 0,10-22-1 0,-9 12 0 0,10-12 0 0,-11 0 0 0,9 1-1 0,3-1 1 0,-1 1-1 0,-12 10 1 0,-10-11 0 0,12 1-1 0,-12 9 1 0,0-8-1 0,-12-3 1 0,12-9-1 0,-10 11 0 0,-1-1 0 0,0 11 1 0,-12 0-1 0,-8 1 0 0,-13 10-2 0,12 0 0 0,-12-11 0 0,0 11 1 0,11 0 0 0,0-10 1 0,1 10 0 0,-11 0 0 0,11 11 0 0,-12-11-1 0,0 0 1 0,-11 11-2 0,2 0 1 0,9-11 0 0,1 11 1 0,0-11 0 0,10 1 1 0,-12-1-2 0,25 0 1 0,-25 11 0 0,3 0 0 0,-13-11-1 0,0 11 1 0,-10 0-1 0,22 0 1 0,-12 0-1 0,12-11 1 0,11 0 0 0,-12 0 0 0,0 0 0 0,1 1 0 0,0 10-1 0,-12-11 1 0,-10 11-1 0,11-11 0 0,-11 0 0 0,9 11 0 0,3-11 1 0,9 11-2 0,1 0 1 0,-12 0 0 0,12 0 1 0,-11 0-2 0,-12 0 1 0,11 0 0 0,2 0 0 0,-2 0 0 0,1 0 0 0,10 0 0 0,-10 0 1 0,11 0-1 0,10 0 0 0,-12 0 1 0,-8 0-1 0,-1 0-1 0,-1 0 0 0,1 0 2 0,10 0 0 0,1-11-1 0,21 11 1 0,-10-11 0 0,9 11-1 0,2 0 1 0,-12 0-1 0,12 0 1 0,-23-11-1 0,12 1 1 0,-23 10-1 0,23-11 0 0,21 11 0 0,-33-11 0 0,1 0 0 0,10 0 0 0,-11 11 0 0,1 0 0 0,0-11 1 0,-2 11 0 0,-8 0 0 0,8 0 0 0,35 0 0 0</inkml:trace>
  <inkml:trace contextRef="#ctx0" brushRef="#br0" timeOffset="3">8981 14538 0 0,'-45'0'0'0,"3"10"0"0,-13-10 0 0,12 22 0 0,-12-11 0 0,1 0 0 0,10 11 0 0,1-11 0 0,11-1 0 0,-1 1 0 0,1 0 0 0,-1 0 0 0,11 0 0 0,-1 11 0 0,-9 10 0 0,-1 12 0 0,12-1 0 0,0 2 1 0,21 20-1 0,0 0 1 0,0-11-1 0,21 0 1 0,-10 11-1 0,11-10 1 0,31-1 0 0,13 11 0 0,33-21-1 0,42 10-2 0,-11-10 0 0,-32-12 0 0</inkml:trace>
  <inkml:trace contextRef="#ctx0" brushRef="#br0" timeOffset="4">17723 11906 4 0,'0'0'2'0,"0"0"-3"0,0 11-4 0</inkml:trace>
  <inkml:trace contextRef="#ctx0" brushRef="#br0" timeOffset="5">17593 11830 5 0,'0'0'1'0,"9"0"-1"0,14 0 0 0,-1-11 0 0,0 11 0 0,9-12 0 0,14 12 0 0,-13-9 0 0,11 9 0 0,12 0 1 0,0 0-1 0,-2 0 0 0,24 0 1 0,-12 0-1 0,11 9 0 0,-11 3 0 0,0-1 0 0,0 0 0 0,-9-11 0 0,-2 0 0 0,11 0 0 0,-10 0 0 0,-2 0 1 0,12 0-1 0,0 0 0 0,13 0 0 0,-2 0 1 0,11 0-1 0,0 0 0 0,-1-11 0 0,2 11 0 0,-1 0 0 0,-11 0 0 0,11 0 1 0,0 0-1 0,-1 11 0 0,2-11 0 0,-1 0 0 0,0-11-1 0,31 11 2 0,-30 0-1 0,10-11 0 0,0 11 0 0,-22-12 0 0,0 12 0 0,-11-9-1 0,1 9 1 0,-1-11-1 0,0 11 1 0,0-11 0 0,11 11 1 0,1-11-2 0,-2 0 1 0,-20-1 0 0,-1 12 0 0,0-10 0 0,-10 10 1 0,-1 0-1 0,1 0 0 0,0 0 0 0,-12 0 0 0,11 0 0 0,-11 0 0 0,24 0 0 0,-14 0 0 0,25 0 0 0,-13 0 0 0,0 0-1 0,-21 10 1 0,-11-10 0 0,-11 12-1 0,-11-1 1 0,-11-11-1 0,-22 11 1 0,-11-11-7 0</inkml:trace>
  <inkml:trace contextRef="#ctx0" brushRef="#br0" timeOffset="6">17950 11798 7 0,'0'0'0'0,"-20"0"0"0,8-11 0 0,2 11 0 0,10 0 0 0,0 0 0 0,-11-11 0 0,11 11 0 0,0 0 0 0,11-11 0 0,11 11 0 0,-2 0 0 0,25 0 1 0,20-11-1 0,11 11 0 0,21 0 0 0,1-12 1 0,0 2-1 0,0 10 0 0,11 0 0 0,-11 0 1 0,22 0-1 0,-2 10 1 0,14-10-1 0,31 0 0 0,-22 12 1 0,1-12-1 0,-12 11 0 0,1-11 0 0,-1 11 0 0,-10-11 0 0,10 11 0 0,1-11 0 0,10 0 0 0,11 0 0 0,1 0-2 0,-77 11 3 0,-11-11-1 0,76 0 0 0,-10 0-1 0,-13 0 1 0,-8 0-1 0,-12 0 1 0,-11 0 0 0,-22 0 0 0,0 0 0 0,-10 0 0 0,-1 0 0 0,-22 9 0 0,-20 3-1 0,9-1 0 0,-21 0 0 0,-10-11-5 0</inkml:trace>
  <inkml:trace contextRef="#ctx0" brushRef="#br0" timeOffset="7">9916 15342 4 0,'0'0'1'0,"0"11"-1"0,0 0 0 0,0-11 0 0,0 0 0 0,0 0 0 0,0 11 0 0,11-11 0 0,-11 0-5 0</inkml:trace>
  <inkml:trace contextRef="#ctx0" brushRef="#br0" timeOffset="8">11047 15353 9 0,'0'0'0'0,"0"0"0"0,11 0 0 0,-11 0 0 0,0 0 0 0,10 0 0 0,-10 0 0 0,11 0 0 0,-11 0 0 0,11 22 0 0,-11-22-9 0</inkml:trace>
  <inkml:trace contextRef="#ctx0" brushRef="#br0" timeOffset="9">11959 15407 10 0,'0'-21'0'0,"12"10"1"0,9 0-1 0,2 11-1 0,-2 0 2 0,-10 11-1 0,11-11 0 0,11 0 0 0,-13 11-11 0</inkml:trace>
  <inkml:trace contextRef="#ctx0" brushRef="#br0" timeOffset="10">5230 16572 3 0,'0'0'3'0,"0"0"2"0,-11 0-5 0,11 0 0 0,0 0 1 0,-12 0-1 0,12 0 0 0,0 0 1 0,0 0 1 0,12 0-2 0,-12 0 1 0,11-12 1 0,-1 12-1 0,1 0 1 0,10 0-1 0,-9 0 0 0,9 0 0 0,11 0-1 0,-20 0 0 0,32 0 0 0,-12 0 1 0,-10 0-1 0,11 0 0 0,-12 0 0 0,12 12 1 0,-12-12-1 0,11 0 1 0,1 0-1 0,0 0 1 0,-1 0-1 0,13 0 0 0,-13 0 0 0,12 0 0 0,10 0 0 0,-11-12 0 0,1 12-1 0,10 0 1 0,-10 0 0 0,10 0-1 0,1 0 2 0,-1 0-1 0,1 0 0 0,10 0 0 0,0 0 0 0,0-11 0 0,-11 11 0 0,1 0 0 0,-1 0 0 0,-10 11 0 0,10-11 0 0,1 0 0 0,-2 0-2 0,2 12 2 0,0-12 0 0,-2 0 1 0,2 0-1 0,0 0 0 0,-2-12 0 0,2 12 0 0,0 0 0 0,-12 0 0 0,1 0-1 0,-1 12 1 0,0-12 0 0,1 10 0 0,0-10-1 0,-2 0 0 0,-9 0 2 0,12 0-1 0,-13 0 0 0,1 0 0 0,-1 0 0 0,1 0 0 0,21 0 1 0,0-10-1 0,1 10 0 0,-12 0 0 0,1 0-1 0,0 0 1 0,-2 0 0 0,13-12 1 0,22 1-1 0,-24 11-2 0,-20 0 2 0,-1 0 0 0,1 0 0 0,11 0 1 0,10 0 0 0,1 0-1 0,-23 0 0 0,1 0 0 0,-1 0 0 0,1 0 0 0,11 0 0 0,-1 0 0 0,12-11 0 0,-12 11 0 0,-10 0 0 0,-11 11 0 0,10-11 0 0,-11 0 0 0,2 11 0 0,31-11 0 0,-11-11 0 0,1 11 0 0,-23 11 1 0,12-11-1 0,-1 0 0 0,-9 0 0 0,19 0 0 0,14 0 1 0,-2-11-1 0,-21 11 0 0,-13 0 0 0,-8 0 0 0,9 11 0 0,-9-11 0 0,-12 12 0 0,11-12 1 0,-11 0-1 0,0 10 0 0,0-10 0 0,-11 0 0 0,11 0 0 0,-12 0 0 0,12 11-1 0,-10-11 1 0,10 0-1 0,-11 10 0 0,11-10-1 0,0 0-1 0,-12 11 0 0,12-11 1 0,0 11-1 0,-9-11-1 0,-2 12 1 0,-1-2 3 0,12 1-5 0</inkml:trace>
  <inkml:trace contextRef="#ctx0" brushRef="#br0" timeOffset="11">8262 16277 5 0,'0'0'0'0,"0"0"0"0,0 0 0 0,0 0 0 0,0 0 1 0,0 0-1 0,0 11 1 0,-10 11 0 0,10 0 0 0,-10 10 0 0,10-10 0 0,0 0 0 0,10-11-1 0,0 0 1 0,2 10-2 0,9-10 1 0,2 0-1 0,9 11 1 0,-10-10 0 0,22 8 0 0,-2-9-1 0,13 0 1 0,0 0 0 0,10 1-1 0,22-2 1 0,-11-10-1 0,11 11 0 0,-1-11 1 0,2-11 0 0,9 11 1 0,1-10-1 0,12 10 0 0,-2-12 0 0,1 12 0 0,10 0 0 0,-10 0 1 0,0 0-1 0,11 0 1 0,10 0 0 0,1-11-1 0,10 11 0 0,0-11 0 0,12 11 1 0,-12-11-1 0,11 11 0 0,0 0 0 0,-11 0 1 0,12 0 0 0,-13 11-1 0,3-11 0 0,-3 11-1 0,13-11 2 0,-11 11-1 0,-1-11 0 0,-1 12 0 0,-9-12 0 0,-11 0 0 0,42 0 1 0,-41 0-1 0,-1 10 1 0,-12-10-1 0,-21 0-1 0,0 0 1 0,-21 0 1 0,-13 0-1 0,-19 11 1 0,-13-1-1 0,-21 1 0 0,0-11 1 0,0 11-1 0,0-11 0 0,0 0 1 0,0 0 1 0,-11 0 0 0,1 0 1 0,10 0-1 0,-11-11 0 0,11 11-2 0,0 0-1 0,11 0 0 0,-11 0 1 0,10 0 0 0,1 0 0 0,-11 0 1 0,0-11-1 0,10 11 0 0,-10 0 0 0,0 0-1 0,12 0 0 0,-12 0 1 0,11 0-1 0,-11 0 0 0,11 0 0 0,0 11 0 0,-1-11 1 0,0 0 0 0,2 0 0 0,-2 0 0 0,13 0 0 0,-1 0 0 0,-11 0 0 0,-2 0 0 0,14 0 0 0,-1 0 0 0,-1-11 0 0,1 11 0 0,11-10-1 0,-23-1 2 0,13 11-2 0,-13-10 2 0,1 10-1 0,0 0 0 0,-1-12 0 0,2 12-1 0,-12 0 2 0,11 0-1 0,-11 0 0 0,10 0 1 0,-10 0-1 0,0 0 1 0,0 0 3 0,-10-11-1 0,10 11 1 0,0 0 2 0,0-11 1 0,0 0 1 0,0-9 1 0,10-3-2 0,-10-10-3 0,12 1-3 0,-1-12-1 0,-2-10-1 0,3 21-9 0,-12 1-28 0,-12-1 9 0</inkml:trace>
  <inkml:trace contextRef="#ctx0" brushRef="#br0" timeOffset="12">6795 16277 9 0,'0'0'0'0,"-10"-11"0"0,10 11 0 0,0 0 0 0,0-10 0 0,0 10 0 0,0 0 0 0,21-11 0 0,0 0-1 0,12 0 1 0,-21 11-8 0</inkml:trace>
  <inkml:trace contextRef="#ctx0" brushRef="#br0" timeOffset="13">8578 14951 0 0,'0'0'0'0,"0"-21"0"0,-10 21 0 0,20 0 0 0,2 10 0 0,-12-10 0 0,10 11 0 0,1-11 0 0,-11 10 0 0,0-10 0 0,-11 12 0 0,1 10 0 0,10-12 0 0</inkml:trace>
  <inkml:trace contextRef="#ctx0" brushRef="#br0" timeOffset="14">9405 15961 5 0,'0'-10'0'0,"-11"10"0"0,11 0 1 0,0 0 0 0,-12 0 1 0,12 0 0 0,0-11 1 0,0 11-3 0,0 0 0 0,0-10-8 0,0 10 6 0,0-22-2 0</inkml:trace>
  <inkml:trace contextRef="#ctx0" brushRef="#br0" timeOffset="15">9187 15091 0 0,'0'0'0'0,"0"-10"0"0,0 10 0 0,0 0 3 0,-10 0-2 0,10 0-1 0,-11 0 1 0,11 10-1 0,-12-10 0 0,12 0 0 0,0 0 0 0,0 12 0 0,12-12-1 0,-1 11 1 0,-11 0-2 0,21-11 0 0,-10 11 2 0,22-11 0 0</inkml:trace>
  <inkml:trace contextRef="#ctx0" brushRef="#br0" timeOffset="16">11308 16201 9 0,'0'-11'0'0,"0"0"0"0,10 1 1 0,-10-1-1 0,0 11 1 0,0 0-1 0,0 11 2 0,0-1 0 0,12 12-1 0,-12 0 1 0,0 11 0 0,10-12 0 0,-10 1 0 0,0 11 0 0,11-12 0 0,-11 12-2 0,0-11 1 0,11 10-1 0,-11-10 0 0,11 0 1 0,11 1-1 0,-1-13 0 0,1 0 0 0,0 1 0 0,-1 0 0 0,2 0 0 0,9 1 0 0,-10-12 0 0,21 0 0 0,0 0 0 0,1 0-1 0,0 0 1 0,10 0 0 0,1 0-1 0,10 10 0 0,0-10 1 0,0 11 0 0,1-11 0 0,-1 10 1 0,22 1-1 0,-1-11 0 0,12 11 0 0,0 1 0 0,-1-2-2 0,2 1 3 0,-1-1 0 0,0 2-1 0,0-12 0 0,-11 0 1 0,-11 0-2 0,-1 10 1 0,2-10-1 0,-1 0 2 0,-11 0 0 0,1 12-1 0,-12-12 0 0,11 0 0 0,1 0 0 0,-1 0 0 0,-11 0 1 0,0 0-2 0,1 0 1 0,10-12-1 0,22 12 0 0,-12 0 1 0,23 0 1 0,23-22-1 0,20 12 0 0,10-1-1 0,12 1 0 0,0-2 1 0,-10 1 1 0,0 0-2 0,-12 11 0 0,-22 11 0 0,-9 0-1 0,-24 11-5 0,-31-1 3 0,-1 1 3 0,-21-10 1 0,0-2 1 0,-12 1-2 0,0-11 2 0,-9 0-1 0,-1 0 0 0,11-11 0 0,-2 1 0 0,13 10 0 0,0-12 0 0,11 2 0 0,9-2 0 0,25 2-1 0,-24 10 1 0,-1-11 0 0,-8 11 0 0,8 0 0 0,-8 0 0 0,8 0 0 0,-9 0-1 0,0 0 1 0,-2 0 0 0,-9 0 0 0,-10-10 0 0,-1 10 0 0,10-12 0 0,-10 1-1 0,-1 11 1 0,-9 0 0 0,8 0 0 0,-20 0 0 0,12 0 0 0,-12 0 0 0,0 0 0 0,0 0 0 0,0-11 0 0,0 11 0 0,0 0 0 0,0 0 0 0,0 0 0 0,0 0 0 0,-12 0 0 0,12 0 0 0,0 0 1 0,-10 0-2 0,10 0 1 0,0-10 1 0,0 10-1 0,0 0 0 0,0 0 0 0,0 0 0 0,0 0 0 0,10 0 0 0,-10 0 0 0,0 0 0 0,0 0 0 0,-10 0 0 0,10 0 0 0,0 0 0 0,0 0 0 0,0 0-1 0,0 0 2 0,-10 0-1 0,10 0 0 0,0 0 0 0,0 0 0 0,0 0-1 0,0 10 2 0,0-10-1 0,0 0 0 0,0 0 0 0,0 0-1 0,0 0 1 0,0 11 0 0,0-11 0 0,0 0 1 0,0 0-1 0,0 0 0 0,0 0-1 0,0 0 2 0,0 0-1 0,0 11 0 0,0-11 0 0,0-11 0 0,0 11 0 0,0-11 0 0,0 11 0 0,0-10 1 0,0-1 0 0,0-11 2 0,0 0 1 0,0 1 1 0,0-1 2 0,10-11 3 0,-10-10 2 0,10 10-2 0,-10 0-6 0,0 12-2 0,0-1-2 0,0 11-1 0,12 0 0 0,-12 11-2 0,0 0-2 0,0 11-16 0,0 0 4 0,0 11 6 0,0-1 9 0,0-10-5 0</inkml:trace>
  <inkml:trace contextRef="#ctx0" brushRef="#br0" timeOffset="17">6730 15690 6 0,'0'-11'1'0,"0"-10"-1"0,0 10 0 0,0-11 5 0,-11 11 3 0,11 0 1 0,-12 0 1 0,3 0-2 0,9 11-1 0,0-9-2 0,0 9-3 0,0 0-1 0,0 9 1 0,0 24 2 0,0 0 3 0,0 22 0 0,-11 10 1 0,11-11-2 0,0 22 0 0,-12-12-2 0,12 13 0 0,-10-1-1 0,10-21 0 0,0 10-2 0,-11 22 0 0,11-22 0 0,0 0 1 0,0-9 2 0,11-14 0 0,-11-9 1 0,0-12-2 0,0-10 1 0,0 0 0 0,0-11 3 0,0 0 1 0,0-32-6 0,0 11-2 0,0-24 1 0,0 2-1 0,0-1 0 0,0-10-2 0,0-11 0 0,0-11-2 0,0-44-1 0,-11 33-2 0,11 0 4 0,-12 11 0 0,12-1 2 0,-10 12 0 0,-1 0 1 0,11 22-2 0,0-10 1 0,0 8-1 0,11 12 0 0,-1 1-1 0,2 21 2 0,-1 0-1 0,-1 11 0 0,2 0 1 0,-12 33 1 0,11 10 1 0,-22 13-1 0,11 19 2 0,-22 23-3 0,11-1-25 0,-11 22-52 0,11-31 61 0</inkml:trace>
  <inkml:trace contextRef="#ctx0" brushRef="#br0" timeOffset="18">8425 14853 0 0,'0'0'0'0,"0"-11"0"0,-9 11 1 0,-2 0 1 0,11 0-1 0,-22 0-1 0,-1 11 1 0,-9 11 0 0,11-1 1 0,-12 23 4 0,1-11 0 0,10-1 0 0,11 12 0 0,-11-12-1 0,11 12 0 0,11-13-2 0,0 3-1 0,11-1 0 0,-1-1 0 0,13 1-1 0,-13-11 0 0,22-12 0 0,-20 1-2 0,21-11 1 0,-12 0-1 0,1-11 0 0,0-21 1 0,-11-1-2 0,11 1 1 0,-11-12-1 0,-2 1 0 0,3-12 0 0,-1 12 0 0,-1 0-1 0,-10-1 0 0,0 0 1 0,0 12 1 0,-10-1-1 0,10 11 1 0,-11-10 1 0,-1 21 0 0,3 0 3 0,-14 0-1 0,13 22-2 0,-23 23 1 0,1-3 1 0,-1 24-4 0,0-1-10 0,11 1-6 0,12-12 14 0,-1-21 4 0</inkml:trace>
  <inkml:trace contextRef="#ctx0" brushRef="#br0" timeOffset="19">5578 16821 8 0,'0'0'-1'0,"0"-11"1"0,0-1 1 0,0 2 6 0,0-1 6 0,0 1 0 0,0-1 6 0,0 11 0 0,0 0-1 0,0 0-5 0,-11 0-3 0,-1 32-3 0,-9 12 0 0,9-13-4 0,2 14-2 0,10-12-1 0,-11 32 0 0,22-22-1 0,-1 1 1 0,23-12 0 0,11-21 1 0,0 0-1 0,-2-11 1 0,14-22 1 0,-24-10 1 0,-10-12 0 0,-11 1-1 0,-11-33 0 0,-33 9 0 0,-10 25-1 0,-2 19 0 0,-8-8-1 0,8 31-1 0,13 0-2 0,11 10-17 0,9 11-34 0,2 13-6 0,20-3 43 0</inkml:trace>
  <inkml:trace contextRef="#ctx0" brushRef="#br0" timeOffset="20">7328 16767 7 0,'-11'0'0'0,"11"0"4"0,-11 0 5 0,11-11-3 0,11 11 7 0,0 0-5 0,11 0 0 0,11 0 0 0,-13 0-2 0,3 11-2 0,-13 10 1 0,-10 1 0 0,0 11-2 0,-21-1-2 0,9 1 0 0,-20-11-1 0,-1 21 0 0,12 1 0 0,-11-1 0 0,10 1 0 0,11-1 1 0,0-10-1 0,22-22 0 0,10 10 0 0,2-21 0 0,9 0 1 0,-10 0-1 0,11-21 0 0,-23-1 1 0,0 0-1 0,-10-10 1 0,-20-12 1 0,-2 11-1 0,-11-10 1 0,-10-11-1 0,10-1 1 0,22 32-1 0,11 3 0 0,0 9-73 0,32 0 42 0</inkml:trace>
  <inkml:trace contextRef="#ctx0" brushRef="#br0" timeOffset="21">9698 15777 4 0,'0'-10'0'0,"0"-12"0"0,0 10 7 0,0-9 7 0,-10 11 4 0,10-2-2 0,0 1-6 0,0 11-4 0,10 0 0 0,1 23 2 0,-11-2 3 0,11 23 0 0,-11 10 0 0,-11 33 2 0,0-11-7 0,1 22 0 0,10-33-3 0,0-11 0 0,0 22-2 0,10-10-2 0,1-1 2 0,0-11-1 0,-1-21-1 0,2-1-3 0,-1-10-11 0,-11-11-17 0,-11-11-31 0,-1 0 29 0,2 0 29 0</inkml:trace>
  <inkml:trace contextRef="#ctx0" brushRef="#br0" timeOffset="22">9068 16941 4 0,'0'0'0'0,"0"0"0"0,0-11 4 0,0 0 4 0,0 0 1 0,-11 0-1 0,11 11-1 0,0 0-2 0,-11 0-3 0,11 11-2 0,-12 22 0 0,12 10 1 0,-10 1 0 0,10 10-1 0,0-11 1 0,10-10-1 0,13 0 1 0,-1-12 0 0,10-10-1 0,-10-11 1 0,11-11 0 0,-1-10 0 0,-21-1 0 0,11-11 0 0,-22-10 0 0,0 10 0 0,-12-10 0 0,-9-33 0 0,-11 21 0 0,20 32 0 0,-9 14 0 0,10 9 0 0,0 9 0 0,1 14 0 0,10-1-2 0,0 11 0 0,0-12-1 0,0 1 2 0</inkml:trace>
  <inkml:trace contextRef="#ctx0" brushRef="#br0" timeOffset="23">10404 16930 6 0,'0'0'1'0,"0"-11"-1"0,12-11 2 0,-12 11 9 0,0-12 5 0,-12 14 2 0,12-2-3 0,-10 0-4 0,-11 11-6 0,10 11-2 0,-12 9-2 0,13 3 1 0,10-1-2 0,-11 11 0 0,-1 10 0 0,12 1 1 0,12-12-1 0,21 12 0 0,0-23 0 0,10-10 1 0,11 0-1 0,1-11 1 0,-2-22-1 0,3-10 1 0,-14-1 0 0,-9 1 0 0,-11-12 0 0,-12-43 1 0,-20 44-1 0,0 21 1 0,-23-12-1 0,0 24 1 0,1-1 0 0,-1 11-1 0,-11 21-1 0,11 2-61 0,1-1 20 0,32-2 34 0</inkml:trace>
  <inkml:trace contextRef="#ctx0" brushRef="#br0" timeOffset="24">12645 15745 8 0,'11'-22'0'0,"-11"1"0"0,10-2 2 0,2 2 1 0,-12 10-1 0,0 11-1 0,-12 0-3 0,2 0-4 0,-1 21 6 0,11-21-8 0</inkml:trace>
  <inkml:trace contextRef="#ctx0" brushRef="#br0" timeOffset="25">12656 15679 8 0,'0'-11'0'0,"0"1"0"0,0-11 2 0,10-2 6 0,2 1 4 0,-12 2 3 0,10 8 2 0,2 1-1 0,-12 0-4 0,0 11-2 0,0 11 2 0,0 21-4 0,0 24 1 0,-12 9 0 0,12 0-1 0,0 0-1 0,-10 11-1 0,10 0-2 0,-12 11-1 0,12-11-1 0,0-22 0 0,0 11-2 0,12 1 1 0,10-12-1 0,-1 0 1 0,-10-21-2 0,0-11 2 0,-1-10-2 0,2-2-1 0,-12-10-9 0,11 0-22 0,-11 0-35 0,0 0 20 0,0 0 39 0</inkml:trace>
  <inkml:trace contextRef="#ctx0" brushRef="#br0" timeOffset="26">12210 16962 9 0,'0'0'0'0,"0"0"0"0,0 0 1 0,0 11 3 0,10-11 5 0,2 11 4 0,-1-11 2 0,11 0 2 0,-1-11-3 0,0 0-4 0,12-21-2 0,-21 10 1 0,-12-11-1 0,0 12-3 0,-12-1-2 0,-9 0-2 0,-12 10 1 0,1 12-1 0,-2 12 0 0,-8 10-1 0,-2 21-1 0,32-21 2 0,-8 0-2 0,8 10 1 0,2 12 0 0,10-1 0 0,0-10 0 0,10 0 0 0,12-1-1 0,0-10 1 0,11-11 0 0,10-11-1 0,-10 0-13 0,10-22-21 0,-10-10-19 0,0 10 33 0</inkml:trace>
  <inkml:trace contextRef="#ctx0" brushRef="#br0" timeOffset="27">13374 16897 9 0,'0'0'0'0,"11"-11"1"0,10-12 12 0,-10 23 7 0,-1-9-1 0,-10 9 0 0,0 0-3 0,-10 21-3 0,-1-10-6 0,-10 11 0 0,-2-11-3 0,2 21-1 0,-11 1-3 0,10 0 1 0,-1-12-2 0,23 12 1 0,0-22-1 0,12 0 1 0,9 0-1 0,23-11 1 0,0-11 0 0,-2 0 0 0,3 0 0 0,8 0-1 0,-9 0-6 0,-11 0-8 0,0 1-9 0,-23 10-8 0,0-11 1 0,-10 11 21 0,0 0 2 0</inkml:trace>
  <inkml:trace contextRef="#ctx0" brushRef="#br0" timeOffset="28">13515 16788 22 0,'0'0'17'0,"-11"0"14"0,11 0 0 0,0 10-10 0,0 13-6 0,0 19-6 0,0-19-5 0,0 21-4 0,0-1-1 0,0 12-12 0,0-1-39 0,21-11-14 0,2 1 48 0</inkml:trace>
  <inkml:trace contextRef="#ctx0" brushRef="#br0" timeOffset="29">11982 16941 9 0,'0'0'0'0,"-11"0"5"0,11 0 10 0,-12 0 2 0,12 0 2 0,-10-11 1 0,10 0-2 0,0 0-2 0,10-11-4 0,2 11-4 0,-1-1-2 0,11-8-2 0,10-2-4 0,1-1 1 0,10 2 0 0,-10 11 0 0,0-1-1 0,-12 11 1 0,0 0 0 0,2 11 1 0,-12 20 2 0,-11 3 1 0,0 9-2 0,-11-21-1 0,0 11 0 0,-1 10 0 0,-9 1-1 0,-23 10 0 0,23-10 0 0,-23-1-1 0,11-10 0 0,0-12 1 0,1 1-1 0,11-22 0 0,-1 11 0 0,11-22 0 0,0-11 0 0,11 1 0 0,0-1 0 0,32-11 0 0,-9 22-2 0,10-10 3 0,-12 21 0 0,12-11 0 0,10 11 0 0,0 11 1 0,1-11 1 0,0 11 1 0,10-11-1 0,1 0-1 0,-2 0-3 0,12-11 2 0,-9 11 0 0,-2-11 0 0,-21 11-7 0,-13 0-22 0,-8 11-54 0,-1 0 10 0,-11-1 64 0</inkml:trace>
  <inkml:trace contextRef="#ctx0" brushRef="#br0" timeOffset="30">13417 16723 9 0,'0'0'0'0,"0"-21"4"0,-11-1 10 0,11-21 14 0,0 31-6 0,0 1-4 0,0 0-5 0,0 11-7 0,0 0-3 0,0 11 2 0,-12 22 0 0,12 10 1 0,-9 12-2 0,9 21 0 0,0-34-2 0,0 3 0 0,0-2-1 0,0 12-1 0,-11-12 1 0,11 1 1 0,0-22 1 0,-12-1 0 0,12-10 4 0,0-22-1 0,12 0-4 0,-1-21-1 0,-2-1-1 0,3 1 1 0,9-12-2 0,24-21 1 0,-13 32 0 0,-11 22 0 0,2-1-1 0,-2 12 1 0,0 12 1 0,2-1 0 0,-12 0-1 0,10 11 2 0,-21 0-2 0,10 10 2 0,-10 1 0 0,-10-11 1 0,-11 21-1 0,-1-10 2 0,-11-12-1 0,1 12-1 0,-1-11-1 0,-11-11 0 0,11 0 1 0,12-11 0 0,-11 0-2 0,10 0 0 0,-1 0-4 0,13-11-11 0,10 11-42 0,0 0-35 0,10-11 62 0</inkml:trace>
  <inkml:trace contextRef="#ctx0" brushRef="#br0" timeOffset="31">15689 15755 3 0,'0'-22'0'0,"0"1"1"0,0-1 5 0,0 11 3 0,0 0 2 0,0 1-2 0,0-1 0 0,-10 1 0 0,10 10-3 0,0 0-2 0,10 10-2 0,13 22 1 0,-2-9 1 0,12 8 0 0,-12 13 0 0,11 76 7 0,-20-56-3 0,-12 13 0 0,0-1-1 0,-12-21 0 0,12 21-2 0,-10 0-1 0,-1 11-2 0,11 0-1 0,11-10 0 0,-1-12-1 0,2 0 0 0,-1 0 0 0,0-11 1 0,-11-21-1 0,0-12 0 0,-11 12 0 0,0-11 0 0,11-1 0 0,-12-10-2 0,12 0-2 0</inkml:trace>
  <inkml:trace contextRef="#ctx0" brushRef="#br0" timeOffset="32">14950 17017 9 0,'0'0'1'0,"0"0"2"0,0 0 8 0,10 11 2 0,2-1-1 0,-1-10 0 0,21 0 2 0,-10 0-2 0,0 0-1 0,11-10-3 0,-13-12 0 0,3 0-4 0,-13 0-1 0,2 1-1 0,-12-12-2 0,0 0 1 0,-12 12 1 0,-9 21-2 0,-11 0 1 0,10 9-1 0,-1 3 0 0,13 21 0 0,-12 0 0 0,1-1 0 0,10 12 0 0,11-1 0 0,0 1 0 0,22-12 1 0,10 1-1 0,11-11 0 0,1-11 1 0,0-1 0 0,10-10-1 0,-10 0 1 0,-12-10 0 0,1-1-1 0,-11 0 0 0,-11 0-1 0,-2 0-2 0,-9 0 0 0</inkml:trace>
  <inkml:trace contextRef="#ctx0" brushRef="#br0" timeOffset="33">16462 16930 8 0,'0'0'2'0,"0"0"3"0,0 11 33 0,0-11-26 0,0 21 1 0,0-10-3 0,-22 22-4 0,-1-1 0 0,-9-10-2 0,11 11 0 0,10-1-1 0,0-21 1 0,11 0 1 0,33 0-2 0,9-11 0 0,14 0-2 0,9-11-1 0,0 11 1 0,0-11-1 0,-22 0 0 0,-11 11-1 0,-9 0 0 0,-13-10-5 0,-10 10-13 0,-10 0-13 0,-13 0-5 0,-19 0 12 0,9-11 18 0</inkml:trace>
  <inkml:trace contextRef="#ctx0" brushRef="#br0" timeOffset="34">16570 16875 23 0,'0'0'0'0,"0"0"22"0,0 0 2 0,0 0 9 0,0 11-31 0,0 22-1 0,0-1 1 0,0 12 0 0,-10 10 0 0,10 12-1 0,0-12 0 0,0 11-2 0,10-10-3 0</inkml:trace>
  <inkml:trace contextRef="#ctx0" brushRef="#br0" timeOffset="35">18669 15603 3 0,'-11'-22'1'0,"11"1"-1"0,0-1 1 0,0 0 3 0,11 11 4 0,-1-10 3 0,2-1 3 0,-12 11 0 0,11-11-4 0,-1 22-3 0,1-11-1 0,0 11-2 0,-1 0-1 0,-10 44 8 0,0 10 3 0,-10 11-2 0,-12 33 0 0,1-10-4 0,9 8-3 0,2 2-3 0,10-10 0 0,0-23-1 0,10 0 0 0,2 12 0 0,20-1-3 0,-21-11 1 0,11 0-1 0,-1-20-3 0,-21-14-4 0,12 3-11 0,-12-13-22 0,0-11-16 0,-12 1 42 0</inkml:trace>
  <inkml:trace contextRef="#ctx0" brushRef="#br0" timeOffset="36">17950 16603 6 0,'0'0'0'0,"0"-10"0"0,0-1 2 0,12 1 3 0,-12-2 1 0,11 12 2 0,-11 22 1 0,0 10 1 0,0 12-3 0,-11 10-2 0,-1 11-1 0,12-10 1 0,-9-33-2 0,9-1-3 0,0-10 0 0,0 11 1 0,0-11-1 0,0-11 1 0,9 0 0 0,-9 0 0 0,33-56 0 0,0 25 0 0,11-3-1 0,0 3 4 0,-12 20-5 0,1 11 1 0,-22 0 0 0,10 0 0 0,-21 21 0 0,0 12 2 0,-10 0-1 0,-1-22 0 0,0 10-1 0,0-10 0 0,-22 11 1 0,12 0 0 0,-12-11-1 0,0-1 2 0,11 1-1 0,1 0 0 0,-1-11 0 0,-1 0 1 0,14 0-1 0,9 0-2 0,0-11-1 0,9 11 0 0</inkml:trace>
  <inkml:trace contextRef="#ctx0" brushRef="#br0" timeOffset="37">19539 16637 11 0,'0'-12'12'0,"0"1"2"0,11 0 7 0,-11 22-2 0,0 0 0 0,0 11-4 0,0 21-5 0,0 0-3 0,11 1-2 0,-11 0 0 0,10-11-2 0,-10-12-3 0,11 1 0 0,0 0 0 0,-11 0 1 0,10-12-2 0,2 12-2 0,-12-11 0 0</inkml:trace>
  <inkml:trace contextRef="#ctx0" brushRef="#br0" timeOffset="38">21659 15572 2 0,'0'-23'0'0,"0"1"0"0,11 0 1 0,-1 1 2 0,2-1 2 0,-12 0 2 0,0-11 3 0,11 23-1 0,-11-1-2 0,0 0-2 0,11 11-2 0,-11 0 0 0,0 0 3 0,0 32 6 0,0 12 0 0,-11 10 0 0,11 22-1 0,-11 1-3 0,11 10-2 0,0 10 1 0,11-9-4 0,-11-2-1 0,0-11 3 0,-11-19-3 0,11 20 0 0,0-11 1 0,0 0-3 0,0-10 0 0,0-12 1 0,-12 1-2 0,12-12 1 0,-10-21-7 0,10 11-34 0,-11 0-37 0,11-11 58 0</inkml:trace>
  <inkml:trace contextRef="#ctx0" brushRef="#br0" timeOffset="39">20973 16690 4 0,'0'-10'1'0,"0"-12"5"0,-10 11 6 0,10 11 3 0,-11 0-1 0,-21 11-2 0,-2 11-3 0,13 21-1 0,11 1-4 0,-1-1-1 0,11-10 0 0,0-13-3 0,21 14 1 0,12-12-1 0,0 0 1 0,21-12-1 0,-10 1 1 0,10-11-1 0,-11-11 1 0,-10-10 0 0,0-12-1 0,-12-10 1 0,-21-13 0 0,-11 3 0 0,-22 10 0 0,0 9-1 0,1 13 1 0,-1 11 0 0,12 10-1 0,0 21-28 0,10 11-30 0,-1 11 42 0</inkml:trace>
  <inkml:trace contextRef="#ctx0" brushRef="#br0" timeOffset="40">22311 16690 3 0,'-10'-10'0'0,"10"10"0"0,-11 0 0 0,11-12 2 0,-11 2 3 0,11 10 4 0,0-11 3 0,0 11 2 0,0-10 1 0,11-2 4 0,0 1-5 0,21 0-3 0,11 1-5 0,1-1-3 0,0 11-2 0,10 0 2 0,-21 11 0 0,-12 21 0 0,-10-10 2 0,-22 21-1 0,-10 0-1 0,-24 12 0 0,3-11-2 0,9-13 0 0,1-8-1 0,9-1 0 0,13-11 0 0,-1 0 0 0,11 0 0 0,21-11 1 0,11 0-1 0,13 0 1 0,-2 0-1 0,12-11 0 0,-12 11 1 0,-10 0-2 0,0 0-2 0,-12 11-1 0</inkml:trace>
  <inkml:trace contextRef="#ctx0" brushRef="#br0" timeOffset="41">23127 17212 37 0,'0'0'8'0,"0"-10"-5"0,11-1-5 0,11 0-26 0,-2 0 10 0</inkml:trace>
  <inkml:trace contextRef="#ctx0" brushRef="#br0" timeOffset="42">293 13070 3 0,'-11'-22'0'0,"11"11"4"0,-12-11 8 0,12 11 5 0,0 2 2 0,0 9-3 0,0 0 14 0,12 9-18 0,9 13 0 0,2 0-5 0,-1 11-2 0,-2-1-2 0,-8 1-3 0,-1 11-2 0,0-11-2 0,10-12-12 0,-21 0-18 0,12-10-20 0,-12-11 26 0,0-11 26 0</inkml:trace>
  <inkml:trace contextRef="#ctx0" brushRef="#br0" timeOffset="43">368 12874 5 0,'12'0'7'0,"-12"0"6"0,11 11 5 0,0 0 5 0,0 21-7 0,21 1-6 0,-10 1-1 0,11 19-4 0,-1-10-1 0,-11 12-3 0,24-11-2 0,-25-1 0 0,3-11-2 0,-1-9-1 0,-22-2-4 0,0-21-3 0,0 0-3 0,-12-11-2 0,-9-22 3 0,0-9 4 0,-2-3 1 0,2-8 1 0,-23-12 3 0,23 0 2 0,9-2 3 0,-9 13 0 0,10-11 0 0,11 21 0 0,0 22 2 0,11-10 1 0,10 32 2 0,-9 0 7 0,9 22 6 0,1 21 1 0,-12 1-4 0,2 10-2 0,-12 11-3 0,0-9-5 0,0-3-3 0,-12-20-3 0,2-12 0 0,-1 2-3 0,0-23-6 0,11-12-9 0,0-20-9 0,-10 11-14 0,10-13 15 0,10 3 23 0,1 8 1 0</inkml:trace>
  <inkml:trace contextRef="#ctx0" brushRef="#br0" timeOffset="44">586 12624 4 0,'0'0'0'0,"-10"-11"0"0,-1-11 2 0,-1 22 8 0,12-12 6 0,-10 12 4 0,10 0-1 0,0 12-4 0,10 21-1 0,2 0 0 0,9 10-3 0,2 11-6 0,-2-10-4 0,-10-1-3 0,22-21 1 0,-23-11-1 0,12-11 2 0,-12-22-1 0,2 0 2 0,-12 1 1 0,11-23 0 0,-22 1 0 0,11 21-1 0,-12-11 0 0,12 1 1 0,-10 21-1 0,10-11-1 0,-11 22 1 0,11 0 0 0,11 11-1 0,-1 11-1 0,2-11 0 0,9 10 0 0,-9 1-1 0,8-11 2 0,-8 0-1 0,-1-11 0 0,11-11 1 0,-11 0 0 0,0-21 0 0,-11-1 1 0,11 0-1 0,-11 1 1 0,-11-13 0 0,0 14 2 0,0-3-1 0,-22 13-3 0,21 11 3 0,-8 10 0 0,-2 10-1 0,11 11-2 0,11 13-7 0,0-3-8 0,0 14-20 0,0-13-2 0,11-10 8 0,-1-11 19 0,13 0 10 0,-14-11-2 0</inkml:trace>
  <inkml:trace contextRef="#ctx0" brushRef="#br0" timeOffset="45">814 12396 3 0,'0'0'0'0,"0"-12"0"0,-10 2 5 0,10-1 5 0,-11 1 5 0,11-2 11 0,11 1-6 0,-11 11-5 0,10 0 0 0,13 11-3 0,-12 1-3 0,10 9-4 0,1 1-2 0,-11 0-2 0,11-12-1 0,-12 1 1 0,-10-11 0 0,12 0-1 0,-12-11 1 0,0-11 0 0,0-10-1 0,0-1 2 0,-12-10-3 0,2-1 1 0,-1 13-1 0,0 8 2 0,11 12-1 0,0 0-1 0,11 33-1 0,0 1 2 0,11 8-1 0,-12-20 1 0,23 12 0 0,-23-13 0 0,13 1 0 0,-13-11-2 0,1 0 2 0,0-11 0 0,-1 1-2 0,2-2-7 0,-1 1-27 0,-1 11-22 0,-10-11 28 0,0 0 27 0</inkml:trace>
  <inkml:trace contextRef="#ctx0" brushRef="#br0" timeOffset="46">946 11807 2 0,'-22'-65'1'0,"-11"1"9"0,11 10 8 0,12 9 4 0,10 24-3 0,-11 11-3 0,11-1-4 0,11 22-1 0,-1 10 3 0,12 23-4 0,21 10-1 0,1 0-3 0,10 23 0 0,-10-1-3 0,9 11-2 0,3 0-1 0,-2 21-1 0,1-21 0 0,-2 11-3 0,-30-21-4 0,9-12-12 0,-10-11-8 0,-1-21-1 0,-21-24 5 0,12-9 3 0,-12-31 6 0,-22-24 8 0,-1-10 6 0,2-10 1 0,-23 10 0 0,23 9-1 0</inkml:trace>
  <inkml:trace contextRef="#ctx0" brushRef="#br0" timeOffset="47">1174 11950 2 0,'0'0'2'0,"-12"11"9"0,12-1 7 0,0 12 2 0,0 11-9 0,0 21-1 0,12-10-7 0,-12-12-4 0,11 1 0 0,-11-11-3 0,10-10-8 0,2-3-16 0,-2-9 3 0,-10-21 20 0,10-1 4 0</inkml:trace>
  <inkml:trace contextRef="#ctx0" brushRef="#br0" timeOffset="48">1283 11742 2 0,'0'0'1'0,"-11"0"10"0,11 0 12 0,0 0 12 0,0 12-13 0,0 10-5 0,11-11-7 0,0 9-6 0,-1 3-3 0,1-12-2 0,0 11-1 0,0-22-10 0,-1 0-12 0,2 0-15 0,-12 0 4 0,11-33 24 0,-11 1 9 0</inkml:trace>
  <inkml:trace contextRef="#ctx0" brushRef="#br0" timeOffset="49">1326 11449 4 0,'0'0'0'0,"-11"0"6"0,11 0 1 0,-11 0-1 0,11 0-5 0,0 11-2 0,0-11-4 0,0 11-5 0,11 1 5 0,0-2 2 0</inkml:trace>
  <inkml:trace contextRef="#ctx0" brushRef="#br0" timeOffset="50">1565 11504 3 0,'0'0'1'0,"0"-33"9"0,-11 11 8 0,-10-9 9 0,-2 8-3 0,13 12-6 0,-13 11-1 0,13 0-3 0,0 11-7 0,-2 0-3 0,12 22-3 0,0-1-1 0,0 1-1 0,0 0 0 0,22-1 0 0,0-10 0 0,-1-11-1 0,23-22-1 0,0-22 0 0,-11-21-2 0,9 10-4 0,-19 2-17 0,-12 8-26 0,0 23 17 0,-11 11 30 0</inkml:trace>
  <inkml:trace contextRef="#ctx0" brushRef="#br0" timeOffset="51">641 13961 0 0,'0'0'0'0,"0"0"0"0,0-11 0 0,-11 1 2 0,11-12 4 0,-12 0 7 0,3 0 7 0,9 1-1 0,0 10-1 0,0 11-3 0,-11 0-5 0,11 11-6 0,11 10-2 0,-2 12-3 0,14 10-2 0,-13 2 1 0,13-14-1 0,-13 3-2 0,12-3-14 0,-12 3-9 0,-10-24-3 0,0-10 15 0,0-10 15 0,-10-24 1 0</inkml:trace>
  <inkml:trace contextRef="#ctx0" brushRef="#br0" timeOffset="52">576 13679 0 0,'0'0'0'0,"-11"0"2"0,11 0 2 0,0 0-1 0,0 10-2 0,0-10-2 0,0 11-3 0,11 0-1 0,-1 0 5 0,-10-11 0 0</inkml:trace>
  <inkml:trace contextRef="#ctx0" brushRef="#br0" timeOffset="53">695 13624 0 0,'-11'-22'0'0,"1"1"2"0,-13-12 6 0,13 11 4 0,10 1 5 0,-11 10-2 0,11 0-1 0,0 11-4 0,11 11 0 0,11 9-1 0,-1 14-5 0,1 10-2 0,11-1-2 0,0 22-2 0,-12 1-2 0,12-1-2 0,0 11 0 0,-1 0-2 0,1 22 0 0,-11-54 2 0,-12 21-8 0,0-22-1 0,2-21-1 0,-12-11 2 0,0-22 10 0</inkml:trace>
  <inkml:trace contextRef="#ctx0" brushRef="#br0" timeOffset="54">848 13700 0 0,'0'0'0'0,"0"-11"2"0,-11 22 7 0,11 11 5 0,-11 11 0 0,11-1-4 0,-12 1-4 0,12 0-5 0,0-12-2 0,-10 1-2 0,10-11-10 0,0 0-11 0,10-11 9 0</inkml:trace>
  <inkml:trace contextRef="#ctx0" brushRef="#br0" timeOffset="55">966 13461 0 0,'0'0'0'0,"0"-12"0"0,0 2 0 0,0 10 2 0,-10 0 5 0,10 0 2 0,-10 0 4 0,10 10-3 0,0 13-2 0,-12-1-1 0,12 10-3 0,12 1-4 0,-2 10-2 0,0-21-2 0,2 11 2 0,9-22 0 0,2 0 1 0,-13-11 0 0,12 0 0 0,-12-22 1 0,2 0 2 0,-12 0-1 0,0-32 1 0,0 21 0 0,0 1 0 0,-12 10 0 0,12-1 0 0,-10 23 0 0,-1 0 0 0,11 0 0 0,0 12 0 0,0 10-2 0,11 0 1 0,-1 10-2 0,23-21-1 0,-21 11 1 0,8-11 1 0,3 0 2 0,-13-22 3 0,13 11 1 0,-13-22 1 0,2-11-1 0,-12 12 0 0,0-12 0 0,0 0 0 0,-12 1-1 0,2 9-2 0,-13-8 0 0,-10 9-1 0,24 22-2 0,-2 0-3 0,-11 11-6 0,22 21-5 0,-11 1-6 0,22 21-13 0,-1-21 2 0,2-1 19 0</inkml:trace>
  <inkml:trace contextRef="#ctx0" brushRef="#br0" timeOffset="56">1162 13319 0 0,'0'-10'0'0,"0"10"1"0,-10-11 3 0,10 1 4 0,0-2 5 0,10 12 1 0,2 0 0 0,9 12-3 0,-9-2-6 0,8 23 0 0,-8-11-3 0,9-1-1 0,-9-11-1 0,-1 13 1 0,0-23 0 0,-1 11 3 0,-10-11 0 0,0-11-1 0,11 0 0 0,-11-11-1 0,0-21 0 0,-11 10 2 0,11-11-1 0,-10 1-1 0,10 10 0 0,0 23 0 0,0-2-3 0,10 24 3 0,1-2-2 0,11 12-1 0,-12 11 1 0,13-12-1 0,-2 13 0 0,-10-24-2 0,11 1 2 0,-11-1-2 0,-1-10-6 0,-10 0-23 0,12 0-19 0,-12-10 41 0,0 10 10 0</inkml:trace>
  <inkml:trace contextRef="#ctx0" brushRef="#br0" timeOffset="57">1217 12548 0 0,'0'0'1'0,"-10"-11"7"0,10 11 2 0,0 11-3 0,10 0 0 0,0 9 4 0,13 14 1 0,10 10-2 0,10 21-3 0,11 11-2 0,-10 11-6 0,9 11 1 0,3 10-3 0,-2 1-1 0,-1-21 0 0,-8 8 0 0,-2-19-1 0,-10-12-1 0,-11-21-1 0,0-12-1 0,-22-10-3 0,10-22-1 0,-20 0 2 0,10-11 7 0</inkml:trace>
  <inkml:trace contextRef="#ctx0" brushRef="#br0" timeOffset="58">1587 12950 0 0,'0'0'0'0,"-12"0"6"0,12 0 12 0,-10 22 4 0,10 10-2 0,-11 1-4 0,0 0-3 0,1-1-7 0,10-9-6 0,-11 8-2 0,11-9 0 0,0-10-6 0,0-2-19 0,0-10-14 0,0 0 21 0,11-22 19 0,-1 22 1 0</inkml:trace>
  <inkml:trace contextRef="#ctx0" brushRef="#br0" timeOffset="59">1663 12852 1 0,'0'-11'0'0,"-11"0"9"0,-10-10 10 0,10 10 13 0,-1 0-3 0,2 11-4 0,10 0-7 0,-11 0-7 0,11 11-5 0,0 11-6 0,11-1 0 0,-1 12-2 0,2-11-2 0,-1 10-5 0,10-10-11 0,-10 0-14 0,11-11-15 0,0 1 19 0,-1-12 28 0</inkml:trace>
  <inkml:trace contextRef="#ctx0" brushRef="#br0" timeOffset="60">1652 12602 1 0,'0'0'0'0,"-12"0"0"0,12 11 1 0,0 0-1 0,0-11 0 0,0 0-1 0,0 11 1 0,0-11-1 0</inkml:trace>
  <inkml:trace contextRef="#ctx0" brushRef="#br0" timeOffset="61">1870 12579 0 0,'0'0'1'0,"0"-9"-1"0,0-2 0 0,0 0 0 0,0 11 1 0,-12-11 5 0,12 11 4 0,0-11 2 0,0 11 1 0,0-12-3 0,0 12-1 0,0-10-1 0,0 10 1 0,0 0 1 0,0-11 1 0,0 11-4 0,0 0-1 0,-10 0-4 0,10 0-1 0,0 0-2 0,0 0 0 0,0-10 1 0,0 10-1 0,0 0 0 0,0 0 1 0,0 0 0 0,0 10 0 0,0-10 0 0,10 0 0 0,-10 0-1 0,0 0 1 0,0 0 0 0,0-10 1 0,0 10-1 0,0 0 0 0,0-11 0 0,0 11 1 0,0 0-1 0,0 0 1 0,0 0 0 0,0 0 0 0,-10 0 0 0,10 0 0 0,-11 0-1 0,11 11 0 0,-11 10 0 0,11 1 0 0,0 11-2 0,0-1 0 0,11-10 0 0,10 11 0 0,-9-12-2 0,9-10 0 0,-10-11 1 0,10 0 1 0,-9-21 2 0,-1-1 0 0,-1-11 0 0,-10 10 2 0,0-8-1 0,-10-3 0 0,-1 13 0 0,-1 11 2 0,2-1-2 0,10 0 2 0,0 11-2 0,0 0 1 0,0 11 0 0,22 10-1 0,11 12-1 0,-1 11 1 0,12-1-1 0,-12 1 0 0,11 10 1 0,-9 0 0 0,-13 11 2 0,1-10-2 0,-11-1 0 0,-11-10 0 0,0 10-1 0,-23-10-2 0,2 0-2 0,-23-13-8 0,1-19-8 0,0-12-14 0,-11-33-10 0,-2-21 36 0,24 10 8 0</inkml:trace>
  <inkml:trace contextRef="#ctx0" brushRef="#br0" timeOffset="62">1477 11330 4 0,'0'-11'0'0,"0"0"13"0,0 11 0 0,0-11 2 0,12 11 34 0,-12 11-31 0,21-11-3 0,12 22-6 0,-11-11-4 0,11 21 0 0,0 13-2 0,-1-14-3 0,1 24 2 0,-22-11-1 0,10 10 0 0,-21 11-2 0,0-11 1 0,0 1-1 0,-21-24-1 0,10-8 0 0,-12-12 0 0,2-11-3 0,0 11-1 0,-2-33-9 0,2 11-16 0,9-21-22 0,12 21 21 0,-10-11 29 0</inkml:trace>
  <inkml:trace contextRef="#ctx0" brushRef="#br0" timeOffset="63">2033 10688 4 0,'-22'11'0'0,"11"-11"0"0,-1 12 0 0,3-12 0 0,-2 10 0 0,-1-10 0 0,2 0 0 0,10 11 0 0,-11-11 0 0,11 10 0 0,0 2 0 0,11-12 0 0,-11 11 0 0,10 0 0 0,-10-11 0 0,12 0 0 0,-12 0 0 0,11 10 0 0,-11-10-4 0</inkml:trace>
  <inkml:trace contextRef="#ctx0" brushRef="#br0" timeOffset="64">1923 10711 5 0,'0'-34'2'0,"0"13"6"0,-10 11 8 0,10 10 0 0,0 10-6 0,0 1-3 0,10 21-1 0,2 1-3 0,9 11-2 0,11-23 0 0,-9 1-1 0,10-11 0 0,-23-11 1 0,12 0 4 0,-22-23 0 0,10 2 0 0,-10-11-3 0,-10-1 1 0,0 11-1 0,-12-10 0 0,11 21-3 0,-11 1 1 0,11-2 1 0,11 1-3 0,11 22-2 0,-1 1 3 0,13 9-1 0,-1-11 2 0,-2 1-1 0,3-11 1 0,-13 0 0 0,13-11 0 0,-12-10 1 0,-1 11 1 0,-10-2-1 0,-10 1 1 0,10 0-1 0,-11 0 1 0,-12 1-3 0,13-12 1 0,-1 22-1 0,-1-11-1 0,12 11-4 0,0 0-12 0,0 0-12 0,0 11 0 0,0-11 23 0,0 12 3 0</inkml:trace>
  <inkml:trace contextRef="#ctx0" brushRef="#br0" timeOffset="65">2184 10373 6 0,'0'-11'3'0,"0"22"20"0,0 0 0 0,0 0-6 0,12 12-12 0,-1-3-5 0,0 2 0 0,0-11-5 0,-11 11-10 0,10-11-11 0,0-11 3 0,-10 10 19 0</inkml:trace>
  <inkml:trace contextRef="#ctx0" brushRef="#br0" timeOffset="66">2184 10286 5 0,'0'0'0'0,"0"0"0"0,-10 0 0 0,10 0 0 0,0 11 0 0,10 0-1 0,2-11-3 0</inkml:trace>
  <inkml:trace contextRef="#ctx0" brushRef="#br0" timeOffset="67">2294 10330 5 0,'0'0'1'0,"-22"-11"7"0,22 0 6 0,-11 11-1 0,22 0 12 0,-11 11-13 0,11 0-4 0,10 10-4 0,-9-10 0 0,-2-11 0 0,0 11-2 0,2-11 0 0,-12 0 1 0,11-11-1 0,-11-11 1 0,0 1-2 0,0-12-2 0,0 1 1 0,-11 10 0 0,22-11 1 0,-11 22 0 0,10 0 3 0,13 11 3 0,-2 22-1 0,0 0-3 0,12 11-1 0,-10-12-3 0,-2 12 0 0,0-11-4 0,2 10-18 0,-23 1-34 0,0-1 15 0,0 1 37 0</inkml:trace>
  <inkml:trace contextRef="#ctx0" brushRef="#br0" timeOffset="68">2467 11798 4 0,'-10'-22'-1'0,"-13"-12"1"0,23-8 0 0,-21 9 4 0,10 0 4 0,11 12 4 0,-10 10 2 0,10 0-1 0,0-1-2 0,0 12-2 0,21 12 3 0,-10 10-1 0,22 9-5 0,-11 14-3 0,10-13-2 0,-11 12-1 0,12-22 1 0,-11-11-1 0,-12-2 1 0,2-9 1 0,-1-9 2 0,-11-2-2 0,0-22-2 0,0-10-1 0,0-1-1 0,-11 1 2 0,-1-2 0 0,12 14 0 0,0 9 0 0,0 22 0 0,0 11 0 0,12 0 0 0,9 10 0 0,2 1 0 0,-12-11-1 0,10 0 0 0,1 0 1 0,-12-1-1 0,2-10-3 0,-1 0-4 0,-11 0-18 0,10 0-20 0,-10-10 23 0,-10-1 19 0</inkml:trace>
  <inkml:trace contextRef="#ctx0" brushRef="#br0" timeOffset="69">2620 11373 5 0,'0'0'0'0,"0"0"7"0,-11 0 8 0,11 0 3 0,0 0-8 0,0 0-10 0,0 0-5 0,0 0-8 0,11 11-12 0,11 0 17 0,-11 0 4 0</inkml:trace>
  <inkml:trace contextRef="#ctx0" brushRef="#br0" timeOffset="70">2696 11418 5 0,'0'-23'0'0,"-11"-9"4"0,0 22 9 0,11-13 3 0,11 12 4 0,-11 0-1 0,11 11-3 0,10 11-4 0,-9 11-4 0,9 0-1 0,11-1-2 0,-20-10-3 0,9 12 1 0,-9-23-2 0,-1 10-1 0,-2-10 0 0,-9-10 1 0,0-13-1 0,12 1 0 0,-12-21-1 0,-12-1 1 0,12 12 1 0,-9-12-1 0,-2 12 1 0,11 21-2 0,11 11 2 0,-11 0-1 0,21 11 1 0,12 10 0 0,-12 1 0 0,11-11-1 0,-20 11-1 0,9-11 0 0,2 10-10 0,-23 1-25 0,10 0-20 0,-10 1 30 0,11 8 21 0</inkml:trace>
  <inkml:trace contextRef="#ctx0" brushRef="#br0" timeOffset="71">2880 12167 3 0,'-10'-11'0'0,"-1"0"0"0,11 11 0 0,-12-10 1 0,3-1 3 0,-2 0 3 0,-1 11 2 0,12 0 1 0,0-11-1 0,0 11 2 0,0 0 2 0,0-11-1 0,0 22 12 0,12-11-13 0,-1 22-4 0,10-1-5 0,0 1 0 0,2 11-3 0,-13-10 2 0,2-3-1 0,-2-9 0 0,-10-11-1 0,10 0 0 0,-10 0 2 0,0-31-1 0,0 8-2 0,0-21-1 0,-10 12 3 0,10-12-1 0,-10 12 1 0,-2 10 0 0,12 11 0 0,0 11-1 0,12 0 1 0,-12 0-1 0,10 22 1 0,12-11 0 0,-11 10 1 0,-1 1-2 0,2-11 1 0,-1 0 1 0,-1-11-1 0,-10 0 1 0,0 0 0 0,11-11 0 0,-11 0-1 0,0-22 0 0,0 1-1 0,-11 10 1 0,11-11 0 0,0 12 1 0,0-1-2 0,0 11 2 0,0 11-1 0,0 0 1 0,11 11 1 0,0 0 1 0,-1 11-1 0,2-12 0 0,-1 1-2 0,0 0 0 0,-11 0 0 0,11-11-1 0,-1 0-1 0,-10 0-8 0,0 0-9 0,0 0 10 0,10-11-42 0,-10 0 18 0,12 0 31 0,-12 11-1 0</inkml:trace>
  <inkml:trace contextRef="#ctx0" brushRef="#br0" timeOffset="72">3185 11798 4 0,'-10'0'1'0,"-2"0"8"0,12 0 9 0,-10-11 4 0,-1 0-4 0,0 11-3 0,11 0 1 0,-11 11-5 0,11-11-2 0,0 20-4 0,0 3-2 0,11-1-2 0,0 0-1 0,0-11-1 0,-1-1 0 0,2-10-3 0,-12-10 1 0,10-1 0 0,-10-22 0 0,0-10-1 0,0 21 1 0,-10-12 4 0,-2 24-1 0,2-1 0 0,10 1 1 0,0 10-1 0,0 10 1 0,10 1-1 0,2 11 0 0,9-11 0 0,-10 11-1 0,0-11-6 0,11-2-8 0,-11-9-13 0,-1 12-1 0,1-12 7 0,0-12 15 0,-11 3 6 0,10 9-2 0</inkml:trace>
  <inkml:trace contextRef="#ctx0" brushRef="#br0" timeOffset="73">3326 11602 2 0,'0'-11'2'0,"-10"-11"7"0,-1 11 18 0,-1 11 4 0,2 0-11 0,-1 11-8 0,0 11-4 0,1-11-2 0,10 21-2 0,0-22 0 0,10 13-2 0,12-12 0 0,0 0-2 0,-1-11-1 0,2 0-1 0,-2 0-11 0,-10-11-11 0,-1 11-11 0,2 0-3 0,-12 0 26 0</inkml:trace>
  <inkml:trace contextRef="#ctx0" brushRef="#br0" timeOffset="74">2174 12298 2 0,'0'0'2'0,"10"0"6"0,2 0 13 0,-12-10-14 0,11-2-3 0,11-21-2 0,-12 13-1 0,0-14-1 0,2 12-1 0,-1 11-7 0,-11-10-6 0,0 10-1 0,0 11 8 0,0 0 5 0</inkml:trace>
  <inkml:trace contextRef="#ctx0" brushRef="#br0" timeOffset="75">2249 12102 3 0,'0'0'4'0,"0"-11"11"0,12 0 17 0,-1 11-2 0,0 0-12 0,10 0-5 0,-9 11 3 0,-2 11-3 0,0 0-5 0,2-1-2 0,-1 12-5 0,-11 1-2 0,-11-3-3 0,11-9-19 0,-12 0-36 0,12-22-5 0,-10 0 56 0</inkml:trace>
  <inkml:trace contextRef="#ctx0" brushRef="#br0" timeOffset="76">1772 11373 4 0,'0'0'2'0,"0"0"8"0,0 0 10 0,11-20 3 0,-11 8-6 0,10-21-4 0,2-10-3 0,-2 10-3 0,12 0-4 0,-22 12-2 0,11 10-2 0,-11 0-2 0,0 0-10 0,0 11-15 0,0 0-12 0,-11 0 19 0,0 0 17 0</inkml:trace>
  <inkml:trace contextRef="#ctx0" brushRef="#br0" timeOffset="77">1761 11113 5 0,'0'-11'12'0,"11"0"7"0,-11 0 7 0,0 0-6 0,11 0-6 0,-1 0-1 0,2 0-2 0,-2 11-1 0,12 0 2 0,-11 0 0 0,-11 22-2 0,10 0-2 0,-10 21 0 0,0-10-4 0,0 10-4 0,0-21-1 0,0 0-6 0,0-11-28 0,12-11-50 0,-1-33 29 0</inkml:trace>
  <inkml:trace contextRef="#ctx0" brushRef="#br0" timeOffset="78">10264 14788 0 0,'-11'0'0'0,"11"0"0"0,11 0 0 0,-11 12 0 0,0-12 0 0,10 0 0 0,-10-12 0 0,12 1 0 0,-1 11 1 0,-11 0 2 0,9-11 2 0,-9 11 3 0,0-11 2 0,-9 0-1 0,9 0-3 0,-11 0-1 0,-1 11-1 0,2-21-1 0,-13 10 1 0,2 0 1 0,-11-11-1 0,-1 0 0 0,1 1 0 0,-1 21-3 0,11-22-2 0,-21 0 0 0,10 11-1 0,-11-10-2 0,1 10 0 0,-11 0-2 0,-11 0-1 0,-1 0 1 0,11 11 0 0,2 0 2 0,8 0 1 0,3 0 0 0,-3-11 0 0,3 11 1 0,9 0 0 0,-43 0 0 0,11 0 1 0,-12 0 2 0,1 22 0 0,-1-11 3 0,2 0 0 0,32 0 0 0,10-1-2 0,0 1 0 0,1 11 0 0,10-11 1 0,-11 0-2 0,1 0 1 0,-1 0-1 0,-10-1 0 0,-1 12 1 0,11 0-1 0,-10 0 0 0,11-11 0 0,-1 10 0 0,11-10-1 0,-1 0 1 0,14 11 0 0,-14-11 0 0,2 21 0 0,-1-10 3 0,0 11-1 0,1-1 2 0,9 1-2 0,2 0 1 0,10-1 0 0,0-11 0 0,0 13 0 0,0-13-1 0,0 12 0 0,10-11-1 0,2-2 2 0,9 14-2 0,1-1 1 0,11-1 0 0,0-10-1 0,-12 11 0 0,12-12 1 0,0 1-1 0,10 11 0 0,-11-22-1 0,12 10 1 0,0-10-1 0,-2 0 0 0,3 0 1 0,-2 0 0 0,0 0-1 0,12 0 0 0,-13-11-1 0,14 10 1 0,9-10 1 0,0 0-1 0,11 0 0 0,1-10-1 0,-2-1 1 0,2 0 0 0,-12 11-1 0,-11 0-2 0,0-11 3 0,1 11 0 0,10-11 0 0,-10 11 1 0,-2-11-2 0,-8 0 2 0,9 0-1 0,0 1-1 0,1-1 1 0,-1-11-1 0,-1 11 0 0,3-11 0 0,-14 11 1 0,3-10-1 0,-13-1 1 0,1 11-1 0,0-11-1 0,-13-10 1 0,3 10-1 0,-1 0 1 0,-22-10-1 0,10-1 1 0,-10-10-1 0,-10 9-1 0,-1-9 1 0,11 0-1 0,-11-1 2 0,0 1-1 0,-11 10-1 0,12 1 1 0,-12 10-1 0,-1-11 0 0,2 12 0 0,-11-1 0 0,-1-11-1 0,-21 11 0 0,21 1 1 0,1-1 0 0,-12 0-1 0,11 11 0 0,-11 0 0 0,1 1-2 0,-11-1 0 0,21 0 0 0,-10 11 0 0,-2 0-1 0,3 0 1 0,-13 0-1 0,1 11 0 0,-11 0 2 0,0-1-1 0,-11 1 2 0,10 11 1 0,-10-11 1 0,11 0 2 0,11 0 0 0,10 0 0 0,12-1 0 0,-1-10 1 0,-1 11 0 0,-8 0 0 0,9 0 1 0,-10 0 1 0,-2 0-1 0,-8 11 2 0,8-1-2 0,25 1 0 0,-25 0-2 0,24 1 1 0,10-3-1 0,-10 2 0 0,-1 1 1 0,0-2-1 0,1 11 1 0,-12 1 0 0,11 11 0 0,0-23 0 0,-10 12-1 0,21-12 0 0,-11 0 1 0,11 13-1 0,11-13 0 0,0 1 0 0,0 0 1 0,11 0-1 0,-11-1 1 0,10 1-1 0,2 11 0 0,9-1 1 0,1-10-1 0,0 11 2 0,0-1-2 0,-1-10 0 0,23 0 0 0,0-11 2 0,10 11-3 0,-1-12 1 0,13 12-2 0,-1-11 2 0,34 0-2 0,-45-11 2 0,43 0 0 0,-9 11-1 0,-13-11 1 0,13 0 0 0,-13-11-1 0,2 11 0 0,-2-11 1 0,13 0-1 0,-1-11 2 0,11 12 0 0,0-23-3 0,0 22 2 0,-11-22 0 0,-11 12-1 0,-11-12-1 0,0 11 1 0,-10-21 0 0,-12 10 0 0,1 1 0 0,-12-12-1 0,-11 1 0 0,12-2-1 0,-21-8-1 0,-1-2 0 0,-11-10 0 0,-33 0 0 0,-22 0-2 0,-21-11 0 0,-21 10-1 0,-13-10 1 0,-30 22-4 0,-13-1-9 0,-65 34-21 0,1 21 14 0,151 0 23 0</inkml:trace>
  <inkml:trace contextRef="#ctx0" brushRef="#br0" timeOffset="79">10764 14559 2 0,'-12'0'0'0,"2"0"-1"0,10 11 0 0</inkml:trace>
  <inkml:trace contextRef="#ctx0" brushRef="#br0" timeOffset="80">10645 14592 1 0,'0'0'0'0,"-11"0"0"0,-11 0 1 0,22 11-1 0,0-11 2 0,10 0 0 0,2 0 0 0,-1-11-1 0,43 0 2 0,55-43 4 0,-12 10-2 0,23 1 0 0,11-12 1 0,21 1 0 0,11-11 1 0,22 0-3 0,0 10-2 0,10 0 0 0,-11 1-1 0,-9 12 0 0,-23-3-1 0,-33 13-1 0,-32-1 0 0,-43 22 2 0,-11-10 0 0,-22 10 2 0,-11 0 2 0,0 0-2 0,0 11-2 0,0-11-1 0,0 11-1 0,0 0-6 0,-11 0-15 0,-11 0-3 0,-10 0 17 0,9 22 1 0</inkml:trace>
  <inkml:trace contextRef="#ctx0" brushRef="#br0" timeOffset="81">12526 13798 7 0,'0'-11'0'0,"0"11"0"0,32-11 1 0,1 1 3 0,-1-1 5 0,23-11 6 0,-1 22 4 0,-10 0-3 0,-12 0-4 0,-10 11-5 0,11 0-2 0,-13 10 0 0,13-10-1 0,-21 11 1 0,9 0-1 0,-9 0 2 0,-12-12 2 0,-12 1 3 0,-21 11-3 0,-9 0-4 0,-14 10-3 0,14-10-1 0,-2 1 0 0,0-13-1 0,34 11-1 0,-12-10-19 0,32 0-19 0,-10 11-26 0,34-11 45 0</inkml:trace>
  <inkml:trace contextRef="#ctx0" brushRef="#br0" timeOffset="82">13276 13689 9 0,'0'-10'0'0,"0"-1"0"0,0 0 0 0,0 0 2 0,0 11 3 0,0-11 0 0,11 11-2 0,-11 0-1 0,10 11 0 0,-10 22 3 0,12-1 0 0,-12 12 0 0,0-12 0 0,10 1-1 0,0 0-2 0,2-12 0 0,9 1-1 0,-21-11 2 0,0-11 0 0,0 0 4 0,0-11-3 0,0-11-2 0,12 1-1 0,-12-12-1 0,0-11 1 0,0 12-1 0,11-1-1 0,-11 1 1 0,9 10 0 0,3 0 0 0,-1 11 0 0,-11 0-1 0,0 11 0 0,10 11-1 0,-10 0 2 0,12 22 1 0,-12-12-2 0,11 12 2 0,11-11-1 0,-12 10 0 0,-10-21 0 0,22 11 1 0,-22-22-1 0,11 11 1 0,-11-11 2 0,10 0 0 0,-10-11-1 0,12-22-2 0,-1 12 0 0,10-12 0 0,-10 11 0 0,-1 1 0 0,2-1 0 0,-12 22 0 0,0-11 0 0,0 22 1 0,0-11-1 0,0 22 1 0,0-1 0 0,0 1-1 0,11-11 0 0,0 22 0 0,0-12-2 0,9-10-10 0,-8 11-31 0,10-11 19 0,-11 0 18 0</inkml:trace>
  <inkml:trace contextRef="#ctx0" brushRef="#br0" timeOffset="83">13885 13624 6 0,'0'0'0'0,"-12"-11"4"0,-9 0 0 0,9 11 2 0,-8 11 0 0,-13 11-1 0,0 11-4 0,12-12 0 0,10 12-1 0,11-11 0 0,11 10 0 0,10-21 0 0,0 11-1 0,2-11 1 0,9-11-1 0,-22 0 1 0,13 0 0 0,-13-22 0 0,2 0 0 0,-12-10 0 0,0 10 0 0,11-11 1 0,-11 12-1 0,-11-1 0 0,11 11 2 0,0 11 0 0,-12 0-1 0,12 0 0 0,0 11 0 0,0 11-1 0,0 10 0 0,12-10-1 0,9 0 0 0,-10 10-3 0,10 1-13 0,2-11 5 0,-1 0 11 0,-11-22-2 0</inkml:trace>
  <inkml:trace contextRef="#ctx0" brushRef="#br0" timeOffset="84">14015 13548 6 0,'0'0'-1'0,"11"0"1"0,-11 22 1 0,10 10 0 0,2 1 1 0,-12 0 1 0,22-1-1 0,-1 1 0 0,-10-11 0 0,10-11 0 0,-21 10 1 0,0-21 0 0,0 11 3 0,0-11-2 0,-21 0-2 0,10-11 0 0,11 0-1 0,-10-10 0 0,10-1-1 0,0-11-1 0,10 1-1 0,1 10 0 0,0-11-1 0,-1 33 1 0,2-11 0 0,-1 1 1 0,-11 10 0 0,0 10 1 0,10 12 1 0,-10 0 2 0,11 0 2 0,0 10-1 0,-1-10 0 0,2 0-1 0,9 0-1 0,-9-12 0 0,-1 1 0 0,-2-11-1 0,3 0 1 0,9-11-1 0,2-10 0 0,-1-1-1 0,-12-11 1 0,0 12-1 0,2-12 0 0,-12 11 1 0,-12 11-1 0,12-10 0 0,0 21 0 0,0 0-1 0,0 0 0 0,0 21 0 0,0 1 0 0,12 0 0 0,9 0 0 0,2-1 0 0,9-10 0 0,1 11 0 0,-1-22 1 0,1 11 0 0,-11-11 1 0,-12-11 1 0,13 0 1 0,-23-11-1 0,0-10 1 0,-11-1-1 0,11 0 0 0,0-10-2 0,0 21 0 0,0 11-9 0,0-1-26 0,0 24 12 0,0-12 23 0</inkml:trace>
  <inkml:trace contextRef="#ctx0" brushRef="#br0" timeOffset="85">14722 13211 2 0,'-11'-33'0'0,"11"11"0"0,-12 1 0 0,12 11 2 0,0 10 1 0,-10-12-2 0,10 24 0 0,0 19 1 0,-10 24 0 0,20 10 1 0,0 12 0 0,13 9 2 0,-1 1-1 0,10 11-2 0,-11-11-1 0,-9 22-1 0,-12-11 1 0,-12 0 0 0,2-23 0 0,-1-20 0 0,0-11 0 0,1-13-1 0,-1-8 1 0,11-12-2 0,-12-11-11 0,2-22-8 0,-1-10 16 0,11-23 4 0,0 23 0 0</inkml:trace>
  <inkml:trace contextRef="#ctx0" brushRef="#br0" timeOffset="86">14874 13537 0 0,'0'-11'1'0,"0"11"1"0,-12 0 2 0,-8 11 3 0,-13 22-1 0,0 10-3 0,-11-10-2 0,23 10-1 0,-1-21-1 0,22 11-1 0,0-11-3 0,10-1-2 0,13-10 1 0,-1-11 3 0,21 0 3 0,-33-11 0 0</inkml:trace>
  <inkml:trace contextRef="#ctx0" brushRef="#br0" timeOffset="87">15047 13526 0 0,'0'0'0'0,"-10"-12"1"0,-2 12 1 0,2 12 2 0,0-1 3 0,-1 11 0 0,0 11-3 0,0-1-3 0,11-10 0 0,0 11-1 0,11-12 0 0,0-10 0 0,0 0 0 0,-1 0 0 0,0-11 0 0,2-11-1 0,10-11-1 0,-11 1-2 0,11-12-2 0,-11 0 1 0,-2 12 2 0,-9-12 2 0,0 22 2 0,0 11 0 0,0 0 2 0,-9 11 0 0,-2 22 1 0,-1-12-2 0,12 12-2 0,0 0 0 0,0-1 0 0,12-10-1 0,-1 11-4 0,-2-12-6 0,14-10 9 0,-13-11 2 0</inkml:trace>
  <inkml:trace contextRef="#ctx0" brushRef="#br0" timeOffset="88">15385 13483 0 0,'-12'0'0'0,"3"0"1"0,-2-11 2 0,-1 22-1 0,2 0 0 0,-13 9 1 0,2 25-1 0,10-2-1 0,11 1 0 0,-10-11-2 0,20-1 1 0,1-10-1 0,10 0 0 0,-9-11 0 0,21-11-1 0,-13-22-2 0,13-11 0 0,-11 22 3 0</inkml:trace>
  <inkml:trace contextRef="#ctx0" brushRef="#br0" timeOffset="89">15603 13026 0 0,'0'-11'0'0,"0"0"0"0,0-10 0 0,0 21 0 0,0 0 0 0,0 21 0 0,0 23 0 0,11 21 0 0,-1 0 0 0,12 1 0 0,-12-1 0 0,13 0 0 0,-13-10 0 0,-10-1 0 0,0-32 0 0</inkml:trace>
  <inkml:trace contextRef="#ctx0" brushRef="#br0" timeOffset="90">15396 13668 0 0,'0'0'0'0,"0"0"1"0,-11 11 2 0,11-11-2 0,11 0 1 0,21-11-1 0,23 0-1 0,0-22-1 0,-2 11 0 0,2 1 1 0,0-12-1 0,-2 11 1 0,-9 1 1 0,-23-1-1 0,13 11 0 0,-34 0 1 0,0-1-1 0,0 12 0 0,0 0 0 0,-11 12 0 0,-12 10-1 0,23 0 1 0,0-1-1 0,12 12 2 0,10-11-1 0,21-1 1 0,0-10-1 0,12 0 2 0,-12-11-1 0,-11 0 1 0,-20-11 0 0,9 0 1 0,-9-10-1 0,-12-12 1 0,0 11-1 0,-12-10 1 0,2-1-1 0,10-10 2 0,0 32-5 0,0 0-6 0,-11 11-7 0,-1 22 3 0</inkml:trace>
  <inkml:trace contextRef="#ctx0" brushRef="#br0" timeOffset="91">16320 13624 0 0,'0'0'0'0,"-10"0"0"0,10-11 0 0,-22 0 0 0,22-21 0 0,-11-1 1 0,-1 1 0 0,35-12 1 0,-12 1 0 0,10 9-1 0,1 3 1 0,0 9-1 0,-1 0 0 0,-9 22 0 0,-2 0-3 0,-10 0-6 0,10 10 6 0</inkml:trace>
  <inkml:trace contextRef="#ctx0" brushRef="#br0" timeOffset="92">16483 13581 0 0,'0'0'0'0,"11"0"0"0,22-22 3 0,10 0 0 0,0-1 0 0,1-8-1 0,0 9-1 0,-11-10 0 0,-24 10 1 0,3-11 0 0,-12 22 0 0,-12 1-2 0,-30-1 1 0,-2 22-2 0,0 10 0 0,1 1 0 0,11 11-1 0,21-1 1 0,-1-10 0 0,12 21 0 0,12-10 0 0,9 0 1 0,11-12-1 0,1 1 1 0,11-11-1 0,-23 11-2 0,2-1-3 0</inkml:trace>
  <inkml:trace contextRef="#ctx0" brushRef="#br0" timeOffset="93">15287 14070 0 0,'0'-10'0'0,"11"-2"3"0,-11 12 0 0,0 12 0 0,0 9 2 0,0 23 0 0,-11-1-1 0,-10 10 0 0,10 3-1 0,-1-2 1 0,-9 0-1 0,-1 1 0 0,12-23-1 0,-2 1 0 0,-9-22 0 0,9 11-1 0,12-22-1 0,0 0 1 0,0-11-2 0,0-11-2 0,12-22-4 0,-1 1-1 0,11-11-1 0,-12-12 3 0,0 12 2 0,13 11 3 0,-23-2 0 0,10 14 1 0,2 9-1 0,-1 0 1 0,-1 11 0 0,-10 11 1 0,0 0-1 0,11 11 1 0,0 11 1 0,-1 0 0 0,2 21 0 0,-1 0 1 0,11 1 0 0,-2-11-1 0,-8-1-1 0,9 1 0 0,1-12 0 0,-10-10 0 0,-1 0 1 0,-1 0-1 0,-10-11 1 0,0 0 1 0,-10 0 2 0,-1 0-1 0,-23 11 1 0,1-11 1 0,-9 0 1 0,-23 0 0 0,32 11-4 0,22-11-1 0,-1 0-3 0,12 0-6 0,0 11-8 0,33 0-6 0,0-11-4 0,-22 0 20 0</inkml:trace>
  <inkml:trace contextRef="#ctx0" brushRef="#br0" timeOffset="94">15538 14070 0 0,'0'0'0'0,"0"21"0"0,10 23 0 0,-10 0 1 0,0-2-1 0,0 14 1 0,0-13 0 0,-10-10-1 0,10-12 1 0,0 1 0 0,0-11-1 0,0 0 1 0,0-11-1 0,-12-22 0 0,2 11 0 0,10-32-1 0,-11-1 0 0,11 1 0 0,-12-11 0 0,2 9 1 0,10 14 0 0,-11 20 0 0,11 11 0 0,0 11-1 0,11 10 1 0,-1-11 0 0,23 13-1 0,-11-23 1 0,21 11 0 0,-20-11 0 0,19-11 0 0,-19 0 0 0</inkml:trace>
  <inkml:trace contextRef="#ctx0" brushRef="#br0" timeOffset="95">15777 13950 0 0,'0'11'0'0,"-11"11"0"0,11 11 0 0,-12 11 0 0,24-1 0 0,-1 10 0 0,10-8 1 0,-10-2 0 0,22-10 0 0,-11-12 0 0,-12 1 0 0,0-11-1 0,2 0 0 0,-12-11 1 0,11 0-1 0,-11 0-2 0,0-22-1 0,0 22 2 0</inkml:trace>
  <inkml:trace contextRef="#ctx0" brushRef="#br0" timeOffset="96">16081 14266 0 0,'11'11'0'0,"-1"32"0"0,2-21 0 0,-12-11 0 0,0 10 1 0,0-10-1 0,0-11 0 0,-12 0 1 0,12 0-1 0,-21-21 0 0,9-12-1 0,2-10 0 0,-12-1 1 0,1-10 0 0,9 10 0 0,-9 1 0 0,21 10 0 0,-11 0 0 0,22 12 0 0,0 0 0 0,22-13 0 0,-1 23 0 0,23-9 0 0,-12 8 0 0,0 12 1 0,-11 12-1 0,1 8 1 0,-10 13 0 0,-1 10 0 0,-12-9 1 0,-10-3 0 0,-10 3 1 0,-1 9 1 0,-23-21-2 0,1 9 1 0,1 3 0 0,-1-23-1 0,12 0-1 0,0 0-1 0,21-1 0 0,-11-10 0 0,11 0-7 0,11-10-2 0,-1 10-1 0</inkml:trace>
  <inkml:trace contextRef="#ctx0" brushRef="#br0" timeOffset="97">16429 14309 9 0,'0'0'0'0,"0"-21"10"0,0 10-10 0,0 11 0 0,0 11 0 0,11-11-2 0,-11 21-15 0</inkml:trace>
  <inkml:trace contextRef="#ctx0" brushRef="#br0" timeOffset="98">15558 14135 0 0,'0'0'0'0,"23"-32"0"0,-1 10 0 0,-1-11 0 0,1 11 0 0,-12-9 0 0,-10 8 0 0,0-9 0 0,0 22 0 0,0-2 0 0,0 12 0 0,0 0 0 0,0 0 0 0,0 0 0 0,0 12 0 0,0 8 0 0,0 13 0 0,0 0 0 0,0 21 0 0,12 1 0 0,9-1 0 0,2-12 0 0,-2 3 0 0,12-23 0 0,-1 10 0 0,-11-21 0 0,2 11 0 0,-12-11 1 0,-11-11-1 0,0 0 0 0,0 0 1 0,-11 0-1 0,0-11-2 0,11 11 2 0</inkml:trace>
  <inkml:trace contextRef="#ctx0" brushRef="#br0" timeOffset="99">13222 15125 15 0,'0'-22'18'0,"-11"10"-16"0,11 12-9 0,0 0 5 0,0 12 1 0,0-12-2 0,0 0-7 0,11 11-2 0</inkml:trace>
  <inkml:trace contextRef="#ctx0" brushRef="#br0" timeOffset="100">10557 14940 4 0,'0'0'0'0,"0"0"-1"0,0 0 2 0,0 0-1 0,0 0 1 0,0 11 2 0,0 33-1 0,-10 31-2 0,-13 34-6 0,13-76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6.76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17091 5588 7 0,'0'0'0'0,"0"-10"0"0,0-1 2 0,0 11 5 0,0 0 5 0,0-10 2 0,0 10 1 0,0 0-3 0,0 0-5 0,0 10 1 0,0 1-2 0,12 22-1 0,-12-12-1 0,21 12-2 0,-9 0-2 0,9-23 0 0,1 0-1 0,0 2 2 0,11-12 0 0,-11-12-1 0,10 2 1 0,1-11 0 0,-22-13-1 0,-1 13-1 0,1-11 0 0,-11-11-1 0,0 9-2 0,0 3-1 0,-11 19 0 0,11 1-3 0,-10 11-8 0,-1 0-5 0,-1 11 0 0,12 11 9 0,0-1 11 0,-10 1-6 0</inkml:trace>
  <inkml:trace contextRef="#ctx0" brushRef="#br0" timeOffset="1">17451 5523 7 0,'0'-10'0'0,"0"-1"5"0,0 1 5 0,0-2 3 0,0 12 1 0,0 0-5 0,0 12 0 0,0-2 0 0,0 1-4 0,11 33 1 0,-1-23-5 0,-10 23 1 0,12-1-2 0,-1-10 0 0,10-13 0 0,-10-8-1 0,11-1 0 0,-11 0 0 0,22-22-1 0,-24 0-1 0,14-21 1 0,-13-1 0 0,2 0 0 0,-1 1 0 0,0-1 0 0,0 23 2 0,-1-2 0 0,-10 12 0 0,0 0 1 0,10 22-1 0,-10-11 0 0,12 11 1 0,-12 0-1 0,11-1-1 0,0 1 1 0,10-11 0 0,-9 11 0 0,9-22 0 0,-10 0-1 0,10 0-1 0,2-22-4 0,-2-1-3 0,-10-8 2 0,-1-3 5 0,13 13 1 0,-23-1 1 0,0 12 1 0,0-2 1 0,10 24 5 0,-10 10-5 0,0-12-2 0,12 23 0 0,-1-11-2 0,-2-1-6 0,14-11-7 0,-1 13-4 0,-1-12 13 0,-9-11 5 0,-2 0-5 0</inkml:trace>
  <inkml:trace contextRef="#ctx0" brushRef="#br0" timeOffset="2">18048 5263 7 0,'0'0'1'0,"-10"0"-1"0,10 11 0 0,0-1 0 0,0 1-1 0,0-11 0 0,0 11-5 0</inkml:trace>
  <inkml:trace contextRef="#ctx0" brushRef="#br0" timeOffset="3">18212 5535 7 0,'0'0'0'0,"0"-12"0"0,0 2 2 0,0-1 6 0,0 1 6 0,-11 10 1 0,-10 0-1 0,10 10-1 0,-12 23-5 0,13-11-5 0,-11 9-2 0,21 13-1 0,-11-11-1 0,11-11-2 0,21-1-4 0,0 1-6 0,2-22 1 0,9 0 4 0,0-12 5 0,1 2 0 0,-1-11-1 0,-9-13 2 0,-1 13 2 0,-11-11 0 0,-1-1 0 0,1 1 2 0,-11 20 0 0,0 2 3 0,0-1 1 0,-11 11-1 0,11 0-1 0,0 0-2 0,-10 11 0 0,10 11 0 0,0 0-1 0,0 9-1 0,0-8 1 0,0-2-2 0,10-10 0 0,1 11-1 0,10-11 0 0,2-11-1 0,-13 0 1 0,13 0-3 0,-14-11-1 0,14-11-1 0,-13-10 2 0,2 9 2 0,-12 2 2 0,11-1 1 0,-11 0 8 0,0 34 10 0,-11-2-14 0,11 23-2 0,0-11-2 0,11 0-1 0,11-1-3 0,-2-11-8 0,-8 2-10 0,10-1 13 0,-11-11 2 0</inkml:trace>
  <inkml:trace contextRef="#ctx0" brushRef="#br0" timeOffset="4">18865 5513 7 0,'0'-11'1'0,"0"1"6"0,0 10 10 0,-11-12-2 0,-11 12-3 0,-1 0-1 0,3 0-2 0,8 0-4 0,-9 0-3 0,9 12-2 0,12-2-1 0,0-10-1 0,0 11 0 0,12-1-2 0,9-10 0 0,2 12-2 0,-2-2 0 0,12 2 2 0,-12-2 3 0,1 1 1 0,0 11 1 0,-22-11 4 0,0 21 1 0,0-22 5 0,-12 13 0 0,-8-1-1 0,-2-12-1 0,-1 0-2 0,13 2-1 0,-13-12-4 0,14 0-2 0,-2-12-5 0,-1 2-2 0,12 0-6 0,0-12-7 0,0-1-15 0,12 13 5 0,8-22 23 0,-8 9 0 0</inkml:trace>
  <inkml:trace contextRef="#ctx0" brushRef="#br0" timeOffset="5">19137 4969 8 0,'0'0'3'0,"-12"0"12"0,12 0-2 0,0 11 1 0,0 11-8 0,0 10-5 0,0 23-1 0,0-1 1 0,12 11 1 0,9 1-1 0,-10 10-1 0,10-22-1 0,2 0-3 0,-13 1-6 0,12-11-4 0,-12-1-2 0,-10-11 5 0,0 1 9 0,0 0 2 0,-10-13 0 0,-12-20-6 0</inkml:trace>
  <inkml:trace contextRef="#ctx0" brushRef="#br0" timeOffset="6">19060 5578 17 0,'10'0'24'0,"24"-11"-20"0,-1 1-2 0,20-2-2 0,2 2-8 0,0-2-11 0,10 2 6 0,-22-1 12 0,-33 11-5 0</inkml:trace>
  <inkml:trace contextRef="#ctx0" brushRef="#br0" timeOffset="7">18995 6393 7 0,'0'-10'0'0,"0"-1"4"0,10-11 12 0,-10 11 0 0,0 11 2 0,12-11 0 0,-12 11 5 0,0 0-8 0,0 0-2 0,11 0-3 0,-11 22-5 0,0 11-2 0,0-1-2 0,11 11 0 0,-11-9-1 0,0-3-2 0,0-8-8 0,11-2-17 0,-11-10-16 0,0-11-6 0,10 0 37 0,-10-11 5 0</inkml:trace>
  <inkml:trace contextRef="#ctx0" brushRef="#br0" timeOffset="8">19223 6297 8 0,'0'0'6'0,"0"-12"22"0,0 12 0 0,0 12 3 0,0 8-16 0,0 2-3 0,0 11-3 0,0-1-6 0,0-9-2 0,0 8-1 0,11-9-3 0,-11 0-12 0,11-11-17 0,-1-1-3 0,2 2 0 0,-1-12 21 0,-1-12 11 0,2 12-1 0</inkml:trace>
  <inkml:trace contextRef="#ctx0" brushRef="#br0" timeOffset="9">19495 6285 9 0,'0'0'8'0,"0"0"21"0,0 12-5 0,11-2 2 0,-11 11-9 0,0 13-2 0,10-13-8 0,-10 11-6 0,12-10 0 0,-1-1-1 0,0 1-1 0,10-10-10 0,-21-2-11 0,11-10-13 0,0 0-9 0,-1-10 28 0,2-12 8 0</inkml:trace>
  <inkml:trace contextRef="#ctx0" brushRef="#br0" timeOffset="10">19789 6230 8 0,'0'0'0'0,"0"11"16"0,10 0 11 0,-10 11 1 0,0 11-4 0,12-12-11 0,-12 13-8 0,11-13-4 0,-11 0-2 0,21-10-10 0,-10 1-16 0,-1-12-6 0,13 0 0 0,-13 10 23 0,12-10 3 0</inkml:trace>
  <inkml:trace contextRef="#ctx0" brushRef="#br0" timeOffset="11">20137 6220 7 0,'10'0'10'0,"-10"21"16"0,0 2-1 0,12 10-4 0,-12-2-10 0,0 3-7 0,11-13-3 0,-11 11-1 0,9-10 0 0,-9-1-9 0,12-9-11 0,9-12-11 0,-9 0-1 0,9-22 26 0,-9 11-1 0</inkml:trace>
  <inkml:trace contextRef="#ctx0" brushRef="#br0" timeOffset="12">20495 6209 7 0,'0'0'0'0,"0"0"7"0,12 21 15 0,-2 1 2 0,1 0-9 0,-11 11-7 0,11-12-3 0,0 1-4 0,-11 0-2 0,22-11-3 0,-11-1-8 0,-1-10-11 0,12 0-6 0,-12 0 16 0,2-10 6 0</inkml:trace>
  <inkml:trace contextRef="#ctx0" brushRef="#br0" timeOffset="13">20855 6199 9 0,'0'21'25'0,"0"0"0"0,0 2-3 0,0 10-11 0,0-13-8 0,10 2-4 0,1 1 2 0,-1-13-5 0,2 1-6 0,-1-1-11 0,0-10-9 0,10 0 9 0,1 0 19 0,-12-10-5 0</inkml:trace>
  <inkml:trace contextRef="#ctx0" brushRef="#br0" timeOffset="14">21192 6187 8 0,'0'33'34'0,"0"-12"-12"0,0 12-5 0,0-10-11 0,0-3-4 0,10 2-3 0,-10 1 0 0,22-13-3 0,-12-10-9 0,13 11-14 0,-1-22-3 0,-2 11 23 0,3-10 1 0</inkml:trace>
  <inkml:trace contextRef="#ctx0" brushRef="#br0" timeOffset="15">21540 6187 7 0,'0'0'3'0,"9"12"20"0,3-2 12 0,-12 1-15 0,11 10-12 0,-11 2-2 0,10-2-5 0,-10-9-2 0,12 8-13 0,-1-9-17 0,-1-11-6 0,12 0 24 0,-12 0 6 0</inkml:trace>
  <inkml:trace contextRef="#ctx0" brushRef="#br0" timeOffset="16">21855 6165 8 0,'0'0'15'0,"0"22"2"0,10-10-6 0,-10-2-8 0,0 11-2 0,0-10-2 0,12 0-2 0,-1 11-3 0,-1-11-6 0,1-11-7 0,0 12 11 0,-1-12 2 0</inkml:trace>
  <inkml:trace contextRef="#ctx0" brushRef="#br0" timeOffset="17">22158 6154 11 0,'0'11'26'0,"0"0"-10"0,12 0 3 0,-12 1-14 0,0 9-3 0,11 0-1 0,-11 2 3 0,0-2-4 0,0 1 0 0,0-12-4 0,10 1-11 0,2-11-17 0,-1 0 6 0,10-11 19 0</inkml:trace>
  <inkml:trace contextRef="#ctx0" brushRef="#br0" timeOffset="18">22496 6100 28 0,'0'11'41'0,"0"21"-31"0,0 1 2 0,10 0-12 0,2-1-15 0,-12-9-41 0,11-13 36 0</inkml:trace>
  <inkml:trace contextRef="#ctx0" brushRef="#br0" timeOffset="19">19952 5698 7 0,'0'0'3'0,"0"0"14"0,11-11 1 0,-11 22 11 0,0-1-18 0,0 12-6 0,0 0-3 0,11 21-1 0,-1-10-1 0,-10 0 1 0,12-12-2 0,-12 12-1 0,0-22-6 0,0 11-12 0,0-22-7 0,0 11 3 0,0-11 19 0,-12-11-2 0</inkml:trace>
  <inkml:trace contextRef="#ctx0" brushRef="#br0" timeOffset="20">19843 5763 8 0,'0'0'0'0,"11"0"11"0,-1-11 6 0,23 11 4 0,-11-11-2 0,0 11-5 0,21-11-6 0,-10-1-5 0,-1 2-2 0,-9 0-1 0,-13 10-9 0,1-11-21 0,0 11-11 0,-11 11 26 0,-11-11 8 0</inkml:trace>
  <inkml:trace contextRef="#ctx0" brushRef="#br0" timeOffset="21">19952 5850 7 0,'22'0'4'0,"0"-11"7"0,10 11-4 0,-11-11-5 0,12 0-3 0,-11 11-12 0,0-11 3 0,-11 11 3 0</inkml:trace>
  <inkml:trace contextRef="#ctx0" brushRef="#br0" timeOffset="22">20387 5698 8 0,'0'0'10'0,"0"0"10"0,11 0 2 0,-11 10 1 0,11 12-10 0,-11 11-7 0,0-1-5 0,0 1 0 0,0 0-2 0,0-12-4 0,11 12-11 0,-11-11-5 0,0-11-7 0,10-11 6 0,-20-11 18 0,10 0-3 0</inkml:trace>
  <inkml:trace contextRef="#ctx0" brushRef="#br0" timeOffset="23">20277 5741 8 0,'0'0'0'0,"23"0"17"0,-13 0 2 0,13 0 1 0,-2-11-5 0,0 11-7 0,13-12-5 0,-3 12-3 0,3-10 0 0,-1 0-4 0,-1 10-15 0,-21 0-11 0,11 0 3 0,-22 0 23 0,-12 0-2 0</inkml:trace>
  <inkml:trace contextRef="#ctx0" brushRef="#br0" timeOffset="24">20365 5872 7 0,'0'0'1'0,"22"0"3"0,-11 0-3 0,11 0-1 0,-2 0-4 0,3 0 2 0,-1-11-5 0</inkml:trace>
  <inkml:trace contextRef="#ctx0" brushRef="#br0" timeOffset="25">20865 5653 7 0,'0'0'1'0,"0"0"10"0,11 0 5 0,-11 0 3 0,10 0 0 0,-10 0 0 0,0 12-5 0,12 21-8 0,-12-13-2 0,11 3-2 0,-11 10-2 0,0-12-2 0,0 12-5 0,0-11-11 0,0-11-5 0,-11 0-7 0,11-11 3 0,-12 10 23 0,12-20-3 0</inkml:trace>
  <inkml:trace contextRef="#ctx0" brushRef="#br0" timeOffset="26">20756 5687 5 0,'0'0'0'0,"0"0"10"0,12-11 11 0,8 11 0 0,13-11-4 0,-10-1-2 0,9 2-6 0,1-1-7 0,-1 1-1 0,23 10-3 0,-22-11-10 0,-12 11-15 0,-21 0-8 0,0 11 18 0,-21-1 9 0</inkml:trace>
  <inkml:trace contextRef="#ctx0" brushRef="#br0" timeOffset="27">20778 5774 8 0,'0'0'1'0,"10"-11"13"0,13 11 5 0,10-11-5 0,-12 0-11 0,12 0-3 0,-22 11-1 0,32-12-10 0,-10 12-13 0,-12-10 9 0,11 10 7 0</inkml:trace>
  <inkml:trace contextRef="#ctx0" brushRef="#br0" timeOffset="28">21246 5611 6 0,'0'0'7'0,"11"0"14"0,-1 0 1 0,-10 0-1 0,12 11 1 0,-12 10-12 0,0 12-4 0,11-1-3 0,-22 1-2 0,11-11 0 0,0 21-1 0,0-21-1 0,0 0-2 0,0-11-5 0,0 0-8 0,0-1-9 0,0-10-11 0,0-10 13 0,0-1 22 0,-12 0-6 0</inkml:trace>
  <inkml:trace contextRef="#ctx0" brushRef="#br0" timeOffset="29">21104 5653 8 0,'12'-10'1'0,"-2"-1"14"0,23 1 8 0,-11-1-2 0,10 11-5 0,1-11-8 0,0 11-6 0,-1-12-2 0,1 12-1 0,-1-10-6 0,-21 10-14 0,11 0-10 0,-22 0 6 0,10 0 22 0,-20 10-3 0</inkml:trace>
  <inkml:trace contextRef="#ctx0" brushRef="#br0" timeOffset="30">21181 5708 8 0,'0'0'1'0,"0"10"14"0,11-10 7 0,10 0 4 0,-10 0-7 0,11 0-7 0,11 0-8 0,-13-10-3 0,3 0-2 0,9 10-9 0,1-11-28 0,-1 0-6 0,1 0 36 0,-22 11 1 0</inkml:trace>
  <inkml:trace contextRef="#ctx0" brushRef="#br0" timeOffset="31">21680 5557 6 0,'0'0'0'0,"0"-12"1"0,0 12 7 0,12 0 9 0,-12-10 3 0,0 10 1 0,11 10-2 0,-11 2-6 0,0-2-5 0,11 11-4 0,-11 13-3 0,10-3 0 0,-10-8-1 0,0-1-2 0,11-2-7 0,-11 3-14 0,0-1-11 0,0 0-2 0,-11-12 27 0,-10 1 3 0</inkml:trace>
  <inkml:trace contextRef="#ctx0" brushRef="#br0" timeOffset="32">21517 5588 7 0,'0'0'0'0,"23"-10"11"0,9-11 6 0,1-1-4 0,9 10-6 0,-9-9-4 0,11 21-3 0,-11-10 0 0,-11 10-3 0,9 0-13 0,-19 0-11 0,10 0 21 0,-22 0 0 0</inkml:trace>
  <inkml:trace contextRef="#ctx0" brushRef="#br0" timeOffset="33">21594 5676 7 0,'0'0'0'0,"21"0"15"0,1 0 7 0,11-11-2 0,-11 11-12 0,0-12-6 0,-1 2-2 0,12-1-7 0,-11 1-21 0,10 10-1 0,-10-11 25 0,-11 11-2 0</inkml:trace>
  <inkml:trace contextRef="#ctx0" brushRef="#br0" timeOffset="34">21995 5523 6 0,'0'0'0'0,"0"0"8"0,12 0 13 0,-1 12 6 0,-1-2-4 0,2 2-7 0,-12 9-9 0,11 12-2 0,-11-12-3 0,10 0-1 0,-10 13-2 0,11-13-1 0,-11 1-13 0,0-11-13 0,0 0-6 0,-11 0 8 0,1-11 22 0,-1 0-2 0</inkml:trace>
  <inkml:trace contextRef="#ctx0" brushRef="#br0" timeOffset="35">21898 5557 7 0,'0'-12'0'0,"11"2"12"0,10-2 6 0,2 2-3 0,19-1-7 0,3 1-3 0,-13-2-4 0,12 1-1 0,-2 11 0 0,-19 0-1 0,-1 0-7 0,0-11-14 0,-12 11-2 0,1 0 18 0</inkml:trace>
  <inkml:trace contextRef="#ctx0" brushRef="#br0" timeOffset="36">21995 5643 7 0,'0'0'0'0,"23"-11"7"0,10 1 10 0,-12-1 5 0,12 0-5 0,0-1-9 0,-13 2-4 0,3 10-5 0,10-11-7 0,-12 11-26 0,-10 0 2 0,11-10 25 0</inkml:trace>
  <inkml:trace contextRef="#ctx0" brushRef="#br0" timeOffset="37">22420 5687 8 0,'0'0'13'0,"0"-11"49"0,11 0-44 0,-1 11-11 0,-10-12-4 0,0 2-2 0,12 10-1 0,-12 0-4 0,0 0-12 0,11 0-21 0,-11 0-5 0,10 0 35 0,-10 0 1 0</inkml:trace>
  <inkml:trace contextRef="#ctx0" brushRef="#br0" timeOffset="38">22660 5665 12 0,'0'0'15'0,"0"0"13"0,0 0-20 0,0-12-6 0,9 12-2 0,-9 0-3 0,0 0-12 0,0-10-16 0,0 10 21 0</inkml:trace>
  <inkml:trace contextRef="#ctx0" brushRef="#br0" timeOffset="39">22801 5676 8 0,'0'11'32'0,"11"-11"-14"0,-11 0-10 0,10 0 25 0,2 0-21 0,8-11-6 0,3 0-7 0,-1-11-14 0,-2 11-42 0,-8 1 19 0</inkml:trace>
  <inkml:trace contextRef="#ctx0" brushRef="#br0" timeOffset="40">19430 8220 10 0,'0'0'9'0,"-12"-21"2"0,12 10-12 0,-10 11 0 0,20 0-2 0,-10 11 4 0,0-1 4 0,0 23 2 0,0 0-1 0,0-1-3 0,12 12-1 0,-12-12-1 0,0-10 1 0,0-11 0 0,0 0 0 0,11-11 0 0,-11 0 4 0,0-11-4 0,0-11-2 0,0-10-1 0,10-12-1 0,2 1-1 0,-1-2-1 0,0 14 1 0,-1 9 2 0,-10 10 0 0,0 12 1 0,0 0 1 0,0 12 1 0,0 20-1 0,-10 1 0 0,10-11-1 0,-11 9 0 0,11 3-1 0,0-12-9 0,11-1-18 0,-1-10 18 0,1-11 3 0</inkml:trace>
  <inkml:trace contextRef="#ctx0" brushRef="#br0" timeOffset="41">19386 8275 7 0,'-10'0'0'0,"10"-11"1"0,0 0-1 0,0 11 2 0,0-11 1 0,10 11 3 0,-10 0 1 0,0 0 1 0,0 0 1 0,0 22-2 0,12-1 0 0,-12 1-2 0,0 11-1 0,0-11 0 0,0 10-1 0,0-10 0 0,0 0 0 0,0-1-2 0,0-10 0 0,0 0-1 0,-12 11 1 0,12-22-3 0,0 11-3 0,0-11-10 0,0 0-7 0,0 0-5 0,0 0 23 0,0-11-3 0</inkml:trace>
  <inkml:trace contextRef="#ctx0" brushRef="#br0" timeOffset="42">19202 8253 9 0,'-12'0'11'0,"2"0"7"0,-1-11-15 0,11 11-2 0,11-12 0 0,22 2 2 0,9-11 2 0,23-1 1 0,-9 10 1 0,-2 2-2 0,-10-1-3 0,-23 11-1 0,0 0 0 0,-21 0 0 0,0 11-1 0,0-1-4 0,0-10-11 0,0 12-14 0,-10-12 10 0,-1 0 12 0</inkml:trace>
  <inkml:trace contextRef="#ctx0" brushRef="#br0" timeOffset="43">19137 8449 36 0,'-12'-11'23'0,"12"0"-18"0,22 0-9 0,21-11 2 0,34-10 2 0,-1-1 0 0,-21-1 3 0,-2 34 0 0,-9-10-2 0,-23 10-1 0,13 0-2 0,-13 10-12 0,-10-10-15 0,0 12 16 0,-11-1 6 0</inkml:trace>
  <inkml:trace contextRef="#ctx0" brushRef="#br0" timeOffset="44">19745 8111 19 0,'0'0'0'0,"0"-11"32"0,0 11-34 0,0 22 1 0,11 0 1 0,-1 11 0 0,-10-1 0 0,0 1 2 0,0-11 2 0,0 9 0 0,0-8-4 0,0 10 1 0,0-22-2 0,0 10-2 0,-10-10-8 0,10 0-10 0,-11 0 6 0,11-11 14 0,0-11-6 0</inkml:trace>
  <inkml:trace contextRef="#ctx0" brushRef="#br0" timeOffset="45">19561 8199 39 0,'-11'0'23'0,"0"-22"-17"0,11 22-9 0,32-22-1 0,0 1 3 0,24 9 0 0,-14-10 0 0,-9 22 0 0,-11 0-2 0,0 11-5 0,-11 0-5 0,-1 1-7 0,-10 9 14 0,0-11-1 0</inkml:trace>
  <inkml:trace contextRef="#ctx0" brushRef="#br0" timeOffset="46">19691 8307 49 0,'-11'-12'42'0,"-1"12"-43"0,24 0-2 0,21-10 0 0,10-11-2 0,0 10 0 0,-11-12 2 0,-9 23-1 0,-1 0-5 0,-1 0-8 0,1 23-10 0,-12-12 19 0,-10 10 2 0</inkml:trace>
  <inkml:trace contextRef="#ctx0" brushRef="#br0" timeOffset="47">20028 8514 19 0,'0'0'18'0,"-11"-11"-18"0,0 11-4 0,22 0-8 0,0 0 3 0,0 0 5 0,-1-11 3 0,2 11 1 0,-1 0-7 0</inkml:trace>
  <inkml:trace contextRef="#ctx0" brushRef="#br0" timeOffset="48">20245 8492 23 0,'0'0'13'0,"-10"0"14"0,10 0-27 0,0 0-2 0,0 0-4 0,10 0-7 0,2-11-2 0,-2 11 5 0,0 0 3 0,2 0 4 0,-1-11-4 0</inkml:trace>
  <inkml:trace contextRef="#ctx0" brushRef="#br0" timeOffset="49">20485 8481 34 0,'0'0'33'0,"-11"-11"-22"0,0 11-14 0,33 0-14 0,-12 0-6 0,12-11 4 0,0 11 11 0,-22 0 7 0,11 0-6 0</inkml:trace>
  <inkml:trace contextRef="#ctx0" brushRef="#br0" timeOffset="50">20756 8481 59 0,'0'-11'29'0,"-10"11"-33"0,32 0-3 0,-2-11 2 0,25 1-12 0,8-1-13 0,-19 0 12 0,-2 0 12 0</inkml:trace>
  <inkml:trace contextRef="#ctx0" brushRef="#br0" timeOffset="51">20159 8111 15 0,'0'0'5'0,"0"-21"5"0,0 21-10 0,0 10-2 0,0 12 1 0,0 11 1 0,-12 11 2 0,2-13 4 0,-13 14-3 0,13 9-1 0,-12-11-2 0,12-10 1 0,-1-22-1 0,-1 0 1 0,12 0 0 0,12-22-19 0,20-22 3 0,-11 11 12 0,2 1-4 0</inkml:trace>
  <inkml:trace contextRef="#ctx0" brushRef="#br0" timeOffset="52">20224 8100 13 0,'0'0'6'0,"-12"-10"11"0,2 10-16 0,10 0-3 0,22 10 0 0,-1 1-2 0,11 12 0 0,1-13 2 0,-10 1 2 0,-2 11 0 0,-10-11 1 0,-1 0-1 0,-10-1 0 0,0-10 2 0,0 11 1 0,-21-11 2 0,0 10-1 0,-12-10 0 0,0 0-1 0,1 0-1 0,-1 0-1 0,22 12-1 0,-1-12-1 0,3 11 0 0,9 0 0 0,0 0-5 0,9-1-9 0,14 0 1 0,-1 2 11 0,-1-12-4 0</inkml:trace>
  <inkml:trace contextRef="#ctx0" brushRef="#br0" timeOffset="53">20604 8220 4 0,'0'0'0'0,"0"-11"3"0,0 1-3 0,0-1 1 0,-11 0 2 0,11-11 2 0,0 11 3 0,0 1 0 0,0-2-1 0,0 1-1 0,0 22-2 0,0 22-4 0,0 0 1 0,0 21-1 0,0-11 0 0,0-21 0 0,0 0 0 0,0 0 0 0,0-11 1 0,11-1-1 0,-11-10 0 0,0 0 0 0,0 0-14 0,0-10 6 0,0-1-1 0,0 0-1 0,11 0 7 0,-11-11 3 0,0 10-7 0</inkml:trace>
  <inkml:trace contextRef="#ctx0" brushRef="#br0" timeOffset="54">20528 8165 8 0,'-11'0'0'0,"1"-10"5"0,-2-1 1 0,12 11-2 0,0-10-2 0,12-2-2 0,-2 1 1 0,23 0 1 0,0 1 0 0,9-1-1 0,14 1 0 0,-24 10 0 0,1 10 0 0,-23 1 0 0,2-1 2 0,-24 24 0 0,2-13-1 0,-23 1-1 0,1 0 0 0,-1-1 2 0,10-11 1 0,2 2-2 0,21-12-2 0,0 0-1 0,11 11 0 0,11-11 0 0,22 0 0 0,-12 0 1 0,-10 0 0 0,11 11 0 0,-23-11 1 0,-10 11-1 0,0 9 1 0,-10 3-1 0,-23-1 1 0,-12 0 0 0,3-1 3 0,-2 1 4 0,12-11-2 0,-1 0-4 0,11 0-1 0,12 0-2 0,10-11-3 0,0 0-9 0,10 0-6 0,12 0-2 0,11-11 12 0,10 0 8 0,-33 11-6 0</inkml:trace>
  <inkml:trace contextRef="#ctx0" brushRef="#br0" timeOffset="55">21126 8165 19 0,'0'-10'15'0,"0"-1"-7"0,-10 1-5 0,10 10-2 0,-12 0-2 0,12 0 0 0,-10 0 0 0,-13 10 1 0,-10 11 2 0,13 23-2 0,-13-11 1 0,21 0-1 0,2-1 0 0,10-10 0 0,10-11 1 0,23 0 0 0,-1-11 0 0,1 0 0 0,0-22 0 0,11 0 1 0,-23-10-1 0,2-1 0 0,-13-10 1 0,-10 9 1 0,-10 3 1 0,-13 8 3 0,-10 2-3 0,1 10-2 0,-1 11-2 0,0 11-2 0,1 10 1 0,11 23-1 0,9 0-5 0,12-13-9 0,0 3-7 0,23-3 6 0,10-8 15 0,-12-12-5 0</inkml:trace>
  <inkml:trace contextRef="#ctx0" brushRef="#br0" timeOffset="56">21419 8177 27 0,'-10'-22'26'0,"-1"11"-19"0,11 11-7 0,0 0-3 0,0 21-3 0,0 13-5 0,0-3 8 0,0 3 3 0,11-3 0 0,-1-8 2 0,2-1-1 0,20-11-1 0,-11-11 2 0,2 0 0 0,19-22 0 0,-19 0 1 0,-1-10-1 0,-11-1 0 0,-1 0 2 0,-20 1 2 0,-13-1 2 0,-10 0 2 0,1 22-3 0,-1 1-5 0,1 20 0 0,11 1-4 0,9 12-8 0,12 8-9 0,12 3-4 0,9-3 2 0,1 3 11 0,11-13 9 0,-23-21-5 0</inkml:trace>
  <inkml:trace contextRef="#ctx0" brushRef="#br0" timeOffset="57">19169 9165 7 0,'0'-10'0'0,"0"-1"0"0,0 11 0 0,11-10-7 0</inkml:trace>
  <inkml:trace contextRef="#ctx0" brushRef="#br0" timeOffset="58">19213 9035 7 0,'0'-21'4'0,"0"-1"7"0,0 11-6 0,0 11-4 0,10 0-2 0,-10 0 0 0,11 33 0 0,-11 10 1 0,0 0 0 0,0 12 0 0,0-22 1 0,-11 9-1 0,11-8 0 0,0-12 0 0,-10 10 1 0,-1-10-1 0,11 0 0 0,-12 0-2 0,12-11-5 0,0-1-2 0,0-10 7 0,0 0-5 0</inkml:trace>
  <inkml:trace contextRef="#ctx0" brushRef="#br0" timeOffset="59">19060 9014 19 0,'-10'0'10'0,"-1"-22"-11"0,11 22-8 0,21 0 7 0,12-11 2 0,-1-10 1 0,1 10 5 0,11-1 5 0,-1 2-3 0,0-1-6 0,1 1-2 0,0 10-12 0,-12 0-12 0,-10 0 22 0,-22 0-5 0</inkml:trace>
  <inkml:trace contextRef="#ctx0" brushRef="#br0" timeOffset="60">18984 9308 38 0,'-12'0'24'0,"3"-11"-18"0,18 0-12 0,24 0-2 0,32-22-3 0,2 12-3 0,-14-1 6 0,2 22 6 0,-33 0-2 0,-1 0-2 0,2 11 4 0,-2 0-5 0</inkml:trace>
  <inkml:trace contextRef="#ctx0" brushRef="#br0" timeOffset="61">19516 8981 16 0,'0'0'0'0,"0"-10"21"0,0 10-20 0,0 10-2 0,12 13 1 0,-1 8 0 0,0 13 0 0,0 0-1 0,-1-2 2 0,-10-8-1 0,-10-3 0 0,10 3 0 0,-11-23-6 0,0 11-6 0,11-22 1 0,-11 0 10 0,11 0-6 0</inkml:trace>
  <inkml:trace contextRef="#ctx0" brushRef="#br0" timeOffset="62">19408 9035 27 0,'-10'-10'32'0,"10"-1"-28"0,10 1-7 0,33-2 0 0,12-9-2 0,0-1 0 0,-1 10 3 0,-33 12 2 0,2 0 0 0,-14 0-10 0,3 0-8 0,-12 12 8 0,0-1 9 0,0 0-5 0</inkml:trace>
  <inkml:trace contextRef="#ctx0" brushRef="#br0" timeOffset="63">19441 9210 31 0,'-11'-11'29'0,"22"-11"-17"0,11 10-13 0,21-9-2 0,22 11-8 0,-10-12-17 0,-13 10 8 0,-9 12 18 0,-21 0 2 0,-1 0-7 0</inkml:trace>
  <inkml:trace contextRef="#ctx0" brushRef="#br0" timeOffset="64">19996 9014 6 0,'0'0'0'0,"0"-10"0"0,-12 10 0 0,12-12 0 0,0 1 1 0,12 1-1 0,-12-1 5 0,0 0 2 0,10 11-4 0,-10 0-2 0,0 0-1 0,11 11 0 0,0 21-1 0,-11 11 1 0,0 1 0 0,0 0 0 0,0-12 2 0,0 1 1 0,0-11 0 0,0-11-1 0,-11-2-1 0,0 3 0 0,11-12 0 0,-10 11-1 0,10-11 0 0,-12-11-4 0,12 11-3 0,-10-21-1 0,-1-1 2 0,-11-12 4 0,10 3 1 0,2-13 2 0,0 1 3 0,-2 21 2 0,12 1 1 0,0 9-3 0,0 1-3 0,32-10 1 0,2 10 1 0,9-1 0 0,0 2-2 0,1-1 1 0,-23 11-1 0,12 0 0 0,-33 11 2 0,0-1 1 0,-21 13 0 0,-1-2-1 0,-21 12-2 0,10 0 0 0,11-11 0 0,0-12 0 0,22-10-1 0,0 11-1 0,12-11-1 0,9 0 1 0,11 10 0 0,12-10 2 0,0 23-2 0,-11-12 1 0,-1 10 0 0,-22 1 0 0,2 0 1 0,-24-11 0 0,-9 21 3 0,-23 1 2 0,11-11 1 0,-9-1-2 0,9-10-2 0,22-11-2 0,-11 0-2 0,12 0-3 0,10-11-7 0,0 1-4 0,0-12-4 0,10 0-1 0,23 11 13 0,0-12 0 0</inkml:trace>
  <inkml:trace contextRef="#ctx0" brushRef="#br0" timeOffset="65">20485 8872 31 0,'0'0'0'0,"-11"-21"34"0,0-1-29 0,11 22-2 0,11-11-2 0,-11 11-1 0,11 11 0 0,-1 11 1 0,-10 10 3 0,12 45 0 0,-12-23-3 0,0 11-2 0,0 0 1 0,0-10-1 0,10-12-8 0,1-10-18 0,0-11-7 0,22-11 22 0</inkml:trace>
  <inkml:trace contextRef="#ctx0" brushRef="#br0" timeOffset="66">20941 8937 7 0,'0'-21'5'0,"0"11"5"0,-10-13-3 0,10 23-3 0,-11 0-2 0,0 0-2 0,0 0 0 0,-11 23 2 0,1 8 1 0,-1 36 0 0,10-24-1 0,12 0-2 0,12 1 1 0,10-23 1 0,9-11-2 0,3 2 1 0,9-12 0 0,0-22 0 0,-11 1 0 0,1-1 0 0,-10 0 1 0,-23 1 0 0,0-1 0 0,-11-11 1 0,-11 0 0 0,-21-11 0 0,-2 13-2 0,3 8 0 0,20 12 1 0,-1 11-4 0,23 11-6 0,-10 12-9 0,20 20-7 0,24 0 10 0,-13 12 13 0,11-23-5 0</inkml:trace>
  <inkml:trace contextRef="#ctx0" brushRef="#br0" timeOffset="67">21398 8927 6 0,'0'0'0'0,"0"0"-6"0</inkml:trace>
  <inkml:trace contextRef="#ctx0" brushRef="#br0" timeOffset="68">21409 8872 13 0,'0'0'17'0,"-11"-10"0"0,11 10-13 0,-11 0-3 0,11 21-1 0,0 2 0 0,-11 8 1 0,-11 3 0 0,1-13 5 0,-1 1-1 0,10-1-3 0,-8 1-2 0,8-10 0 0,12 9 1 0,0-11-2 0,0-10 0 0,0 0-3 0,23 0-1 0,9-21-1 0,0-11-4 0,-10-11 0 0,11 10 4 0,-23-1 3 0,13 3 3 0,-23-3 3 0,10 13 3 0,-10 11 1 0,0-2-2 0,0 12 1 0,0 12-5 0,11-2 2 0,0 11 0 0,11 1 0 0,11 0-1 0,10-1-1 0,-10 2 1 0,-1-12-2 0,-10-1 1 0,-11 1 0 0,-11 1 4 0,-23-2 2 0,3 11-1 0,-25-9-1 0,-8 10-1 0,-2-12 0 0,0 1 3 0,23-1-5 0,-1 2 0 0,23-1-3 0,-1-11-8 0,22 0-13 0,21 11-12 0,11-11 2 0,22-22 22 0</inkml:trace>
  <inkml:trace contextRef="#ctx0" brushRef="#br0" timeOffset="69">21953 8383 31 0,'-11'0'41'0,"-11"0"-21"0,11 0-13 0,11 0-8 0,11 0-8 0,-1 0 4 0,2 0-1 0,-1 0 0 0,-1 0-5 0,2 11-9 0,-2 0-8 0,23 0 20 0,-33-11 3 0</inkml:trace>
  <inkml:trace contextRef="#ctx0" brushRef="#br0" timeOffset="70">22441 8416 27 0,'-33'0'23'0,"13"0"-54"0,-2 0 17 0,11 0 9 0</inkml:trace>
  <inkml:trace contextRef="#ctx0" brushRef="#br0" timeOffset="71">22529 8438 66 0,'0'0'28'0,"-11"0"-1"0,11 0-29 0,0 0-12 0,11 0-18 0,11 0 0 0,10 0 10 0,1 0 10 0,0-11 10 0,-22 11-3 0</inkml:trace>
  <inkml:trace contextRef="#ctx0" brushRef="#br0" timeOffset="72">21930 9199 55 0,'-10'0'56'0,"10"0"-49"0,-11 0-21 0,11 0-19 0,11 0-4 0,-1 0 15 0,2-11 15 0,-1 11 7 0,-1 0 0 0,2 11 0 0,20-11 0 0,-32 0-5 0</inkml:trace>
  <inkml:trace contextRef="#ctx0" brushRef="#br0" timeOffset="73">22376 9144 89 0,'0'0'31'0,"-10"0"-16"0,-1 0-37 0,11 0-26 0,0-10-12 0,11 10 55 0</inkml:trace>
  <inkml:trace contextRef="#ctx0" brushRef="#br0" timeOffset="74">22736 9134 85 0,'0'0'0'0,"0"0"40"0,0 0-69 0,-12 0-36 0,24 0 39 0,-1-11 21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8.37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10568 6393 8 0,'0'-21'4'0,"0"21"-3"0,21 0 0 0,2-10 0 0,10-2 1 0,9 12 0 0,-19 0 2 0,19 0-1 0,3 0 1 0,-2 0-2 0,1 0 0 0,9 0 0 0,12 0-1 0,1 0-1 0,11 0 1 0,21-11-2 0,-1 0 2 0,1 0 0 0,10 1 1 0,-10 10-2 0,1 0 0 0,-23 0 0 0,-1 10 0 0,13 1 0 0,-13 0 0 0,13 0 1 0,-1 1 0 0,11-2 0 0,0-10-1 0,10 0 0 0,-11 0 0 0,2-10 0 0,-13-2 0 0,-9 12 1 0,-11-11-1 0,-13 11 1 0,12 0-1 0,0 0 0 0,-10 0 0 0,22-11-1 0,-1 11 1 0,-1 0-1 0,-10-11 1 0,2 1 1 0,-24 10-1 0,0-10 0 0,-11 10-1 0,-20-12 2 0,-12 12-1 0,0 12-1 0,11-12 1 0,-11 10 0 0,0 0 0 0,10-10 0 0,-10 11-3 0,12-11-8 0,-12 11-6 0,-12-11 12 0,2 0-3 0</inkml:trace>
  <inkml:trace contextRef="#ctx0" brushRef="#br0" timeOffset="1">10862 6393 8 0,'0'-10'0'0,"0"10"0"0,0 0 0 0,0-11 0 0,11 1 0 0,-11 10 1 0,0-12 1 0,0 12 3 0,0-11 0 0,0 11-4 0,11 11-1 0,10-11 1 0,11 12 2 0,1-2 2 0,32-10-1 0,12 0-2 0,9-10 0 0,13-2 0 0,20 1 0 0,-10 0-1 0,10 0 0 0,-9 11 0 0,-13 0-1 0,1 0 0 0,-11 0 1 0,11 0 0 0,0 0-1 0,22 11 1 0,-12-11-1 0,0 11 0 0,24 0-1 0,-24 1 2 0,-10 9 0 0,-11-11-2 0,22 1 1 0,-22 0 0 0,11 1 0 0,-11-12-1 0,11 0-4 0,-22 0 1 0,0 0 0 0,-11-12 2 0,-12 1 1 0,3-10 1 0,-14 21-1 0,-19-11-3 0,-13 11-8 0,2 11 6 0,-12-1-3 0</inkml:trace>
  <inkml:trace contextRef="#ctx0" brushRef="#br0" timeOffset="2">5632 15233 10 0,'-12'-10'0'0,"12"10"0"0,-10 10 0 0,-1 23 1 0,11 11-1 0,-12 10 3 0,3 0 1 0,9 12 2 0,9 10-1 0,-9 1-1 0,12-2-2 0,-12 1-1 0,0-11 0 0,11 12 0 0,-11-34-1 0,10 10 0 0,-10-19 0 0,12-3 0 0,-12-19-1 0,11 10-5 0,-1-22-11 0,12 0 11 0,-22-11-2 0</inkml:trace>
  <inkml:trace contextRef="#ctx0" brushRef="#br0" timeOffset="3">5643 15223 10 0,'-11'0'0'0,"11"0"0"0,-12 10 0 0,12-10 1 0,0 11-1 0,12 0 0 0,21-11 0 0,10 0 1 0,11-11-1 0,12-10 0 0,9 10-1 0,2 0 0 0,9 0-1 0,-9 11 1 0,-1 0 0 0,11 11 1 0,0-11-1 0,22 0 1 0,-11 0-5 0</inkml:trace>
  <inkml:trace contextRef="#ctx0" brushRef="#br0" timeOffset="4">7111 15060 2 0,'0'0'-1'0,"0"0"1"0,-11 10 0 0,-1-10 1 0,2 21-1 0,-13 2 0 0,13-1 0 0,0 10 0 0,10 1 0 0,0 21 1 0,0 1-1 0,10 21 0 0,-10 0 1 0,10 0-1 0,13 0 1 0,-1 0 0 0,10-21 0 0,1-2 1 0,0 2-1 0,-23-22 0 0,12-1-1 0,-11-10 1 0,-11-1 0 0,0-9 1 0,-11-1 1 0,-11 0-1 0,-21-11-1 0,-1 10 1 0,-10-10-2 0,0 0 2 0,-11-10 0 0,-1-1-1 0,-31 11 2 0,-1 0 0 0,-12 0 0 0,-21-11 2 0,2 11-1 0,-12 0 4 0,21 11 1 0,22 0-4 0,33-1-4 0,10-10-1 0,34 11 0 0,-1-11-5 0,22 0-10 0,22 0-12 0,32 0 13 0,-43 0 6 0</inkml:trace>
  <inkml:trace contextRef="#ctx0" brushRef="#br0" timeOffset="5">7165 15156 2 0,'0'-10'0'0,"-12"0"0"0,12 10 0 0,0-11 1 0,0 11-1 0,0 0 1 0,12 0 0 0,10 0 1 0,21-11 0 0,12 0-1 0,10-1-1 0,11 12 0 0,-11 0 0 0,22 0-1 0,-11 0-1 0,11 0 2 0,0 0-1 0,22 0 1 0,11 0-1 0,-1-10 0 0,12-1 1 0,-22 11 0 0,10 0 0 0,12-10 1 0,9-1-1 0,13 11 1 0,21 0-1 0,87 0 1 0,-55 0 0 0,1 0 1 0,-11 0 0 0,0 0 1 0,-22 11-1 0,-11-1-2 0,0 1 2 0,-12-1 0 0,-9 2-1 0,-22-1 0 0,-22 0-1 0,-22 0 0 0,-11-11 1 0,-21 0 0 0,-23 10-1 0,-10-10 2 0,-22 0 0 0,1 0 0 0,-13-10-2 0,2 10 1 0,10-11-2 0,0 11 1 0,1-11 0 0,10 11 0 0,-12 0 0 0,12-11 0 0,12 11 0 0,-12 0-1 0,0 0 1 0,10 11 0 0,-10 11-1 0,11-2 1 0,-11 36 1 0,11-2-1 0,-11 11 1 0,11 1 0 0,11-1 1 0,-11 11 0 0,10 0-1 0,0-11 1 0,2-11 0 0,-1-10 0 0,-11-11 0 0,-2-1 2 0,3-11 0 0,-1 2-1 0,-1-12 0 0,-10-11 1 0,0 0 3 0,-10 0-2 0,-13 0-3 0,-9 0-2 0,-11 11 0 0,-22-11-1 0,0 0 1 0,-22 10 1 0,-11-10-1 0,10 12 1 0,-20-12-2 0,-22 0 0 0,-22 0 0 0,-12 10 0 0,-31-10 0 0,-88 21-1 0,33 2 1 0,11-2 3 0,0 0 0 0,10-9 1 0,22-1 1 0,23-11 0 0,20-11-2 0,1 11-1 0,11-22 1 0,11 1 0 0,20 10-1 0,14 0 1 0,31-1-2 0,21 2 0 0,12 10 0 0,21-11-1 0,22 11-6 0,11 0-6 0,21 11-18 0,1-1-4 0,-1 2 27 0</inkml:trace>
  <inkml:trace contextRef="#ctx0" brushRef="#br0" timeOffset="6">8035 15505 1 0,'0'-21'0'0,"0"10"0"0,0-11 0 0,10 11 1 0,-10-11 1 0,12 11-1 0,-1 1 1 0,-11 10-1 0,9-11 1 0,3 11 1 0,-12 0 0 0,11 21 1 0,-1 12 2 0,-10 11 0 0,-10 10-2 0,10 0-2 0,0 1 0 0,0-12-1 0,10-21 0 0,-10-11 1 0,0-1 0 0,0-10 0 0,0 0 2 0,0 0-2 0,12-31-2 0,-12 8-1 0,11-19-1 0,0-3-1 0,10 2-2 0,1 10-1 0,0 11 2 0,-11 12 3 0,-11-1 0 0,22 0 1 0,-2 11-1 0,-8 0 1 0,-1 22 0 0,-1-12 0 0,13 12 1 0,-13 11 0 0,1-10-1 0,0 8 1 0,-1-9 0 0,2 0 0 0,9-11 0 0,-9 10-1 0,-1-21 1 0,-2 11-1 0,3-11 0 0,9-11 0 0,-9 0 1 0,-1 11-2 0,-1-10 1 0,12-1 0 0,-12 1 0 0,2-2-1 0,10 1 2 0,-11-22-2 0,-1 12 0 0,-10-12 0 0,0 11 1 0,0 1 0 0,-10 10-1 0,-1 0 1 0,0 0-1 0,-12 22 2 0,3 0-1 0,8 0 0 0,2 10 1 0,10-10 0 0,10 11-1 0,2-11 1 0,8 0 0 0,3 10-1 0,9-10 1 0,-10 11-1 0,11 1-4 0,-11-2-14 0,-1-11 4 0,1 1 12 0</inkml:trace>
  <inkml:trace contextRef="#ctx0" brushRef="#br0" timeOffset="7">8818 15505 1 0,'0'-11'0'0,"-12"-10"0"0,2 10 1 0,10 0 3 0,-23 11 0 0,13 0-1 0,-22 0 0 0,9 22 0 0,2-1-2 0,0 1 0 0,-2 0 0 0,23 0 0 0,0 10-1 0,0-21 1 0,23 11-2 0,-2 0 2 0,0-11-1 0,34-22-2 0,-22 1 0 0,-23-13 0 0,2 1 1 0,-1-10 0 0,-11-1 1 0,0 11-1 0,0 1 1 0,0 10 0 0,-11 0 0 0,-1 11 0 0,12 0 0 0,0 11 1 0,-10 21 0 0,10-10-1 0,10 11 0 0,13-1 0 0,-2-10-3 0,12-11-6 0,0 1 5 0,-1-12 4 0,-11 0-1 0</inkml:trace>
  <inkml:trace contextRef="#ctx0" brushRef="#br0" timeOffset="8">9079 15473 1 0,'-11'-11'0'0,"-11"11"0"0,10 0 0 0,-8 0 0 0,-13 11 1 0,21 0 0 0,2 10 0 0,10-10 0 0,10 11 0 0,13 0 0 0,-12-10-1 0,20-3 1 0,-8-9-1 0,9 0 1 0,-20-21 0 0,-2-1 0 0,12 0 0 0,-11-21-1 0,-11-12 0 0,0-10 1 0,0 11 1 0,0-1-1 0,0 23 0 0,-11-1-2 0,11 10 0 0,-11 13 1 0,11 10-1 0,0 0 0 0,0 10 1 0,-11 24 1 0,11 9-1 0,0 1 1 0,0 21-2 0,11 0-7 0,0 1 3 0,0-12 4 0</inkml:trace>
  <inkml:trace contextRef="#ctx0" brushRef="#br0" timeOffset="9">9284 15484 1 0,'0'0'0'0,"-9"-33"0"0,-2 22 0 0,-1 0 1 0,2 11 2 0,-1 0 1 0,11 11-1 0,-12 11 1 0,12 0 0 0,12-1-1 0,-1 1 0 0,11-11 0 0,10 11 0 0,1-22 0 0,-12 0 0 0,11 0-1 0,-20-11 0 0,21 0-1 0,-22-11 0 0,-2 0 0 0,-9 1-2 0,0-1 1 0,12 0-2 0,-12 0 2 0,0 12-1 0,0-1 1 0,0 11-1 0,0 0 0 0,0 11 0 0,0 10 2 0,0 12 0 0,11-11 0 0,-1 10 0 0,2-10-1 0,-1 0 1 0,0 10 0 0,-11-21 0 0,0 0 0 0,0 0 0 0,0 0 1 0,0-11 3 0,0 0-1 0,0-11-1 0,0-11-1 0,0-10-1 0,0-1-1 0,11 0 0 0,-1 1 0 0,12-1-2 0,11 1 0 0,-1 10 2 0,-10-11-2 0,11 22 2 0,-12 0-1 0,1 11-1 0,-12 0-2 0,2 11-2 0,-12 0-15 0,0 22 0 0,-22-11 18 0</inkml:trace>
  <inkml:trace contextRef="#ctx0" brushRef="#br0" timeOffset="10">5783 15658 9 0,'0'0'0'0,"12"-11"0"0,-12 1 0 0,11-2 0 0,-11 1 3 0,11 11 0 0,-11 11 2 0,0 22 1 0,0 11 0 0,0 9-3 0,0-10-2 0,11-9 0 0,-1-3 0 0,-10 3 0 0,0-13 0 0,10-9-1 0,-10-2 0 0,0-10 1 0,0 0 1 0,-10-22-3 0,0 1 1 0,-12-13-2 0,-11 3 0 0,22-3-1 0,-10-9 1 0,21 11 1 0,0-1 0 0,10 1 0 0,12 11 0 0,11-13 1 0,9 12-1 0,3 1 1 0,-12-1 1 0,-12 11 0 0,0 11 1 0,-21 11 2 0,0 11 1 0,-10 10 0 0,-22-10-2 0,-1 11-1 0,0-1-1 0,1-9 0 0,21-13-2 0,11 1 1 0,0-1-2 0,0-10-2 0,0 0-6 0,11 0-5 0,9 0 4 0,3-10 9 0,9 10 2 0,-20-21-8 0</inkml:trace>
  <inkml:trace contextRef="#ctx0" brushRef="#br0" timeOffset="11">5980 15637 7 0,'0'0'1'0,"0"-12"-1"0,0 1 3 0,0 0 2 0,11 11-2 0,-11 0-1 0,10 0 0 0,2 11 0 0,-2 0 0 0,0 11 1 0,13-11-1 0,-13 10 0 0,-10 2 1 0,0-23 1 0,0 10 0 0,0-10 2 0,0-22 4 0,0 0-7 0,-10-9 0 0,10-14-2 0,0 25 0 0,0-14-1 0,0 12 0 0,10 0-1 0,-10 12-2 0,12 10-8 0,-1 0-10 0,-1 10 0 0,1 1 15 0,0 22 0 0</inkml:trace>
  <inkml:trace contextRef="#ctx0" brushRef="#br0" timeOffset="12">6208 15647 7 0,'0'0'0'0,"0"0"3"0,0 11 3 0,11-11 1 0,-11 0 2 0,22 0-3 0,0-21-1 0,21-2-1 0,-10-10-2 0,-1 1-2 0,1-1 1 0,-23 11-1 0,-10 12 1 0,0-12 1 0,-21 11 0 0,-13 11 0 0,3 0 1 0,9 22 3 0,0-1-1 0,11 12 0 0,1 0-3 0,20-12-2 0,11 12 1 0,44 0-3 0,13-12-16 0,29-10-26 0,3-22 29 0</inkml:trace>
  <inkml:trace contextRef="#ctx0" brushRef="#br0" timeOffset="13">11438 15091 5 0,'-22'0'0'0,"12"0"0"0,-13 0 0 0,13 0 1 0,-1 0 3 0,0 0 1 0,22 0 1 0,-11 12-4 0,11-1-1 0,22 0 1 0,-12 0-1 0,23-1 0 0,10 0 0 0,22-10-1 0,22 0 1 0,11-10-1 0,21 10-1 0,22-21 2 0,33 10 0 0,0 0-3 0,-12 11-1 0,2-12-1 0,-2 12-2 0,-20 12-2 0,-11-12 7 0,-33 0 0 0,-34 0-5 0</inkml:trace>
  <inkml:trace contextRef="#ctx0" brushRef="#br0" timeOffset="14">13655 15070 6 0,'67'-10'0'0,"84"-1"-1"0,-21 0 0 0,13 11 0 0,-3-12 1 0,-9 2-1 0,11 10 1 0,-22 0-1 0,-12 0 1 0,-10 0 0 0,-11 10 0 0,-22 2-1 0,1-12 1 0,-1 11 0 0,-43-11 0 0,-22 0 0 0,0 0 0 0,-12-11 2 0,2-1-1 0,-13 12 0 0,-10-10-1 0,1-1 2 0,22 11 0 0,-1 0 0 0,11 0-2 0,0 0 0 0,11 0 0 0,-1 0 0 0,2 0 0 0,-1 0 0 0,-11 0 1 0,9 0 0 0,-9 0 1 0,0 0-2 0,12 0 1 0,-12 21 0 0,11 13 1 0,-1-3 0 0,23 24 1 0,-11-11 0 0,11 10 1 0,-11 12 1 0,10-12 2 0,-11 0 0 0,12 1 2 0,-10-23-4 0,-2 12 0 0,0-12-1 0,-9-10-2 0,-2 12 1 0,2-13-2 0,-12 0 0 0,0 2 0 0,11-2 1 0,-11 1-2 0,10-12 1 0,1 2-1 0,0-12 2 0,-11 0-1 0,0 0 1 0,-11 0 3 0,0 0-5 0,1 0 1 0,-13-12-1 0,1 12 0 0,-11 0 0 0,-9 0 1 0,-2 0 0 0,-21 0-1 0,0 0 2 0,-12 0-2 0,-9 12 0 0,-13-12 1 0,-20 0 0 0,-11 10 1 0,-2-10-1 0,-51 21 0 0,40-9 0 0,3-1 0 0,-2 10 0 0,11-10 0 0,-9-1-1 0,9 13 0 0,-11-12-2 0,2-11 3 0,9 11 0 0,-21-11-1 0,10 10-1 0,-10-10 0 0,0 0 2 0,31 0-1 0,3 0 0 0,9 0 0 0,21 0-1 0,-10-10 1 0,1 10 0 0,-1 0 0 0,1 0 1 0,-1 0-1 0,10 10-1 0,13-10 1 0,9 22 0 0,23-11-1 0,21-1 0 0,33 2-15 0,11-12 0 0,21 0-11 0,33 0-7 0,10 0 29 0,-53-12-1 0</inkml:trace>
  <inkml:trace contextRef="#ctx0" brushRef="#br0" timeOffset="15">12363 15637 7 0,'0'0'0'0,"0"0"0"0,0 0-1 0,9 0 1 0,3 0 1 0,-1 0-1 0,-1-23 0 0,2 12 1 0,-1 0 3 0,-11 0 1 0,-11-10 0 0,-1-1 2 0,2 22 2 0,-1-11-1 0,-21 0-1 0,-1 11-3 0,0 22-2 0,-10 0-1 0,10 10-1 0,12-10 1 0,10 11-2 0,11-1 2 0,11-9-2 0,-1-13 2 0,11 1-1 0,13-1 0 0,-13-10 0 0,1 0 1 0,11-21-1 0,-11-1 0 0,-11-10 1 0,-2-23-1 0,3 1 0 0,-1-11 0 0,-11 10 0 0,0-10 0 0,0 21 1 0,-11 12-1 0,-1-1-1 0,12 22-3 0,-9 11-5 0,9 0-5 0,0 11 2 0,0 22-1 0,9-1 9 0,3 23-3 0</inkml:trace>
  <inkml:trace contextRef="#ctx0" brushRef="#br0" timeOffset="16">12645 15603 7 0,'0'0'0'0,"0"-11"0"0,-12-9 2 0,12 8 3 0,-10-21 3 0,-12 11 1 0,12 1-1 0,-1 10-1 0,-11 0-3 0,11 11-2 0,-21 0-1 0,10 11 0 0,-11 10 0 0,11 1 1 0,12 11 0 0,-1-1-2 0,11 1 0 0,11-10 0 0,-1-2 0 0,12-11 1 0,11 1-1 0,0-11 0 0,-12-21 0 0,12 10 0 0,-12-22-1 0,-9 11 1 0,-2-10 0 0,-10-1 0 0,0 11 0 0,0 1 0 0,0 10 0 0,-10 11 0 0,-2 0-1 0,12 11 1 0,0 21-1 0,0-10 1 0,12 12 0 0,8-14 0 0,3 13-1 0,-1-21-1 0,10 9 1 0,1-11-3 0,0-10-3 0,-1 11-4 0,-10-22-2 0,-11 1 4 0,11-1 7 0,-11-22 2 0,-11-9-1 0,0 30-5 0</inkml:trace>
  <inkml:trace contextRef="#ctx0" brushRef="#br0" timeOffset="17">12818 15342 7 0,'0'-11'0'0,"0"0"0"0,12 22 0 0,-12 0 5 0,11 11 2 0,22 21 2 0,-24-10-1 0,24 11-2 0,-10-1-4 0,-13 2-1 0,12-14-1 0,0 3 0 0,-11-3-1 0,-1-20-6 0,-10 0-11 0,-21 1 6 0,-11-12 11 0,20 0-5 0</inkml:trace>
  <inkml:trace contextRef="#ctx0" brushRef="#br0" timeOffset="18">12743 15572 7 0,'-11'-23'1'0,"11"23"2"0,11 0 4 0,11-11 3 0,21 11 0 0,0 0-3 0,12 0-2 0,10-11-3 0,1 11-2 0,-24 0 0 0,3 0-4 0,-13 0-9 0,1 0-7 0,-23 0 12 0,2 0 8 0,-12 0-7 0</inkml:trace>
  <inkml:trace contextRef="#ctx0" brushRef="#br0" timeOffset="19">13189 15527 7 0,'0'0'0'0,"-22"-11"0"0,-1 11 5 0,13 0 6 0,0 0 0 0,-1 0-5 0,0 11-2 0,11 0-2 0,11 11 1 0,0-10-1 0,9 8-1 0,14-9 0 0,-1-11 0 0,-1 0-1 0,-11 0-1 0,12-11 1 0,-21-21-1 0,-12 21 0 0,-12-22 0 0,2 22 1 0,-1 0 1 0,-1 1-1 0,12 10 1 0,-10 10 2 0,10 1 3 0,10 22-2 0,13-11-2 0,-1 10-1 0,31 13-2 0,12-24-4 0,12 11-18 0,21-20-6 0,-23-12 19 0</inkml:trace>
  <inkml:trace contextRef="#ctx0" brushRef="#br0" timeOffset="20">15222 14983 0 0,'0'-10'0'0,"-12"-2"0"0,12 12 0 0,0 0 2 0,0-10-1 0,12-1 1 0,9 11 2 0,12-10-1 0,-1-2 1 0,13 1-3 0,20 11-1 0,10 11-1 0,23 1-2 0,12-2 2 0,20 1-1 0,22-11 2 0,-10 0 0 0,-2 0 1 0,-30 0-1 0,-12 0 1 0,-23 0-1 0,-20 0 0 0,-22 0 0 0,-1 0 0 0,-22 0 0 0,2-11 0 0,-12 11 0 0,11-10-1 0,-11 10 1 0,0 0 0 0,-11 0 0 0,11 10-1 0,0 1 2 0,0 11 0 0,21 21 0 0,2 11 1 0,-14 12 1 0,14-1-1 0,10 11 2 0,-1 11-1 0,0-11 1 0,13 0 0 0,-2-11 0 0,0 1 0 0,-11-11-1 0,1-24 0 0,-21-19 2 0,-1 10 0 0,-11-22 5 0,0 0 1 0,-23-12-9 0,-20 2-1 0,-12-2-2 0,-20-9 0 0,-12-1-2 0,-22-21 0 0,-11 21 0 0,-65 0 1 0,12 22 4 0,-23 11 0 0,-11 0 3 0,22 11 1 0,22-1 2 0,33-10-1 0,42 0-3 0,23 1-2 0,32-12-2 0,33 0-3 0,12 10-10 0,21 1-25 0,20-11-1 0,12 0 26 0</inkml:trace>
  <inkml:trace contextRef="#ctx0" brushRef="#br0" timeOffset="21">15679 15299 0 0,'0'0'0'0,"0"0"0"0,10-11 0 0,2-11 0 0,8 11 0 0,3-11 2 0,-23 12 0 0,0-1 1 0,10 0 1 0,-20 0-1 0,-13 11 0 0,-9 0 1 0,-1 11 2 0,-9 11 1 0,9 21 0 0,10 1-1 0,23-23-3 0,0 12-2 0,23 0 0 0,-1-23 1 0,10 12-1 0,12-11 0 0,-11 0-1 0,-12 0-3 0,12-11-10 0,-22 0-8 0,-1 0 5 0,12 0 13 0,-22 0 3 0</inkml:trace>
  <inkml:trace contextRef="#ctx0" brushRef="#br0" timeOffset="22">15831 15277 0 0,'-12'-11'0'0,"12"0"0"0,0 11 0 0,0 0 0 0,12 11 1 0,-1 11 1 0,11 0 0 0,-2 10 0 0,3-10 0 0,-12 0 1 0,-11-11 0 0,0-1 1 0,0-10 1 0,0 0 1 0,-11 0-1 0,0 0-1 0,-1-21 0 0,12-1-1 0,-10-11-1 0,10 1-3 0,10-12 0 0,2 22-1 0,-1-10 0 0,0 32 1 0,0-11-3 0,-1 11-5 0,2 0-2 0,-1 11 2 0,-1 11 2 0,1-12 6 0,0 12 1 0,-1-11 0 0</inkml:trace>
  <inkml:trace contextRef="#ctx0" brushRef="#br0" timeOffset="23">16232 15277 0 0,'0'-11'0'0,"0"0"0"0,-9-11 1 0,-2 12 3 0,-11-1 1 0,-11 0 0 0,1 11-2 0,-1 11 3 0,22 10-1 0,-11 1 0 0,12 11 0 0,30 21 4 0,3-21-9 0,10-11-1 0,-1-1-15 0,11-10-8 0,-11 11 17 0,-20-22 7 0</inkml:trace>
  <inkml:trace contextRef="#ctx0" brushRef="#br0" timeOffset="24">16353 15440 2 0,'0'0'2'0,"11"-11"10"0,-11 0 2 0,21 0 1 0,-9 11-8 0,8-10-4 0,3 10-3 0,-13 0-5 0,13 21-26 0,-13 1 12 0</inkml:trace>
  <inkml:trace contextRef="#ctx0" brushRef="#br0" timeOffset="25">12591 16179 9 0,'0'-10'0'0,"-11"-1"1"0,11 0 3 0,0 11 3 0,0-11 0 0,0 0 1 0,0 0 0 0,0 11-3 0,11 0-2 0,-1 11-1 0,-10 11 1 0,0 0-1 0,0 10-1 0,0 12-1 0,0-1-1 0,0-10 1 0,-10 10-2 0,10-21-1 0,-11 0-7 0,11-11-13 0,0 10 11 0,0-21 3 0</inkml:trace>
  <inkml:trace contextRef="#ctx0" brushRef="#br0" timeOffset="26">12765 16179 9 0,'0'0'0'0,"0"-10"0"0,0 10 3 0,-12 0 1 0,12 0 0 0,-10 10 1 0,10 12-2 0,-11 0-2 0,0 11-1 0,11-12 0 0,0 1 0 0,0-11 0 0,11 0 0 0,10-11 0 0,2 0 0 0,9 0 0 0,-10-11 0 0,-11 11 1 0,11 0-1 0,-22 11 1 0,0 11 2 0,-12-12 1 0,-9 1-1 0,-12 11-1 0,1-11 0 0,-1 11-2 0,1-11 0 0,-2-1 0 0,13-10 0 0,-1-10-7 0,22-12-4 0,0 0 2 0,0-11 5 0,0 1 3 0,0 10 1 0,0 0 2 0,10 11 0 0,-10-10 2 0,12 10-1 0,9 0 0 0,1 0-1 0,11 0-1 0,11 11 0 0,-1-11-1 0,12 0 1 0,-2 1-1 0,-20-1 0 0,-1 11 1 0,-20-11-1 0,-1 11 1 0,-11 0 3 0,0 11 2 0,-11 0-2 0,-11-1-1 0,12 12 0 0,-12 0-1 0,11 0-1 0,-1-1-1 0,12 12 0 0,12 0 0 0,9-1 0 0,11-21-1 0,13 11 1 0,8-22 0 0,-8 0 0 0,-13-11 0 0,1 0 1 0,-23-11-1 0,2 1 2 0,-1-12 1 0,-22 0 0 0,-11 1-1 0,-11 10-1 0,-21-21 0 0,10 21 0 0,12 22-2 0,-1 0-1 0,11 11-2 0,12 0-3 0,-2 10-3 0,2 1-9 0,10 11 2 0,22-12 7 0</inkml:trace>
  <inkml:trace contextRef="#ctx0" brushRef="#br0" timeOffset="27">13287 16245 9 0,'0'0'0'0,"0"0"0"0,-11 0 1 0,-1 0 4 0,12 0 0 0,0 21-1 0,0 1-3 0,0 11 0 0,23-1-2 0,9 1 1 0,11-22-1 0,1 0 3 0,0-11 1 0,-12-22 1 0,1-11 2 0,-23 1 3 0,2-12 1 0,-12 1 1 0,-45-33-2 0,3 32-5 0,-2 12-3 0,-10 21 1 0,-1 0-1 0,1 22-2 0,10 21-5 0,-11 12-17 0,24-12-15 0,-13 23 20 0</inkml:trace>
  <inkml:trace contextRef="#ctx0" brushRef="#br0" timeOffset="28">12678 16451 8 0,'0'0'0'0,"0"0"0"0,0-11 7 0,0 11 5 0,0 0 2 0,-12 0-5 0,2 11-3 0,10 0-3 0,-11 11-2 0,-1 1-2 0,12 8-8 0,-10 3-27 0,10-13 22 0</inkml:trace>
  <inkml:trace contextRef="#ctx0" brushRef="#br0" timeOffset="29">11754 16854 7 0,'0'0'1'0,"0"-11"-1"0,0-11 0 0,10 11 0 0,-10-11 3 0,10 1 5 0,-10 10 1 0,0 0-1 0,0-1-1 0,0 12-2 0,12 0-2 0,-12 0 0 0,11 12 1 0,-11 31-1 0,11 1-1 0,-11-13-1 0,11 3-1 0,-11 10 0 0,0 21 0 0,10-22 0 0,-10 12 1 0,12-12-1 0,-12-10 0 0,0-1 0 0,0-21 0 0,0 0-1 0,0 0 1 0,0-11-2 0,0 0 1 0,0-11-1 0</inkml:trace>
  <inkml:trace contextRef="#ctx0" brushRef="#br0" timeOffset="30">11797 16767 8 0,'0'0'1'0,"0"0"0"0,0 0 1 0,0 0 1 0,11 0 0 0,10 0 1 0,12 0-2 0,-1 0 0 0,12 0-1 0,0 0 0 0,10 0-1 0,-10 0 1 0,10 10-1 0,-10-10 0 0,21 0 1 0,-1 11-2 0,13-11 1 0,9-11-2 0,12 1-1 0,12-12 0 0,9 0 0 0,-10 1 1 0,-1-1 0 0,-9 10-1 0,-23 12 1 0,-11-10 2 0,-32 10-1 0,-11 10 1 0,-12-10 0 0,-10 0 0 0,0 12 0 0,0-12 0 0,-10 0 1 0,-2 0-1 0,2 0 0 0,-1-12 3 0,11 12 1 0,0 0 0 0,-12 0 0 0,12 0-1 0,-10 0-1 0,10 0-2 0,0 0 0 0,0 12 0 0,10 10 0 0,-10-1 0 0,0 1 0 0,12 10 2 0,-1 1 0 0,-1 11 0 0,2-23 0 0,-2 12-1 0,0 0-2 0,13-1 2 0,-1 1 0 0,-2-1 0 0,3 1 0 0,-13-11 2 0,2 0 2 0,-12-1 3 0,0-10-2 0,-12 0-2 0,12 0-3 0,-10 0 0 0,-1-11 0 0,11 11-2 0,-12-11 1 0,3 11 0 0,9-11-1 0,-11 0 0 0,-1 10 2 0,2-10-1 0,-13 0 1 0,3 0-2 0,-25 0 1 0,3 0-1 0,-24 0 0 0,-21 0 0 0,-33-10 1 0,-11-1 5 0,-9 0 14 0,-23 0-3 0,0 11-12 0,0 11-2 0,-2 11-2 0,14 10 0 0,10 1 0 0,43-11 1 0,33-1-1 0,42-10-1 0,23-11-2 0,45 0 0 0</inkml:trace>
  <inkml:trace contextRef="#ctx0" brushRef="#br0" timeOffset="31">12122 17344 6 0,'0'0'1'0,"0"-12"-1"0,0 12 0 0,12 0 0 0,-12-11 0 0,11 0 3 0,-11 11-1 0,10 0 2 0,13-11-1 0,-12 11-1 0,10 0 0 0,1 0 1 0,0 0-2 0,-11 0 1 0,-1 0-1 0,1 11 1 0,-11 0 0 0,0 0 0 0,-11 11-3 0,-10 1 2 0,-34 30 1 0,34-31-2 0,10-1 0 0,11 1 0 0,0 0 0 0,0-11 0 0,11-1 1 0,21 1-1 0,-22-11-2 0,24 0 2 0,-13-11-1 0,-10 1 2 0,-11-1 0 0,0-11 0 0,0 0 0 0,-21 1 0 0,-1-1 0 0,-1 0-2 0,2 0 1 0,11 1-4 0,-1 10-12 0,11 1 2 0,0 10 7 0</inkml:trace>
  <inkml:trace contextRef="#ctx0" brushRef="#br0" timeOffset="32">12405 17386 7 0,'0'0'0'0,"-10"0"0"0,-1 0 2 0,-10 0 2 0,10 0-1 0,11 11-2 0,-12 0 0 0,12 11 0 0,0-10-1 0,12 9 0 0,8 0 0 0,3-10 1 0,-1-11-1 0,11 12 0 0,-13-24 0 0,-8 1 2 0,-1-10 0 0,-1 10 1 0,-10-22 1 0,-10 11 0 0,-13 2 0 0,3-13-2 0,-2 21-2 0,-1-10-1 0,2 22-4 0,0 0-5 0,21 11-5 0,-11 12 12 0,11-13-4 0</inkml:trace>
  <inkml:trace contextRef="#ctx0" brushRef="#br0" timeOffset="33">12591 17332 5 0,'0'0'2'0,"0"0"-2"0,0-11 0 0,0-11 1 0,0 12 2 0,10-12 0 0,2 11 1 0,-12 0 2 0,10 0 0 0,-10 11-1 0,0 0 2 0,0 11-7 0,0 11 2 0,0-10-2 0,10-2 3 0,-10 11 1 0,12-10 0 0,-12 0 0 0,0 11-2 0,0 1-3 0,11-14 2 0,-11 13-1 0,0-11 0 0,0 0 1 0,0 1 0 0,0-12 0 0,0 0-1 0,10-12 0 0,-10 1 0 0,0-11-2 0,12 2 0 0,-2 8-2 0,2 1 2 0,9 1 0 0,-10-2 1 0,0 12 0 0,-1 0 1 0,2 0-1 0,-12 12 1 0,0-2 0 0,-12 13 0 0,2-3 1 0,-1-9 0 0,-11 0 1 0,0 0-1 0,12 1 0 0,-12-12-1 0,22 0-1 0,-11 0-4 0,11 0-10 0,0 0-13 0,11 0 22 0</inkml:trace>
  <inkml:trace contextRef="#ctx0" brushRef="#br0" timeOffset="34">12841 17386 7 0,'-11'0'0'0,"11"0"2"0,-12 0 3 0,2 0-3 0,-1 0-1 0,11 0-1 0,0 11-1 0,0 0 0 0,11 0 0 0,-1 0 0 0,2-11 0 0,9 0 1 0,-9 0 0 0,-1 0 0 0,-2 0-1 0,3-11 1 0,-12 0 0 0,0 11 1 0,0-11-1 0,0 0 1 0,0 11-1 0,0 0 0 0,0-9 0 0,0 18 0 0,0 2 0 0,11 11 0 0,-1 11 0 0,13-12 0 0,-13 1 0 0,2 0 1 0,-12 10 0 0,0-9 1 0,-12-13 2 0,2 11 1 0,-13-9 1 0,13-12-4 0,-13 0-1 0,14 0-4 0,-2-12-9 0,11-9-1 0,0 11 6 0</inkml:trace>
  <inkml:trace contextRef="#ctx0" brushRef="#br0" timeOffset="35">13037 17279 8 0,'0'0'0'0,"10"0"5"0,-10 10-2 0,11 22-2 0,-11 1-1 0,11-1-1 0,-1 1 1 0,-10 0-2 0,12-1 0 0,-12-9 0 0,11-2 1 0,-11-11 0 0,0-10 0 0,0 0 0 0,0 0-5 0</inkml:trace>
  <inkml:trace contextRef="#ctx0" brushRef="#br0" timeOffset="36">12961 17442 8 0,'-12'0'2'0,"12"10"3"0,12-10 0 0,-2 11-2 0,12-11-2 0,-1 10 0 0,12-10-1 0,-1 0 1 0,2-10-1 0,-3-1 1 0,-8 1 0 0,-1-13 0 0,-12 12 1 0,-10-11-1 0,0 1 1 0,0 10 4 0,-21 1 4 0,10-2-1 0,0 12-3 0,11 0 0 0,-12 12-1 0,12-2-3 0,0 1-2 0,12 10 0 0,21-10-4 0,-11 11-19 0,10-11-12 0,22-11 19 0</inkml:trace>
  <inkml:trace contextRef="#ctx0" brushRef="#br0" timeOffset="37">13297 16680 6 0,'0'0'2'0,"-10"0"-2"0,10 0 1 0,-11 10 3 0,11-10 1 0,0 12 2 0,0-12-2 0,11 0-2 0,11 0-2 0,-12-12 0 0,23 12-2 0,9-10 1 0,3 10 1 0,8-12 0 0,3 12-1 0,31 0 0 0,0-10 0 0,11 10 0 0,-1 10 0 0,12-10-3 0,21 0 0 0,12 0-1 0,-1-10-2 0,12 10-2 0,-13-11 4 0,-19 11 3 0,-24-10 1 0,-53 10-7 0</inkml:trace>
  <inkml:trace contextRef="#ctx0" brushRef="#br0" timeOffset="38">15558 16572 7 0,'0'0'0'0,"0"0"0"0,12 0 0 0,-12-12 0 0,11 12 0 0,-11 0 0 0,0-11 0 0,0 11 0 0,0 0 1 0,-11 0-1 0,11 0 1 0,0 0-2 0,11 0 2 0,-11-11-1 0,0 11 0 0,10 0 0 0,-10 0-1 0,-10-11 0 0,10 11 0 0,0 0-5 0</inkml:trace>
  <inkml:trace contextRef="#ctx0" brushRef="#br0" timeOffset="39">14787 16733 6 0,'0'0'2'0,"0"0"1"0,-11 0 14 0,11 0 6 0,0-10-3 0,0 10-6 0,11-11-4 0,11 1-4 0,11 10-5 0,20-12 0 0,12-10-1 0,12 12 1 0,21-11-1 0,0 9 1 0,-11-10-1 0,-11 22 0 0,-11-10 1 0,-10 10 0 0,-1 0-8 0,0-11-13 0,-10 11 21 0,32-10-1 0,-54-2 0 0,-1 12 1 0,-10-11-2 0,-11 11 2 0,0 0-6 0,-11 0-12 0,-10 0-10 0,-12 23 2 0,1-13 20 0,20-10 2 0</inkml:trace>
  <inkml:trace contextRef="#ctx0" brushRef="#br0" timeOffset="40">15712 16723 5 0,'0'-11'1'0,"-11"1"-1"0,11-2 0 0,0 2 1 0,11-12 4 0,-11 1 5 0,0 9 0 0,9 1 0 0,-9 0-1 0,12 1-1 0,-12-1-1 0,11 11-1 0,-1 0 2 0,2 0-1 0,-1 0 0 0,-1 11-1 0,1 10 0 0,0 23-1 0,-11 0-1 0,10-1-1 0,2 10 1 0,-1-19-2 0,0 9-2 0,0-10 0 0,-11 10 1 0,10 1-1 0,0 10 0 0,2-10 1 0,-1-12-1 0,-11 1 0 0,0-11 1 0,0-11-1 0,0 0 0 0,0-11 1 0,0 10-1 0,0-20-8 0,0 10 7 0</inkml:trace>
  <inkml:trace contextRef="#ctx0" brushRef="#br0" timeOffset="41">13427 17234 5 0,'0'0'0'0,"0"-11"7"0,0 11 7 0,12 0-6 0,-12-11 0 0,11 11 1 0,-1-10-2 0,22-1-2 0,-9 0 0 0,-1 11 0 0,10 0 0 0,12 0-1 0,-12 0-1 0,23 11 0 0,10 0-1 0,0-11-2 0,33 10 0 0,0-10 0 0,32 0 0 0,12 0 0 0,9-10 0 0,2-1 0 0,0 11 0 0,-1-11 0 0,11 11 0 0,-43-11-1 0,-12 0 1 0,-21 0 0 0,-11-11-1 0,-32 12 0 0,9-1-1 0,-30 0 1 0,-13 0-1 0,-20 0 0 0,-13 0 0 0</inkml:trace>
  <inkml:trace contextRef="#ctx0" brushRef="#br0" timeOffset="42">13569 16951 7 0,'0'0'1'0,"11"0"-1"0,-1-10 2 0,2-1 1 0,10 11 2 0,-1-11 0 0,11 11 1 0,1 0 6 0,-33 11-5 0,0 0-1 0,-10 10-1 0,-1 1-2 0,-11 0-1 0,10-11-1 0,2 10-1 0,0-10 0 0,10 0 0 0,10 0 0 0,0-11-2 0,2 0-4 0,10 0-8 0,-11-11-3 0,11 11 1 0,-22-11 13 0,11 11-4 0</inkml:trace>
  <inkml:trace contextRef="#ctx0" brushRef="#br0" timeOffset="43">13569 17049 7 0,'0'0'0'0,"0"0"14"0,11 0-6 0,-1 0-2 0,13 0-3 0,-1-11-2 0,-2 11-1 0,14 0 1 0,-1 0-1 0,10-10 0 0,0-1 0 0,-21 0 1 0,11 0-1 0,-11 0 1 0,-11 0-1 0,-11 11 1 0,0-22 0 0,-11 22-1 0,-1-10 1 0,-9-1 0 0,-1 11-1 0,0 11 1 0,1-1-1 0,9 1 1 0,2 0-1 0,10 11 1 0,0-11 1 0,10 11-1 0,13-12 1 0,-13 1-1 0,22 0-1 0,-9 0 0 0,-1-11-2 0,-1 0-7 0,1-11-9 0,0 0 2 0,-1-10 13 0,-9 21-4 0</inkml:trace>
  <inkml:trace contextRef="#ctx0" brushRef="#br0" timeOffset="44">13950 16951 8 0,'0'0'3'0,"0"-10"8"0,11 10-1 0,-11-11-3 0,10 11-2 0,-10 0 0 0,12 21-3 0,-1-10-2 0,-2 11 1 0,3 0-1 0,-1 0 0 0,-11-12 1 0,0 12 0 0,0-11 1 0,0-11 1 0,0 11-1 0,-11-11 1 0,-1 0-1 0,12-11-1 0,-9-11-1 0,9 1 0 0,0-1 0 0,0 0-2 0,0-11-3 0,0 12-7 0,9-1-11 0,3 11 6 0,-1 0 9 0</inkml:trace>
  <inkml:trace contextRef="#ctx0" brushRef="#br0" timeOffset="45">14113 16962 8 0,'0'0'0'0,"-11"0"14"0,11 11 2 0,-11-11-1 0,1 11-5 0,10 0-4 0,0 0 1 0,10-11-2 0,1 11-2 0,10 0 0 0,12-11-2 0,-11 0-1 0,0-11 0 0,-1 0 0 0,-9 0 1 0,-12 0-1 0,0-11 0 0,-12 11 1 0,2 1-1 0,-1-1 0 0,-11 0 0 0,0 11 6 0,12 0-7 0,-1 0-1 0,11 11-3 0,-12 0-7 0,12-1-17 0,12 12-4 0,-1-11 25 0,-1-11 2 0</inkml:trace>
  <inkml:trace contextRef="#ctx0" brushRef="#br0" timeOffset="46">14514 17038 4 0,'0'0'3'0,"0"-10"-3"0,-10 10 0 0,10 0 0 0,-10-11 0 0,10 11 0 0,0-11 0 0,0 0 1 0,-11 0 3 0,11 0 5 0,-11 11 2 0,11-11-1 0,0 0 0 0,-11 11-3 0,11 0-3 0,0 0-1 0,0 11-1 0,0 0-1 0,0 11-1 0,11 11 0 0,-11-12 0 0,11 12 0 0,0 0 0 0,-11-1-1 0,0-10 1 0,10 0 0 0,-10-11 0 0,0-1 0 0,0-10-4 0,0 0-8 0,-10 0-2 0,-1-10 4 0,0-12 3 0,0 0 3 0,-11-21 2 0,22 21 1 0,-11-22 2 0,0 23 0 0,11-12 4 0,0 11-2 0,0 0 2 0,11 12-3 0,0-12 1 0,22 0 0 0,9 11-1 0,-8 0 0 0,-23 11 1 0,-1 0-2 0,2 11-1 0,-12 0 1 0,0 0-1 0,-12 11 0 0,2-11 1 0,-12 10-1 0,-1-10 1 0,3 0-1 0,9 11 1 0,-11-11-1 0,22 0-1 0,0-1 0 0,0-10-1 0,11 0 2 0</inkml:trace>
  <inkml:trace contextRef="#ctx0" brushRef="#br0" timeOffset="47">14646 16962 8 0,'0'0'0'0,"0"-11"3"0,0 11 7 0,-12-10 0 0,12 10-2 0,0-11-2 0,-10 11 0 0,10 0-2 0,-11 0-1 0,0 21-2 0,1-10-1 0,10 11 0 0,-11 0 0 0,11-11 0 0,11 10 0 0,-11-21 0 0,10 11 1 0,1-11-1 0,0-11 0 0,-1 1 0 0,2-12 0 0,-1 11 0 0,-11-11 0 0,0 11 0 0,0 0 0 0,-11 1 1 0,11 10-1 0,-12 0 1 0,12 0 1 0,-10 21 0 0,10-10-1 0,10 0-1 0,-10 0 0 0,23 0-1 0,-13-11-4 0,2 11-11 0,8-11-11 0,3 0 16 0,-13 0 4 0</inkml:trace>
  <inkml:trace contextRef="#ctx0" brushRef="#br0" timeOffset="48">14830 16951 7 0,'0'0'1'0,"-10"0"3"0,-1 0 8 0,-1 0 3 0,2 0-2 0,-1 0-4 0,-10 0-3 0,10 22-3 0,-11-11-1 0,22 0-2 0,-11 11 0 0,11-11 1 0,11-1 0 0,-1 1 0 0,13-11 0 0,-13 0 0 0,1-11 0 0,0-10 0 0,-1-1-1 0,2-22 1 0,-12-10-2 0,0 0 1 0,0 21 0 0,-12 11 0 0,2 11-2 0,-1 11-2 0,11 0-6 0,0 0-8 0,0 11-6 0,0 11 11 0,11 0 12 0,-11-22-6 0</inkml:trace>
  <inkml:trace contextRef="#ctx0" brushRef="#br0" timeOffset="49">14895 16984 7 0,'0'0'-1'0,"0"0"2"0,-10 0 2 0,10 0 6 0,-11 0 3 0,11 0 0 0,0 0-3 0,-12 0-4 0,3 11-2 0,-2 0-1 0,-1 0-1 0,2 10 0 0,10-10-1 0,0 11 0 0,0-11 1 0,22 0-1 0,10-11 2 0,1-11-1 0,-11-11 0 0,-11 0 1 0,-1 1 0 0,0-12 0 0,-10 0-2 0,-10-32 1 0,0 22-1 0,-1 21 0 0,0-1-1 0,0 13 1 0,11-1 0 0,-12 11-1 0,12 0-2 0,12 0-6 0,-1 21-1 0,0-9-1 0,0 10 0 0,-1 0 5 0,-10-13 6 0,10 14-1 0,-10-1 1 0,0 0 0 0,0-1 0 0,0 1 0 0,0-11 0 0,12 11 0 0,-1-11 0 0,0-11 1 0,10 11-1 0,-11-1 0 0,12-10 0 0,-10 0 1 0,-1 11-1 0,-1-11 0 0,2-11 1 0,-1 11-1 0,-11-10 0 0,9-12 1 0,-9 0-1 0,0 11 0 0,0 0 1 0,0 0-1 0,0 11-1 0,-9 0 1 0,9 0 0 0,0 11-1 0,-11 0 0 0</inkml:trace>
  <inkml:trace contextRef="#ctx0" brushRef="#br0" timeOffset="50">15103 16875 18 0,'-11'-21'19'0,"-1"-1"-5"0,12 11-2 0,0 0-7 0,0-1-4 0,12 12-7 0,-12 12-15 0,11 21-12 0,-2-33 24 0</inkml:trace>
  <inkml:trace contextRef="#ctx0" brushRef="#br0" timeOffset="51">15157 16973 6 0,'0'0'1'0,"0"0"-1"0,0-11 0 0,-12 0 6 0,12 1 4 0,0-1-1 0,0 0 1 0,0 11 1 0,12-11-3 0,-12 11-1 0,0 0-3 0,0 0 0 0,11 11-2 0,-1 0 0 0,-10 10-1 0,12 1 0 0,8-11 0 0,-8 11-1 0,9-11 1 0,-9 0 0 0,-1-11-1 0,-1 0 2 0,-10 0-1 0,11-22-1 0,0 11 1 0,-11-11-1 0,10 0 0 0,-10-10 0 0,0 21 1 0,12 0-2 0,-12 0 1 0,-12 11 1 0,12 0-1 0,0 11 0 0,-10 0 1 0,10 11-2 0,0-11 1 0,10 10-3 0,-10-10-10 0,23 0-15 0,-13 11-4 0,2-22 24 0,8 0 2 0</inkml:trace>
  <inkml:trace contextRef="#ctx0" brushRef="#br0" timeOffset="52">15440 16908 7 0,'0'0'1'0,"0"0"10"0,0 0 9 0,-12 0-2 0,12 0-7 0,-10 0-7 0,10 0-2 0,-12 22-2 0,12-11 0 0,0-1 0 0,0 1-1 0,12 0 1 0,-2-11 0 0,13 0 0 0,-13-11 0 0,12 0-1 0,-12-10 1 0,2 10 0 0,-12-33 0 0,11 23 0 0,-22-1-1 0,11 22 2 0,-12-11-2 0,12 11 1 0,0 11 1 0,0 11 0 0,0-13-1 0,12 14 0 0,-1 21 0 0,11-1 0 0,-2 1 0 0,-8-1 0 0,-1 1 0 0,-1-1-1 0,-20-10 0 0,-1-11 1 0,-11-1-1 0,0-21 0 0,1 0 0 0,-1-21 0 0,0 10-1 0</inkml:trace>
  <inkml:trace contextRef="#ctx0" brushRef="#br0" timeOffset="53">13199 11613 13 0,'-10'-11'0'0,"-1"11"0"0,11 0 0 0,-11 0 1 0,11 0-1 0,0 0 2 0,0 0 0 0,0-11 4 0,0 11 0 0,11 0 2 0,0-12-3 0,-1 12-3 0,2 0-1 0,9 0-1 0,1 0 1 0,21 0-1 0,-11-10 0 0,24-1 0 0,-14 11-2 0,-9 0 2 0,-11 0 1 0,11 0-1 0,-11 0 0 0,0 11 0 0,-1-11 0 0,12 0 1 0,-11 0-1 0,10 10 0 0,-10-10 0 0,11 0 0 0,10 0 0 0,-10 0 1 0,-1 0-1 0,1 0 0 0,0 0 0 0,-1 0 0 0,1 0 0 0,-11 0 0 0,21 12 0 0,1-12-1 0,-12-12 1 0,12 12-1 0,-12-10 1 0,1-1 1 0,0 1-1 0,-1 10 0 0,1 0 1 0,-11 0-1 0,-2 0 0 0,13 0 0 0,0 0 0 0,11 0-1 0,-11 0 1 0,10 0 0 0,12 0-1 0,10 0 0 0,-11-11 0 0,0 11 0 0,1 0 0 0,-22 0-1 0,-1 0 2 0,-10 0 0 0,0 0 0 0,-1 0 0 0,1 0 0 0,11 0-4 0,-1 0-10 0,1-11 5 0,0 11 8 0,-1 0 1 0,-22-12-12 0</inkml:trace>
  <inkml:trace contextRef="#ctx0" brushRef="#br0" timeOffset="54">13232 11644 12 0,'0'0'0'0,"-10"0"0"0,10 12 0 0,0-12 0 0,10 0 0 0,12 0 0 0,11 0 1 0,9-12 2 0,23 2 1 0,1 0-1 0,-1 10-1 0,-10 0 0 0,0 0 1 0,-1-11 1 0,11 11-2 0,1 0 0 0,20 0 0 0,11 0-1 0,2 0 0 0,32 0 1 0,-33 0-1 0,-1 0 0 0,-11 0-2 0,2 0 1 0,-1 0 0 0,-11 0-1 0,21-11 1 0,-9 11-1 0,21 0 1 0,-11-11 0 0,0-1 0 0,11 12 0 0,-1-10-1 0,-10-1-1 0,0 11 2 0,0-10 0 0,0-1 0 0,21 11 0 0,-21-11 0 0,0 11-1 0,-12 11-1 0,2-11-5 0,-24 11 1 0,2-1 1 0,-22-10 4 0,-1 0 2 0,12 0-1 0,-2-10 2 0,3-1-1 0,-14 0 1 0,-8 11-1 0,-13-12 0 0,11 12 1 0,-32 0 1 0,12 0-3 0,-1 0 0 0,-1 0 0 0,2 0-1 0,-12 0-9 0,0 12-1 0,-12-1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8.56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13026 7568 8 0,'0'0'0'0,"0"0"1"0,-12 0 5 0,24 11-11 0,20-11 5 0,12 0 0 0,-2-11 0 0,25 0 1 0,-2 11 1 0,0-11 2 0,0 11 0 0,11 0-1 0,-10 0-1 0,-1 0 1 0,11 0 1 0,0 0-3 0,-1 11 1 0,13-11-1 0,20 0 0 0,2 0-1 0,-23 0 0 0,11 11 0 0,-1-11 0 0,-11 0 1 0,2 11-2 0,-1-11 1 0,0 11 0 0,11-11 0 0,0 10 0 0,10-10 0 0,12 0 0 0,-12 0 0 0,2 0-1 0,-2 0 0 0,-10 0 2 0,-10 0-1 0,-2 0 1 0,0-10 1 0,13 10-1 0,-13 10 0 0,12-10-1 0,0 11-1 0,1-11 1 0,-1 0 1 0,0 0-1 0,10 11 0 0,-10-11 0 0,-11 0 0 0,-12 0-1 0,13 0 1 0,-1 0 1 0,-1 0-1 0,-9 0 0 0,-1 0 1 0,1 0-1 0,-1 0 0 0,-1 0 0 0,2 0-1 0,-12 0 1 0,11 0 0 0,-11 0 0 0,-10 0 0 0,-13 0 0 0,3 0 0 0,-12-11 0 0,-1 11 0 0,12 0 0 0,-12 0 1 0,1 0-1 0,-11 0 0 0,10 0 0 0,-22-11 1 0,2 11 0 0,-1 0 2 0,-11-10 1 0,0 10-2 0,0-11-2 0,10 11 1 0,-10 0-1 0,12-11 0 0,-2 11 0 0,-10 0 0 0,10 0 1 0,-10 0 0 0,0-11 3 0,0 11-6 0,0 0 0 0,0 0-2 0,0 0-5 0,12 0-11 0,-12-11 2 0,0 11 12 0</inkml:trace>
  <inkml:trace contextRef="#ctx0" brushRef="#br0" timeOffset="1">4152 10960 15 0,'23'-43'12'0,"-1"21"-7"0,10 11 1 0,34-11 1 0,31 1-2 0,44-1-3 0,45 0 0 0,31-10 0 0,33 9-2 0,86-20-1 0,-63 21 1 0,21-9-4 0,-1 8-1 0,32 12-11 0,35 0-5 0,-262 11 12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9.76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9101 15179 0 0,'-12'-11'2'0,"2"-1"2"0,-1 12-3 0,11 0 0 0,11 0-1 0,11 0 2 0,10 0 1 0,22 12 2 0,1-12-1 0,20 0-2 0,13 0 0 0,10 11-1 0,-1-11 1 0,23 0-1 0,0 0 1 0,32 0 1 0,11 0-2 0,21-11 2 0,24-1-2 0,20 2 3 0,11 10-2 0,10-10 0 0,13 10 1 0,-1-11-2 0,22 0 1 0,0 0-1 0,21-1-1 0,-11 2 0 0,22-1-1 0,-20 1-1 0,9 10-1 0,11-11-2 0,-10 0 1 0,-12 11 0 0,-44 0 1 0,-19 0-1 0,-34 0 0 0,32 11 0 0,-65-11 3 0,-22 0 0 0,-32-11 1 0,-34 11 0 0,-42 0 0 0,-21 0-1 0,-24 0-6 0,-21 0-2 0,23 0 7 0</inkml:trace>
  <inkml:trace contextRef="#ctx0" brushRef="#br0" timeOffset="1">12666 14461 7 0,'0'0'0'0,"12"-32"1"0,-2 21 1 0,-10 11 4 0,0 0 1 0,0 0-1 0,0 11 1 0,0 32 2 0,-10 12-2 0,10 10-3 0,0 11-2 0,10-11-1 0,2-10 1 0,9-1-1 0,-10-21-1 0,0-12 2 0,-1-10-1 0,-10 0 0 0,12-11-1 0,-12 0-1 0,0-11-9 0,0-21-9 0,0-1-2 0,0 0 14 0,0-10-1 0</inkml:trace>
  <inkml:trace contextRef="#ctx0" brushRef="#br0" timeOffset="2">12710 14527 9 0,'0'0'3'0,"0"-22"3"0,0 11-3 0,11 0 2 0,0 0 1 0,10 0 0 0,12 1-1 0,11 10-1 0,9-11 0 0,3 11-2 0,9-11-1 0,0 11-1 0,10 0-1 0,3 0 1 0,9-11-1 0,-2 11-1 0,-7-11 0 0,-2 0-2 0,0 11 0 0,-23-22 0 0,3 22 1 0,-2-10 2 0,-11-1 0 0,-21 11 0 0,-1-11 0 0,-9 11 1 0,-1 0 0 0,-1 0 0 0,-10 0 0 0,0 0 0 0,11 0 1 0,-11 11-1 0,0-11 0 0,0 11 0 0,0-1 0 0,0 1 0 0,0 11 0 0,0 11 1 0,0-1 0 0,11 12 0 0,-11-1 0 0,10 12 0 0,13-12 1 0,-13 1-1 0,22-1 0 0,-9 1 1 0,-1-12-1 0,11 1-1 0,-12 0 1 0,0-12-1 0,2-10 1 0,-13 1 0 0,-10-12 1 0,0 0 3 0,-10 0 2 0,-1-12-4 0,-1 12-2 0,12-11 0 0,-10 0-1 0,-1 11 1 0,11-10-3 0,-11 10-9 0,11 0-15 0,0-11 4 0,0 11 18 0</inkml:trace>
  <inkml:trace contextRef="#ctx0" brushRef="#br0" timeOffset="3">11959 13896 8 0,'0'-11'0'0,"0"0"0"0,0 11 0 0,0 0 2 0,0 22 0 0,0 12 2 0,12 8-1 0,-12 2 0 0,0 0-2 0,11-1 1 0,-1-11-1 0,2 1 1 0,-1-11 0 0,-11-1 0 0,0-11-1 0,0 2 1 0,0-12-1 0,0 11-1 0,-11-11 1 0,11 0-2 0,0 0-1 0,0 0-8 0,0-11-4 0,0-11 11 0,0 1-4 0</inkml:trace>
  <inkml:trace contextRef="#ctx0" brushRef="#br0" timeOffset="4">12004 13809 8 0,'0'0'0'0,"-12"-22"5"0,12 22-2 0,12-11-3 0,8 11 2 0,3 0 1 0,10 0-1 0,-1 0 1 0,11 11-1 0,1-11 0 0,22 0-1 0,-1 0 1 0,10 0-1 0,13-11-1 0,-1 1 0 0,-1-1-1 0,1 0-2 0,-10 0-6 0,-12 0 2 0,-11 11 4 0,-10-11 2 0,-11 11 1 0,-22 0 1 0,-11 11 0 0,0-11 1 0,-23 11 0 0,2-11-1 0,-1 11 0 0,12 0 0 0,-2-11 0 0,2 0 1 0,10 0-1 0,0 0 0 0,0 0 1 0,10 0-1 0,2 0-1 0,-2 0 0 0,0 0 0 0,2 0-1 0,-1 0 1 0,11 0-1 0,-22 0 0 0,0 11 1 0,11 10 1 0,-11 12 1 0,0 0 2 0,10 10 0 0,1-9-1 0,0-3-3 0,-1 3 1 0,13-13 0 0,-12 0-1 0,-11 2 1 0,0-13-1 0,0 1 1 0,0-1-3 0,-11 2-12 0,0-1-4 0,-1 0 10 0</inkml:trace>
  <inkml:trace contextRef="#ctx0" brushRef="#br0" timeOffset="5">11938 14298 7 0,'0'-10'3'0,"0"-1"3"0,0 11 4 0,0-11-1 0,11 11-1 0,11 0-3 0,-1 0 0 0,2 0-1 0,19 0-1 0,13 11-2 0,22-11 1 0,31 0-2 0,0-11 0 0,23 0 0 0,-1 0-1 0,12 0 1 0,-22-1-3 0,-1 2-7 0,-32 10-4 0,-22-10 1 0,-32 10 4 0,-11 0 4 0,-22 0 5 0,0 0-1 0,-11 0-6 0</inkml:trace>
  <inkml:trace contextRef="#ctx0" brushRef="#br0" timeOffset="6">12939 14820 8 0,'-23'0'0'0,"2"0"0"0,0 11 0 0,-2-11 0 0,2 0 0 0,-12 11 0 0,12 0 0 0,-2-11 1 0,2 12 2 0,10-12 0 0,-10 0 0 0,21 10 2 0,-12-10 0 0,2 0 0 0,10 0-1 0,0 0-1 0,0 11-2 0,10-11 1 0,2 10-2 0,9 1 2 0,11-11-1 0,23 0 0 0,20 0 0 0,35-11-1 0,10 1 0 0,10-11-1 0,12-2-2 0,-12 12 2 0,0 0 0 0,0 0-1 0,-32 2-1 0,-10-3 1 0,-23 12-1 0,-33 0-1 0,-9-11 1 0,-34 11-1 0,-11 0-1 0,0 0-4 0,-10 0 6 0,-1 0 3 0,10 0-4 0</inkml:trace>
  <inkml:trace contextRef="#ctx0" brushRef="#br0" timeOffset="7">12678 14081 8 0,'0'0'0'0,"0"-11"0"0,10 11 0 0,2-10 0 0,-2 10 0 0,12 0 1 0,-11 10 0 0,11 11 2 0,-11 13 0 0,-1 9-1 0,22 10-1 0,-9 3 0 0,10-2 0 0,21 0-1 0,-1-32 1 0,3 11-1 0,-14-22-1 0,-8-1 0 0,-13-10-1 0,1 11-1 0,-11-11-1 0,-11 0 1 0,0 0 2 0,-11-11 1 0,-1 11-7 0</inkml:trace>
  <inkml:trace contextRef="#ctx0" brushRef="#br0" timeOffset="8">13134 14037 8 0,'0'0'1'0,"-10"0"2"0,-12 23 2 0,-11 8 0 0,1 13-1 0,-12 11-1 0,12-1 0 0,-13 11-2 0,12 0 1 0,-9 1-1 0,9-12 0 0,-10 0-1 0,10 1 0 0,11-23-9 0,12 1-10 0,-2-11 10 0</inkml:trace>
  <inkml:trace contextRef="#ctx0" brushRef="#br0" timeOffset="9">23017 7644 9 0,'0'0'1'0,"0"0"1"0,-10-11-1 0,10 22-2 0,0-11 1 0,22 11 1 0,11-11 1 0,20 11 4 0,24-11 0 0,10-11 0 0,11 11-2 0,-12 0-2 0,2 0-2 0,-13 0 1 0,2 0 0 0,-11 0 0 0,-1 0 0 0,-11-11 0 0,11 11 0 0,12 0 0 0,-23 0-1 0,-11 0 1 0,1-11-1 0,-33 11 0 0,11 0 0 0,-12 11-1 0,-10-11-6 0,10 11-11 0,-10 0 5 0,-10-11 5 0</inkml:trace>
  <inkml:trace contextRef="#ctx0" brushRef="#br0" timeOffset="10">3293 8546 8 0,'0'0'0'0,"0"-10"3"0,0-1-3 0,0 0 1 0,12 0 0 0,9 0 0 0,2 0-1 0,-14 0 1 0,24 0 2 0,-10 1 3 0,9-1 0 0,1 0-4 0,11 11-1 0,-1 0 0 0,10-11-1 0,2 0 0 0,10 0 0 0,12 0 0 0,-1 0-1 0,11-10 2 0,-11 10-1 0,11 0 1 0,-12 0 0 0,23 0-1 0,-10 11 0 0,-1-12 0 0,11 12 0 0,-11 0 2 0,11-10 0 0,0 10-1 0,-11 0 0 0,11 0-1 0,-12 10 0 0,2-10 0 0,-1 0 0 0,11 0 0 0,-1 0 1 0,11-10 3 0,-10 10-2 0,1-10-1 0,-13 10 0 0,-9 10-1 0,-1-10 0 0,-1 10-1 0,2 13 1 0,-12-12 1 0,1 0-1 0,-1-11 1 0,10 0-1 0,2 0 2 0,-12 0-1 0,1 0 0 0,-1 0 0 0,0 0 0 0,0 0 0 0,-10 0 0 0,-12 0-1 0,0 0 1 0,-11 0 0 0,1 0 0 0,-10 0-1 0,-2 0 1 0,-10 11-1 0,-1-11 0 0,2 0 0 0,-1 0 0 0,-11 0 1 0,0 0-1 0,0 11-2 0,0-11-1 0,11 0-22 0,-11 10-2 0,11-10 19 0</inkml:trace>
  <inkml:trace contextRef="#ctx0" brushRef="#br0" timeOffset="11">10362 11537 9 0,'0'0'0'0,"-11"-11"0"0,11 11 0 0,0-12 1 0,0 12-1 0,0-10 0 0,0-1 4 0,0 11 0 0,0-10 1 0,0-2 0 0,0 12 0 0,0-11-2 0,0 11 0 0,0 0 0 0,11-11-1 0,0 11 2 0,0-10 0 0,9 10 0 0,-8 0 0 0,-1 0-1 0,11 0-1 0,0 10 1 0,-12 1-2 0,23 0 2 0,0-11-1 0,9 0 0 0,3 0 0 0,-2-11-1 0,0 11 0 0,12-11-1 0,-11 11 1 0,10 0-1 0,-11-10 1 0,11 10-2 0,1 0 1 0,-12 0 0 0,12 0 0 0,-13-11 0 0,14 11 0 0,-2 0 1 0,1 0-1 0,-12 0 1 0,22 0-1 0,-10 0 1 0,21-10-1 0,-11-2 0 0,0 12 0 0,0-11 0 0,-10 11 0 0,-12-11 0 0,12 11 1 0,-23 0 1 0,1 0 0 0,0 0 0 0,-1 11-1 0,1-11-1 0,-23 0 1 0,2 11-1 0,-2-11 1 0,0 0-1 0,-10 0 1 0,12 0 0 0,-12 12-1 0,0-12 2 0,0 0-1 0,0 0-7 0,0 10-7 0,0 1-14 0,0-1-7 0,0 12 25 0,0-22-1 0</inkml:trace>
  <inkml:trace contextRef="#ctx0" brushRef="#br0" timeOffset="12">5370 11471 9 0,'-10'12'1'0,"-1"-12"-1"0,-1 0 0 0,3 0 0 0,9 0 0 0,0 0 0 0,0 0 3 0,0 0 9 0,0 0-7 0,9 10 0 0,3-10-2 0,9 0 0 0,2 0 1 0,20 0 1 0,-10 0-1 0,-1-10 0 0,1 10 0 0,0 0-1 0,-1 0 0 0,1 0 0 0,0 10-1 0,20-10 0 0,-9 0 0 0,22 0 0 0,-12 0-1 0,11 0 1 0,-11 0-2 0,1 11 0 0,-12-11 1 0,-11 10 1 0,13 2 0 0,-2-12 0 0,1 11 1 0,-1-11-2 0,10 0 0 0,-8 0 2 0,-3 0-1 0,3 0 1 0,-12 0 0 0,-13-11 3 0,13 11-1 0,0 0-1 0,-11-12-2 0,0 12 0 0,11-10-2 0,-13-1 1 0,3 11-1 0,-1-10 1 0,-11 10-1 0,11-12 0 0,-12 12 0 0,1 0 1 0,-11-11-1 0,11 11 0 0,-11 0 0 0,0 0-1 0,0 0-7 0,0 0-7 0,0 11-10 0,0 11-11 0,-11 11 5 0,-10-11 20 0</inkml:trace>
  <inkml:trace contextRef="#ctx0" brushRef="#br0" timeOffset="13">6817 13930 0 0,'0'0'0'0,"0"-12"0"0,0 12 0 0,0 0 0 0,0 0 2 0,10 0 0 0,-10 12 0 0,0-12 2 0,12 20 1 0,-12-9 0 0,11 23 1 0,-11-3 0 0,0 13-1 0,0-11-1 0,0 10-1 0,10-10 0 0,-10 9-1 0,0-19-1 0,12-1 0 0,-2 0-1 0,0-12 0 0,-10 1 0 0,12-11 0 0,-12 0-1 0,0 0 0 0,0 0-10 0,0 0-12 0,0-11 9 0,-12-10 13 0,12 10 1 0</inkml:trace>
  <inkml:trace contextRef="#ctx0" brushRef="#br0" timeOffset="14">6872 13940 0 0,'0'0'0'0,"0"0"0"0,0 0 4 0,10 0 0 0,-10 0 1 0,10 0 0 0,-10 0-1 0,12 0-1 0,9 0 0 0,2-10 0 0,-13 10-1 0,22 0 1 0,-9-12 0 0,9 1 0 0,1 11 0 0,0 0-1 0,9-11 0 0,-19 11-1 0,9 0-1 0,1 0 0 0,-1 0-2 0,1 0 1 0,-1 0-1 0,1 0 0 0,-1 0-1 0,1-11 0 0,11 11-2 0,0-11 1 0,-2 11 0 0,-9 0 0 0,12-11 1 0,-2 11 0 0,-11 0 1 0,12 11 0 0,0-11 0 0,-2 0 1 0,3 0 0 0,20 0 0 0,-12-21 1 0,3 10 0 0,-2 0 0 0,0 11 0 0,-10-11 1 0,-2 11-1 0,-9-11 1 0,11 11-1 0,-11 0 1 0,11 0 0 0,-12-11 1 0,11 11-1 0,-21 0 1 0,11 0-1 0,11-11 1 0,-23 11-1 0,23 0 0 0,-12 0 0 0,1-11 0 0,-12 11-1 0,11 0 0 0,-9 0 0 0,-1 0 0 0,10 0-1 0,1 0 0 0,-12-10 0 0,34 10 1 0,-11-11-2 0,-1 0 2 0,12 0-1 0,-23 0 1 0,12 11 0 0,-2 0 1 0,-9 0-1 0,11 0 0 0,-23 11 1 0,24-11-1 0,-13 11 0 0,12-11 1 0,-12 0 0 0,12 0 1 0,-1 0 1 0,0 0-1 0,12 0 2 0,-22 0-2 0,-1 0 1 0,11 11 0 0,-11-11 1 0,13 0 1 0,-12 11 0 0,10-11 0 0,-11 0-1 0,1 0 1 0,-1 0-1 0,12 0 0 0,-11 0-1 0,0 0 0 0,-13 0-1 0,13 10 0 0,0-10 1 0,-1 0-1 0,1 0 0 0,-1 0 0 0,1-10-1 0,12 10 1 0,-13 0-1 0,11-11 0 0,1 11 0 0,10-11 1 0,-10 11 0 0,0-11-1 0,-2 11 0 0,-9-11 0 0,-11 11 0 0,0 0 0 0,-1-11 0 0,-9 11 0 0,-12 0-1 0,0 0 1 0,0-11 0 0,0 11 0 0,0-11-1 0,0 11 1 0,-12-10-1 0,12 10 1 0,0-11-2 0,0 11 2 0,0 0-2 0,0-11 1 0,0 11 0 0,0 0 0 0,0 0-1 0,0 0 1 0,0 0 0 0,0 11 0 0,0 0 0 0,0 10-1 0,0 1 1 0,0 11-1 0,0-1 1 0,12 12 0 0,-1-12 0 0,10 1 0 0,-10 1 1 0,-1-3 2 0,2 3 0 0,-1-3-1 0,0-9-1 0,-11 0 1 0,0-22-2 0,11 21 1 0,-1 2 0 0,-10-2 0 0,11-10-1 0,0-1 1 0,-11 2 0 0,0-12-1 0,0 11 2 0,0-11-2 0,0 0 2 0,0 11-2 0,-11-11 0 0,0 0 0 0,1 0 1 0,-1 0-1 0,0-11 0 0,0 11-1 0,-11 0 1 0,1 0-1 0,-1 0 0 0,0 0 0 0,-21-11 0 0,10 11 0 0,-12 0-1 0,3 0 1 0,-2 0 0 0,-10 0-1 0,-1 0 1 0,-20 0 0 0,20 0 0 0,0 0-1 0,1 0 0 0,-11 11-2 0,11-11 0 0,-11 11-2 0,10-11 0 0,1 11-2 0,0-11 1 0,-12 0-1 0,1 0-3 0,-12 0 2 0,2 0 2 0,-1 0 1 0,-11 10 1 0,-11-10 3 0,11 0 1 0,-1 0 3 0,23 10 0 0,0-10 2 0,10 0 1 0,-10 0-1 0,22 0 0 0,11 0-1 0,-1 0-1 0,0 0-1 0,1 0-1 0,-1 0 0 0,11 0 0 0,-11 12-1 0,12-12 0 0,-1 11 0 0,-21 0-1 0,21 0 0 0,-10 0 0 0,10-11 0 0,-11 0 0 0,10 11 0 0,-19-11 0 0,-2 10-1 0,0 1 3 0,1-11-2 0,11 11 1 0,-1-11 1 0,-10 0-1 0,9 0 1 0,-8 11 0 0,-2-11 1 0,0 0 0 0,-10 11 1 0,0-11 2 0,-2 11-1 0,14-11 2 0,-1 0-1 0,-1 0 0 0,21 0 0 0,-8-11 1 0,-3 0-1 0,13 11 1 0,-11 0-1 0,-1 0 1 0,0 0 1 0,1 0-1 0,-13 0 1 0,13 0-2 0,-1 11 1 0,1 0-2 0,-11-11 0 0,10 0-1 0,11 0 0 0,-21-11-1 0,21 11 1 0,-21-11 0 0,10 11-1 0,11 0 0 0,-10 0 0 0,9 11 0 0,2-11-1 0,0 11 0 0,21 0-1 0,-11-11-1 0,11 10-3 0,11-10-16 0,-1 11-28 0,1 0 3 0,0-11 41 0</inkml:trace>
  <inkml:trace contextRef="#ctx0" brushRef="#br0" timeOffset="15">8796 13831 0 0,'0'0'0'0,"0"0"0"0,0 11 0 0,0 21 0 0,0 1 2 0,0 10-1 0,0 2-1 0,0 8 0 0,0-10 1 0,0-9-1 0,0 9 1 0,0-21-1 0,10 9 1 0,-10-8-1 0,12-1 1 0,-12-11-1 0,0 0 0 0,11-1 1 0,-11-10-1 0,0 0 0 0,10-10-1 0,1-12-5 0,-11 11 5 0</inkml:trace>
  <inkml:trace contextRef="#ctx0" brushRef="#br0" timeOffset="16">9024 13896 0 0,'0'0'0'0,"0"0"0"0,0 22 0 0,0 10 0 0,-10 23 0 0,-1 0 0 0,11-1 0 0,0 0 0 0,11 11 0 0,-1-21 0 0,12-1 0 0,-11-10 0 0,0-1 0 0,0-21 0 0,-1 11 1 0,-10-11-1 0,0 0 0 0,-10-11 1 0,-1 0 0 0,-23 0-1 0,14-11 1 0,-13 0 0 0,-21 0 0 0,21-22 0 0,0 33-1 0,11-21 1 0,12 10-1 0,-1 0-2 0,-1 11-4 0</inkml:trace>
  <inkml:trace contextRef="#ctx0" brushRef="#br0" timeOffset="17">9275 14091 0 0,'9'0'0'0,"3"0"0"0,9 0 0 0,-9 0 0 0,-1 0 0 0,-11-10 0 0,22-1 0 0,-22 1 0 0,0-13 0 0,0 12 0 0</inkml:trace>
  <inkml:trace contextRef="#ctx0" brushRef="#br0" timeOffset="18">9154 14135 0 0,'12'0'0'0,"20"11"0"0,-11-11 0 0,12-11 0 0,-21 1 0 0,20-24 0 0,-21 3 0 0,-11-3 0 0,0 3 0 0,0-14 0 0,-11 13 0 0,11 21 0 0,-12 0 0 0,3 11 0 0,-2 11 0 0,-1 12 0 0,2-3 0 0,-1 13 0 0,11-11 0 0,0-1 0 0,21 1 0 0,2-10 0 0,-2 9 0 0,12 1 1 0,-12-11-1 0,11 0 1 0,-9 10-1 0,-13-21 0 0,13 10 1 0,-14-10-1 0,3 0-2 0,-12 0 1 0</inkml:trace>
  <inkml:trace contextRef="#ctx0" brushRef="#br0" timeOffset="19">9480 14037 0 0,'12'23'0'0,"-1"8"0"0,11-8 0 0,-12-2 0 0,12-10 1 0,-12-1-1 0,2-10 1 0,-1-10 0 0,-1-1 0 0,2 1 0 0,-2-24 0 0,0 3-1 0,-10 8 1 0,12-9-1 0,-12 10 0 0,11 11 0 0,-11 11 0 0,0 0 0 0,0 0 0 0,10 0 1 0,2 0-1 0,-1 0 1 0,-1 11-1 0,1 1 2 0,0 9 0 0,-1 0 0 0,2-10 0 0,-12 11-1 0,11-1 1 0,-1-9-1 0,2-1 0 0,-1-11 1 0,-2 0 0 0,3-11-1 0,-1-11 1 0,-1 11-1 0,2-22 0 0,-1 1 0 0,-1-1 0 0,-10 11 0 0,12 2 0 0,-12 20-1 0,0 0 0 0,0 10 1 0,10 11-1 0,0 1 4 0,13 0 1 0,9-11 0 0,-10-1-1 0,11 1-1 0,0 0-3 0,-1 1-18 0,1-2-18 0</inkml:trace>
  <inkml:trace contextRef="#ctx0" brushRef="#br0" timeOffset="20">7230 14070 0 0,'0'0'0'0,"0"0"2"0,0 0 3 0,0 0-2 0,0 11 0 0,0 11 1 0,0 21 0 0,11 1 0 0,0-1 0 0,0 1-2 0,-1-1 0 0,2 1-1 0,-1-12 0 0,-11-10 0 0,10 0 0 0,-10-11 0 0,0-1 0 0,0-10 0 0,0 0 0 0,-10-10-2 0,-1-23-8 0,-11-11-1 0,11-10 1 0,-11 0 5 0,10-1 2 0,2 12 2 0,0 0 0 0,10 9 1 0,0 13 1 0,10-1-1 0,0 0 1 0,13 12 1 0,-1 10 0 0,0 0 0 0,10 0-2 0,-21 21 1 0,-1 2 1 0,2 8-1 0,-12-8 1 0,-12 9 1 0,-9 1 1 0,0-1 0 0,-12-10-2 0,22-11 0 0,-11 0-2 0,10-11-1 0,12 0-1 0,0 0-1 0,0-11-2 0,12 0-4 0,10-1-4 0,-1 2-3 0,2-11 4 0</inkml:trace>
  <inkml:trace contextRef="#ctx0" brushRef="#br0" timeOffset="21">7415 14091 0 0,'0'0'0'0,"-12"0"0"0,24 0 2 0,-1 0-1 0,11 0 1 0,-1 12 0 0,-10 10-2 0,10-1 0 0,-9 12 0 0,-1-1 1 0,-11-22 0 0,-11 13 2 0,11-12 1 0,-12 0-1 0,2-11 1 0,-1 0 0 0,0-22 0 0,11-1-2 0,-10-30-2 0,10 10 0 0,0 9-1 0,32-41-2 0,-22 54 1 0,13-2 0 0,-13 12-1 0,13 11-2 0,-14-11-2 0,3 11 0 0,9 0 4 0</inkml:trace>
  <inkml:trace contextRef="#ctx0" brushRef="#br0" timeOffset="22">7644 14125 0 0,'10'0'0'0,"-10"10"1"0,22-10 0 0,-11 0 0 0,11 0 0 0,-12-21-1 0,12-2 0 0,-11 13 0 0,0-23 1 0,-11 11-1 0,0 12 1 0,-22-11 0 0,-10 21 0 0,10 0 1 0,-11 10 0 0,12 11-1 0,10 1 1 0,0-10-2 0,11-2 1 0,22 1-2 0,9-1 0 0,14 2-2 0,9-12 1 0,11 11-1 0,21-11-1 0,-20 0 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59.90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8916 9721 8 0,'0'-10'5'0,"-12"-13"2"0,12 1-6 0,0 22-1 0,12-11 0 0,-1 2 3 0,-2 9 3 0,3 0 5 0,-12 31 10 0,0 13-3 0,0 11-7 0,-12 20-5 0,12 1-3 0,0-1 2 0,0-8 1 0,0-2 1 0,12-11 0 0,-12 1 0 0,0-12-3 0,11-10 0 0,-11-1-2 0,10-10 0 0,-10-11-2 0,12 0 1 0,-12-11-2 0,0-11-9 0,0-11-20 0,0-10-28 0,11-23 19 0,0 1 32 0</inkml:trace>
  <inkml:trace contextRef="#ctx0" brushRef="#br0" timeOffset="1">8959 9634 7 0,'-11'-33'6'0,"11"33"-5"0,11-11 0 0,-1 11 5 0,2-11 5 0,10 0 3 0,-1 11 1 0,-11-10-4 0,24 10-3 0,-1 0-4 0,10 0-2 0,11 0 0 0,0-11-1 0,11 0 0 0,0 0 1 0,-9-11-1 0,-14 11 0 0,-8 1-1 0,-13 10 1 0,-21 0 0 0,11 0 0 0,-11 0 6 0,0 21-6 0,-11 1-1 0,11 21-1 0,0 12 2 0,0-1-2 0,0 22 1 0,11-10 0 0,0-1 0 0,-1-12 1 0,13 3 1 0,-13-2 0 0,22 11 0 0,-9-21 0 0,-1-1 0 0,-1 1-2 0,1-12 2 0,-12 1-1 0,13-11 1 0,-23-1-1 0,10 1 2 0,-10-11-1 0,0-11 2 0,-10 11 0 0,-1-11-1 0,-22 0-2 0,-11-11 0 0,-9 0-1 0,-24 11 0 0,1-11-2 0,-21 0 2 0,-1 11 0 0,-12 0-1 0,24 11 1 0,-1-11 0 0,33 11-1 0,10-11-2 0,22 0-4 0,11 0-7 0,0 0-13 0,33 0-8 0,21 0 0 0,12-11 26 0,-22 0 4 0</inkml:trace>
  <inkml:trace contextRef="#ctx0" brushRef="#br0" timeOffset="2">13460 9829 6 0,'0'-10'0'0,"0"10"0"0,0-12 0 0,12 12 0 0,-12-21 0 0,0 11 0 0,0-2 0 0,0 1 0 0,0 0 3 0,0-10 3 0,0 11 1 0,10-2-1 0,-10 1-1 0,0 11-1 0,10 11-2 0,-10 22-1 0,0 21 0 0,-10 11-1 0,0 0 1 0,10-10 0 0,0-1 1 0,-12 1 3 0,12-23 1 0,12 12 0 0,-12-23-3 0,10 12-2 0,-10-22-1 0,10 11-3 0,2-22-6 0,-1 11-10 0,-11-22-2 0,10-11 13 0,2-22 2 0</inkml:trace>
  <inkml:trace contextRef="#ctx0" brushRef="#br0" timeOffset="3">13309 9677 36 0,'0'-11'15'0,"0"-9"3"0,10 8-23 0,12 1-2 0,22 11 4 0,10-22 1 0,11 0 1 0,11 11 1 0,-11 1 2 0,-10-1 0 0,10 0 0 0,0 0-1 0,-22 11 0 0,1 0 0 0,0 11-1 0,-22 11 0 0,10-12 0 0,-11 12 0 0,-9 0 0 0,-2 12 2 0,-10-14 1 0,0 13 1 0,0 0 0 0,0 11 0 0,-10-13-1 0,10 13-2 0,0 0-1 0,10-2 0 0,13 3 0 0,-2-2 0 0,0 1 0 0,12-1 0 0,-1 1 1 0,-9-12 0 0,-1-10 1 0,-11 11 1 0,-2-12 3 0,-18-10 2 0,-2 0 0 0,-22 11-1 0,-32-11-4 0,-12-11 1 0,-10 11-1 0,-11-22-1 0,-21 0 0 0,42-11-2 0,2 11 0 0,10 0-4 0,10 11-9 0,12 0-24 0,21 0-9 0,11 0 22 0,11-10 17 0</inkml:trace>
  <inkml:trace contextRef="#ctx0" brushRef="#br0" timeOffset="4">16125 10275 9 0,'0'0'0'0,"0"-11"10"0,0 11-10 0,0 0-4 0,10 11 2 0,12-11-2 0,-12 0 1 0,13 0 3 0,-1 11 0 0,-11-11-1 0,-2 11-4 0</inkml:trace>
  <inkml:trace contextRef="#ctx0" brushRef="#br0" timeOffset="5">16580 10319 21 0,'-10'-11'38'0,"0"0"-29"0,-2 11-10 0,2 0-2 0,10 0-11 0,0 0-9 0,22 0 6 0,-2-11 13 0,13 0 4 0,-10 11-6 0</inkml:trace>
  <inkml:trace contextRef="#ctx0" brushRef="#br0" timeOffset="6">16984 10264 14 0,'10'-10'19'0,"22"-1"4"0,-20 11-18 0,-1-11-1 0,11 11-2 0,-11 0-2 0,10-11-6 0,-10 11-14 0,-1 0-8 0,2-11 21 0,-12 11 1 0</inkml:trace>
  <inkml:trace contextRef="#ctx0" brushRef="#br0" timeOffset="7">9427 10646 6 0,'0'-12'9'0,"0"24"-9"0,0-2 0 0,0 11 1 0,0 13 1 0,0 9 0 0,-12 0 3 0,12-10 4 0,-10 9 2 0,10 3-3 0,-11-13-3 0,11 12-1 0,0-22 1 0,0 10-1 0,0-21-1 0,0 11-1 0,11-11 0 0,-11 11 0 0,0-22 0 0,-11 0 0 0,11 10 0 0,0-10 1 0,0 0-2 0,-12 0 1 0,12 0-2 0,0 0 0 0,0-10 0 0,0 10-1 0,12 0 0 0,-12 0 1 0,11-11-1 0,11 11 2 0,-2 0-2 0,3 0 1 0,-1 0 0 0,11 0 0 0,-12 0 0 0,12 0 0 0,-12 11 0 0,23-11 0 0,0 0-1 0,10-11 2 0,-10 11-2 0,10-11 2 0,-1 11-1 0,2-11 0 0,0 11 0 0,-1 0 1 0,0-11-1 0,-10 11-1 0,10 0 2 0,-10 0-1 0,9 0 0 0,-8 0-1 0,8 0 2 0,-8 11-1 0,9-11 2 0,0 0 0 0,1 0-1 0,-1 11 0 0,0-11 0 0,11-11-1 0,0 11 0 0,22-11 0 0,-22 0 0 0,12 0 0 0,0 0-1 0,-2 1 1 0,-9-1 0 0,10 11 0 0,-11 0 1 0,1 0-2 0,-1 0 2 0,0 11-1 0,-11-11-1 0,12 10 1 0,-1-10-1 0,22-10 0 0,-11-1 1 0,11 11 0 0,-1-11 0 0,2 0-1 0,-12 11 1 0,-11-11 0 0,1 11 0 0,-1 0 0 0,-12 11-1 0,2-11 1 0,10 0 0 0,0 0 0 0,0 0 0 0,0 0 0 0,13-11-1 0,-2 11 1 0,-11-11 0 0,0 11 0 0,-10 0 0 0,10 0 0 0,-11 0-2 0,-10 0 2 0,-2 0 1 0,13 0 0 0,-12 0-2 0,1-11 2 0,11 0 0 0,-2 1-1 0,12-1 0 0,-9 0 0 0,9 0-1 0,-22 0 2 0,12 0-1 0,-22-1 0 0,-12 12 0 0,0-10 0 0,-9 10 0 0,-2 0-2 0,2 0-4 0,-1 0-1 0,-11 0 0 0,0 0-2 0,0 10-6 0,-11 2 1 0,-1-12-2 0,-10 11 6 0,-11 0 4 0</inkml:trace>
  <inkml:trace contextRef="#ctx0" brushRef="#br0" timeOffset="8">13863 10438 14 0,'0'0'19'0,"-11"0"-16"0,-1 11-3 0,12 23-1 0,-10 8 1 0,10-9 1 0,10 10 0 0,-10 12 14 0,12-12 7 0,-12 0-6 0,11 1-7 0,-11 0-4 0,10-2 0 0,-10-8-1 0,12-1 0 0,-12-12-1 0,0-10-2 0,0 0-2 0,0 0-2 0,11-11-8 0,-11 11-22 0,0-22-20 0,0-11 39 0,10 11 8 0</inkml:trace>
  <inkml:trace contextRef="#ctx0" brushRef="#br0" timeOffset="9">13906 10949 6 0,'0'0'0'0,"0"0"0"0,0 0 0 0,11 0 2 0,0 0 0 0,11 0 1 0,-1 0 1 0,11 0 0 0,1 0 0 0,12-10 1 0,-13 10-2 0,11 0 1 0,12 0-2 0,-13 0 2 0,14-11 1 0,-2 11-1 0,11 0-1 0,1 0 0 0,21 0 0 0,-22 0-2 0,21 0-1 0,-9 0-1 0,21 0 2 0,-11-11-1 0,-1 11 1 0,12 0-1 0,0 0 0 0,-1 0 0 0,2 0 0 0,-13 0 0 0,2 11 0 0,-1 0 1 0,-11-1-1 0,-1-10 1 0,13 11-1 0,-11-11-1 0,-1 11 1 0,-11-11 0 0,10 0-1 0,-20 11 3 0,10-11-2 0,-21 0 0 0,-11 0 3 0,-1 11-3 0,1-11 0 0,-22 0-1 0,-1 0-1 0,2 0-6 0,-2 0-16 0,0 0 1 0,-10 0 18 0</inkml:trace>
  <inkml:trace contextRef="#ctx0" brushRef="#br0" timeOffset="10">16515 10862 6 0,'0'0'0'0,"12"-10"1"0,-12-1 6 0,0 0 6 0,0 11-1 0,0 0-3 0,0 0-5 0,11 11 1 0,-11 10-2 0,10 1 2 0,2 11 1 0,-2-1 1 0,0 1-2 0,-10 0 2 0,12 10-4 0,-12-10-1 0,0-1-1 0,11-10-1 0,-11 0 0 0,0-11-1 0,10 0-1 0,2-11-5 0,-12 10-11 0,11-20-15 0,-1-12 7 0,1 0 23 0,0 0-3 0</inkml:trace>
  <inkml:trace contextRef="#ctx0" brushRef="#br0" timeOffset="11">16592 10830 7 0,'-12'-11'5'0,"2"-1"-3"0,10 12-4 0,0 0-2 0,22 0 3 0,-1 0 1 0,12 0 0 0,-1 0 2 0,1 0 3 0,11 0-1 0,0 0-1 0,-1 0-1 0,1 0 0 0,10 0 2 0,0-10-2 0,1 10-2 0,10 0 1 0,-10-11-1 0,-1 11 1 0,0-10-1 0,-10 10 0 0,-12 0 0 0,1 0 1 0,-12 0 1 0,-9 0-1 0,-2 0 1 0,0 0 0 0,2 0 0 0,-1 0 0 0,-1 0 3 0,2 0 0 0,-1 0 0 0,-1 10-3 0,1-10-1 0,-11 11-1 0,21-11 0 0,-9 10 0 0,-1 2 0 0,-11-1-1 0,10 0 2 0,-10 10 0 0,0 1 0 0,0 11 1 0,0-1 0 0,-10 1-1 0,10 0-1 0,0 10 0 0,10-10 0 0,-10-1 0 0,12 1 1 0,-1-11 0 0,-2 10-1 0,3-21 1 0,-12 11 2 0,0 0-1 0,0-11 1 0,0-1-2 0,-12 1 1 0,3 0 0 0,-14-11-2 0,-20 0-3 0,0-11-1 0,-34-10-4 0,-9 10 3 0,-1 0 3 0,0 0 2 0,-11 11 1 0,0 0-1 0,10 0 3 0,13 11-1 0,-2 0-1 0,12-11-1 0,32 0 0 0,0 11-2 0,23-11-5 0,10 0-17 0,10-11 0 0,23 11 16 0,11-22 2 0</inkml:trace>
  <inkml:trace contextRef="#ctx0" brushRef="#br0" timeOffset="12">17602 11058 5 0,'0'0'1'0,"-20"0"-1"0,8 0 0 0,12 0 1 0,0 0 2 0,0 0 6 0,12 0-2 0,-1 0 1 0,10 0-1 0,-10 0-3 0,11 0 0 0,0 0-1 0,9 0-1 0,3 0-2 0,20-11 0 0,-10 11-1 0,9-11-6 0,-8 11-15 0,-13 0 4 0,1 0 17 0,-22 0-4 0</inkml:trace>
  <inkml:trace contextRef="#ctx0" brushRef="#br0" timeOffset="13">18233 11069 48 0,'0'0'0'0,"-21"-22"49"0,0 22-51 0,21 0-6 0,0 0-13 0,10 0-19 0,12 0 20 0,-12 0 19 0,-10 0 1 0,0 0 0 0,0 0-5 0</inkml:trace>
  <inkml:trace contextRef="#ctx0" brushRef="#br0" timeOffset="14">18419 11047 18 0,'0'0'0'0,"0"-11"40"0,-11 11-38 0,-1 0-11 0,24 0-37 0,-1 0 41 0</inkml:trace>
  <inkml:trace contextRef="#ctx0" brushRef="#br0" timeOffset="15">18571 11058 22 0,'-12'-11'37'0,"12"0"-26"0,-10 11-12 0,20 0-4 0,2 0-12 0,10 0-13 0,-1-10 18 0,12-1 7 0</inkml:trace>
  <inkml:trace contextRef="#ctx0" brushRef="#br0" timeOffset="16">18842 10786 13 0,'-10'-10'12'0,"-1"10"-5"0,-1 0-10 0,24 0-2 0,-1 10 3 0,11 11 1 0,-1 24 0 0,-9-2 1 0,8 1 1 0,-8-1 5 0,-12 1 3 0,0-1-3 0,0 1-2 0,11-12 1 0,-11-10-1 0,0 0-1 0,10-1-2 0,-10-10 0 0,0 0-3 0,0-11-5 0,0 0-14 0,12-11 0 0,-12-21 18 0,0 10-3 0</inkml:trace>
  <inkml:trace contextRef="#ctx0" brushRef="#br0" timeOffset="17">18809 10797 14 0,'0'0'0'0,"-9"-11"18"0,9 1-22 0,9 10-2 0,14 0 2 0,20 10 2 0,1-10 0 0,0 0 1 0,-12-10 3 0,12 10 2 0,-13 0 0 0,14 0 0 0,-2-11-3 0,1 11-1 0,9 0 0 0,-8-11 1 0,8-1-1 0,2 12 0 0,0-10 0 0,21-1 0 0,-33 11 0 0,1-10 0 0,-2 10 1 0,-19 0-1 0,10 0-1 0,-12 0 2 0,0 0-1 0,2 10 0 0,-13-10-1 0,13 0 1 0,-2 11 0 0,-10-11 0 0,11 10 0 0,-1 2 0 0,-9-12 0 0,-2 0 1 0,0 11 0 0,-10-11 0 0,0 11 0 0,0-1 0 0,0 1-1 0,0-1 1 0,-10 13-2 0,0-1 1 0,-2 10 0 0,12 12 0 0,-10-12 0 0,10 23-1 0,0-1 1 0,-11 0 0 0,11 1-1 0,0-1 0 0,0-32 1 0,0-11 0 0,11 32 1 0,-11-32 2 0,0 0 4 0,0-11-2 0,0 0-1 0,0 0 0 0,0-11-4 0,0 0-1 0,-23-11-1 0,2 12-2 0,-23-12 2 0,-10 11 1 0,-23 0-1 0,-9 0 0 0,-11 11 2 0,-2 0 0 0,1 0 2 0,23 0 1 0,9 0 0 0,12 0-2 0,11 0 0 0,10-11 0 0,11 11-2 0,-1 0 0 0,23 0-4 0,0 0-16 0,12 0 8 0,-1 11 8 0,11-11 4 0,-22 0-4 0</inkml:trace>
  <inkml:trace contextRef="#ctx0" brushRef="#br0" timeOffset="18">20039 11047 30 0,'-11'-21'40'0,"0"21"-40"0,11 0-3 0,11 0-5 0,10 0-5 0,2 0-5 0,9-11 3 0,-32 11 8 0,10-11 7 0,-10 11-6 0</inkml:trace>
  <inkml:trace contextRef="#ctx0" brushRef="#br0" timeOffset="19">20224 11026 29 0,'0'0'26'0,"-12"-11"-19"0,12 11-16 0,12-11-9 0,21 11-6 0,-1 0 19 0,-21-11-1 0</inkml:trace>
  <inkml:trace contextRef="#ctx0" brushRef="#br0" timeOffset="20">20463 10982 5 0,'0'0'0'0,"0"0"1"0,11 0 2 0,-11 0 8 0,0 0 5 0,0 0-4 0,0 0-9 0,0-11-4 0,11 11-2 0,-11-11-8 0,22 11-14 0,-1-11 19 0,-10 11 1 0</inkml:trace>
  <inkml:trace contextRef="#ctx0" brushRef="#br0" timeOffset="21">21071 10677 6 0,'0'0'0'0,"-10"0"0"0,10-10 0 0,0 10 0 0,0 0 1 0,10-11-1 0,-10 11 3 0,0 0 1 0,12 0 2 0,-12 0 1 0,0 21 1 0,11 1-3 0,-11 11-2 0,0 11 1 0,10-1 0 0,-10 10-3 0,0-8 0 0,0-2 2 0,0 1 0 0,0-12 1 0,0-10-1 0,0 11 0 0,0-11-2 0,0-12 0 0,0 1-1 0,0 0-1 0,0-11-2 0,12 11-3 0,-2-11-8 0,-10 0-10 0,10-11 9 0,-10-11 13 0,0-10-4 0</inkml:trace>
  <inkml:trace contextRef="#ctx0" brushRef="#br0" timeOffset="22">20985 10677 15 0,'0'-10'16'0,"-12"-11"-8"0,2 21-12 0,20 0-2 0,13 0 3 0,-1 0 2 0,10 0 1 0,1 0 0 0,0 10 2 0,-13-10 4 0,13 0-2 0,11 11-2 0,0-11-1 0,10 0-2 0,1 0 0 0,10 0-1 0,-12 0-2 0,3 0 1 0,-2-11 2 0,-11 11 1 0,-21-10 0 0,11 10 1 0,-11 0-1 0,-1 0 1 0,-11 0 0 0,2 0 0 0,-12 0 0 0,11 0-1 0,-11 0 2 0,0 0-1 0,0 10-1 0,0 11 0 0,0 13 0 0,11 9-1 0,0-11 1 0,-1 12 0 0,0-2 0 0,13 14-1 0,-1-13 1 0,-12 1 0 0,13-1 0 0,-2-10 0 0,0-1 0 0,-9 1 0 0,-1-22 0 0,-1 11 0 0,2-1 1 0,-12-10-1 0,0 0 1 0,-12 0 0 0,12 0-1 0,-10-11 1 0,10 0-1 0,-11 11 1 0,-1-11 1 0,2 0 0 0,-12 0 0 0,12-11 0 0,-23 11-2 0,-12-11 1 0,-8 11 0 0,-12 0 0 0,-12 0-1 0,-9 0 0 0,-12 11 4 0,11-11 5 0,10 0-3 0,2 0-4 0,19 11-3 0,14-11-1 0,-2 0-5 0,23-11 2 0,-2 11 0 0,13 0-4 0,10 0-3 0,0 0-3 0,22 0 6 0,-2 0 7 0,-8 0-2 0</inkml:trace>
  <inkml:trace contextRef="#ctx0" brushRef="#br0" timeOffset="23">22105 10928 14 0,'0'0'30'0,"-12"-11"-22"0,12 11-8 0,23 0-12 0,-1 0-6 0,-2-11 3 0,-8 0 13 0,-1 11 2 0,-1-11 0 0,-10 11-5 0</inkml:trace>
  <inkml:trace contextRef="#ctx0" brushRef="#br0" timeOffset="24">22322 10872 6 0,'0'0'4'0,"11"0"2"0,-11 0-16 0,10 0 9 0,2 0-4 0</inkml:trace>
  <inkml:trace contextRef="#ctx0" brushRef="#br0" timeOffset="25">22474 10928 31 0,'-10'-11'41'0,"10"11"-39"0,0-11-2 0,0 11-7 0,10 11-5 0,2-11-11 0,-2 0 4 0,0 0 12 0,2-11 6 0,-12 11-4 0</inkml:trace>
  <inkml:trace contextRef="#ctx0" brushRef="#br0" timeOffset="26">22660 10569 11 0,'-11'0'8'0,"11"0"-2"0,-12 0-7 0,12 22-1 0,12 21 1 0,-1 22-1 0,-2 1 0 0,14-1 2 0,-1-11-2 0,0 1 2 0,-1-12 1 0,-21-10 1 0,0-12 2 0,0-10 0 0,0 0-3 0,0 0-2 0,-10-11-2 0,-1 11-5 0,-1-11 0 0,12-11 6 0,-10-22 2 0,10 23-5 0</inkml:trace>
  <inkml:trace contextRef="#ctx0" brushRef="#br0" timeOffset="27">22637 10667 10 0,'0'0'0'0,"-10"-21"27"0,10 9-15 0,0 12-9 0,0-11-5 0,22 0-1 0,21 11 0 0,1-11-1 0,-1 1 2 0,0 10 1 0,1-10 1 0,-11 10 0 0,-13-12-1 0,13 12 1 0,0 0 1 0,-21-11-1 0,20 11 1 0,-21 0 0 0,-1 0 0 0,2 0 1 0,-1 0 1 0,-11 0-2 0,11 0 1 0,-11 11-2 0,0 1 1 0,10-2 0 0,1 11-1 0,11-10 0 0,0 22 0 0,-1-12-1 0,-11 13 2 0,24-13-1 0,-23 12 0 0,22-1 1 0,-12 12 1 0,0-13-1 0,2 25 0 0,-1-24 0 0,-2 12 0 0,-8-12 0 0,9 1 0 0,-9 0 2 0,-12-12 2 0,0 1-1 0,11-11 0 0,-11 0-2 0,0 0-1 0,0-11 0 0,0 11-1 0,0-11 1 0,0 0 0 0,-11 0-1 0,-11 0 0 0,-1 0-1 0,-9-11 2 0,-11 11 0 0,0-11 0 0,-12 0 1 0,-10 11-2 0,0-22 0 0,0 22-2 0,-33-21 0 0,21 21 3 0,23 0 0 0,10 0-1 0,12 10-1 0,0-10-4 0,21 11-9 0,-1 0-12 0,12-11 4 0,12 11 12 0,20-11 10 0,-21 0-5 0</inkml:trace>
  <inkml:trace contextRef="#ctx0" brushRef="#br0" timeOffset="28">23595 10732 5 0,'-11'0'0'0,"11"0"0"0,-11 0 0 0,-1 0 1 0,2 0 1 0,10 10 0 0,-11-10-1 0,11 0 0 0,0 0-1 0,11 12 1 0,11-12 1 0,0 0-1 0,-1 0 0 0,1 11-1 0,21-11 0 0,1 0 1 0,0 0 1 0,21 0-1 0,10 0 0 0,2 0-1 0,10 0 0 0,-1 0 0 0,-21 0-1 0,-9 0 1 0,-14 0 0 0,-9 0 1 0,-1 0 0 0,1 0-1 0,1 0 0 0,-13 0 0 0,-11 0 0 0,13-11 1 0,-12 11-1 0,0 0 0 0,-11-12 0 0,0 12 0 0,0 0 0 0,0 0 1 0,0 0-1 0,0 0 0 0,0 0 0 0,0 0 1 0,0 12-1 0,0-12 0 0,-11 0 0 0,11 0 0 0,-11 0 0 0,11 11 0 0,0-11-1 0,0 0 1 0,-11 0-1 0,11 0 1 0,0 11-1 0</inkml:trace>
  <inkml:trace contextRef="#ctx0" brushRef="#br0" timeOffset="29">24497 10765 5 0,'0'0'0'0,"0"0"0"0,0 0 0 0,0 0 0 0,11-11 0 0,0 11 0 0,0 0 0 0,-11 0 3 0,0-12 6 0,0 12 5 0,0-10 0 0,0 10-4 0,0-11 1 0,0 11-3 0,-11-10-2 0,11-13 1 0,0 12 0 0,0-10 1 0,11-1 0 0,-11-11 2 0,-11-10-1 0,11-11 1 0,-22-1-1 0,0 1-6 0,-10 10-1 0,9 1-2 0,-10 10 0 0,13 12-5 0,-13-1 3 0,11 11-1 0,0 0-1 0,22 11-2 0,-10 0-7 0,20 0-15 0,1 0-16 0,22 0 3 0,11 0 34 0</inkml:trace>
  <inkml:trace contextRef="#ctx0" brushRef="#br0" timeOffset="30">23769 9264 6 0,'0'0'0'0,"0"-11"0"0,0 0 0 0,0-1 1 0,0 12-1 0,0 0 1 0,0 0 4 0,0 0 2 0,0 23 3 0,0 10 0 0,-11 10-5 0,22 23-2 0,-11 10-3 0,9 0 0 0,3-11 0 0,9 0 0 0,2 0 1 0,-13-21-1 0,2-11 1 0,-2-1 0 0,12-21 0 0,-11 11-2 0,-1-11-1 0,2-11-5 0,-1 0-8 0,-1 0-2 0,1-11 12 0,0-22 5 0,-11 23-5 0</inkml:trace>
  <inkml:trace contextRef="#ctx0" brushRef="#br0" timeOffset="31">23671 9297 19 0,'0'-22'20'0,"10"11"-17"0,12 11-5 0,21 0-3 0,12 0 0 0,0-11 0 0,21 11 2 0,-1-11 3 0,-20 11 0 0,10-12 1 0,0 3 1 0,0 9 0 0,12-11-1 0,-1 11 0 0,-11-11-1 0,0 11 0 0,-10 0 0 0,-1 0 0 0,-10 0 0 0,-2-11 0 0,-9 11 0 0,-10 0 0 0,-13 0 0 0,1 0 0 0,10 0 0 0,-21 11 1 0,0-11-1 0,0 0 1 0,0 11-1 0,-10 0 1 0,-1 10 0 0,0 23 0 0,1-12 1 0,10 23-1 0,0-12 0 0,0 12 0 0,10 21 0 0,1-22 0 0,0 0 0 0,-1-10 0 0,2-1 0 0,9 1 0 0,-9-23 0 0,-12 1 0 0,0-10 0 0,0-12 1 0,0 10-1 0,0-10 1 0,-22 0-1 0,-11-10 1 0,1-2-1 0,-12 12 1 0,-10-10 0 0,-11-2-1 0,-13 2 1 0,-18 10 0 0,-13-11-1 0,-12 11 1 0,3-10-1 0,-14 10 1 0,24 0 0 0,11 0-1 0,9 0 1 0,13 10-1 0,9-10 0 0,12 11 0 0,10-1 0 0,23 2 0 0,10 10-43 0,11-12 8 0,21-10 28 0</inkml:trace>
  <inkml:trace contextRef="#ctx0" brushRef="#br0" timeOffset="32">8741 8916 5 0,'0'-10'1'0,"0"-2"-2"0,0 1 1 0,-10-10 0 0,10 0 1 0,0 21 1 0,-11-23 1 0,11 1 1 0,0 12 0 0,11 0 2 0,-11 10 0 0,10 0 0 0,-10 0-1 0,12 31 1 0,8 24-3 0,3 10-2 0,-1 0-2 0,-11 12 2 0,-1-12-2 0,1 0 1 0,0-11 0 0,-11-21 2 0,0-11 2 0,10-1 2 0,-10-21-3 0,12 0-1 0,-12 0-3 0,11-21 0 0,11-23-2 0,-11 1 1 0,-2-1 1 0,3 1 1 0,9 9 0 0,2 3-1 0,-12 19 1 0,0 2-1 0,-1 10 2 0,0 10 0 0,2 12 1 0,-1 11 1 0,0-1-1 0,-11 1 1 0,11-11-1 0,11 0 0 0,-12-1-1 0,1-10-1 0,0-11-2 0,0 11-11 0,11-11-15 0,-11 0 4 0,-1-11 21 0,-10 0-2 0</inkml:trace>
  <inkml:trace contextRef="#ctx0" brushRef="#br0" timeOffset="33">9307 9123 48 0,'-11'0'54'0,"11"0"-47"0,0 0 2 0,0 11-5 0,11 10-4 0,11 1-2 0,-1-11-6 0,-21 22-9 0,12-1-9 0,-2 1-5 0,0 21 4 0,2 1 21 0,-12-34 1 0</inkml:trace>
  <inkml:trace contextRef="#ctx0" brushRef="#br0" timeOffset="34">13352 8807 5 0,'0'-11'6'0,"-11"-21"2"0,-1 10-7 0,2 0 3 0,10 1-1 0,0-1-2 0,0 11 0 0,10 0-1 0,2 0 2 0,-1 11 0 0,-1 11-1 0,2 0 3 0,8 43 0 0,-8-10 0 0,-1 21-3 0,-1 0 0 0,2 1-1 0,-12-22 0 0,11-1 0 0,-1-11 1 0,2-21 0 0,-12 11-1 0,10-22 1 0,0 0-1 0,2 0 0 0,-1-33-2 0,11 11 1 0,0-21 1 0,-1 10 0 0,1-11 0 0,0 13 0 0,-1 8 0 0,-11 12 0 0,2 11 0 0,-12 0 1 0,10 0 2 0,2 22 1 0,-12 0-2 0,11-1-2 0,-1 2 1 0,2-2-1 0,-1 2 1 0,-11-13-2 0,0 1-2 0,9 11-12 0,-9-12-7 0,0 2 10 0,-9-12 5 0</inkml:trace>
  <inkml:trace contextRef="#ctx0" brushRef="#br0" timeOffset="35">13863 8927 51 0,'0'-21'64'0,"0"21"-64"0,0 0-6 0,0 0 1 0,0 10-1 0,-11 11 3 0,11 2 5 0,-22-2-1 0,0 12 2 0,1 0-2 0,9-1-1 0,2 1 1 0,-1-11 1 0,-1-1-1 0,12-11-1 0,12 2 0 0,21-12-2 0,20-12-2 0,3-9-9 0,-2 0-29 0,-1-2 4 0,-8 2 31 0</inkml:trace>
  <inkml:trace contextRef="#ctx0" brushRef="#br0" timeOffset="36">23974 8666 8 0,'0'-11'5'0,"-10"-11"4"0,-1 1-7 0,0-12-1 0,11 22-1 0,11-11 0 0,-11 12 0 0,11-12 4 0,-1 22 4 0,2-11 3 0,-12 22-5 0,0 0 0 0,0 32-1 0,0 1-3 0,0 10-1 0,0 0-1 0,11-10 0 0,-1-12 0 0,2 1 0 0,-1-21 0 0,-2-2 0 0,3-10 1 0,-1 0 0 0,0 0-1 0,0-22 0 0,-1-11 1 0,13 1-2 0,-2-1 1 0,-10 13 0 0,11-14-1 0,-11 23 1 0,-1 11 0 0,2 0-1 0,-2 0 1 0,0 11 0 0,-10 11 2 0,12 10-1 0,-12 1 1 0,11-1-2 0,-11-10-2 0,22 11-8 0,-1-1-37 0,1-21 33 0</inkml:trace>
  <inkml:trace contextRef="#ctx0" brushRef="#br0" timeOffset="37">24497 8764 19 0,'0'0'0'0,"0"-11"25"0,0 0-24 0,0 11-3 0,33 11-1 0,-13-11-1 0,14 11 1 0,-1-11 1 0,-12 0 3 0,-10 12 0 0,-11-12 4 0,0 10 0 0,-21 0-3 0,-2 1-1 0,-9 0-1 0,9 12 1 0,13-13-1 0,10-10-1 0,0 11 1 0,33-1-1 0,-1 1 1 0,1 0 1 0,-11 11 2 0,-12-22 8 0,2 11 9 0,-12-1 10 0,-12-10-4 0,-30 12-16 0,-13-1-7 0,-21 0-3 0,-1-1-6 0,2 1-14 0,-13 11-31 0,13-11-6 0,10-1 42 0</inkml:trace>
  <inkml:trace contextRef="#ctx0" brushRef="#br0" timeOffset="38">16863 11874 4 0,'0'0'0'0,"0"-33"0"0,0 22 1 0,0-12 0 0,0 3 2 0,0-2 1 0,0-11 1 0,12 22 1 0,-1 1 1 0,-1-1-1 0,2 11-2 0,8 11 1 0,3 20-1 0,-13 14-3 0,13-2 0 0,-13 1-2 0,-10-1 1 0,11-21 0 0,-11 10 1 0,0-10 2 0,-11-11 2 0,11-11 3 0,-10 11 0 0,10-22-2 0,0-11-3 0,10-21-1 0,1-11-1 0,0-12-1 0,22 1-1 0,0 0 2 0,-12 32-3 0,0 11-6 0,-21 12-12 0,12 20-2 0,-12 12 4 0,0 11 6 0,0-1 10 0,0-11-2 0</inkml:trace>
  <inkml:trace contextRef="#ctx0" brushRef="#br0" timeOffset="39">17332 11906 25 0,'-11'-11'32'0,"-1"11"-31"0,24 0 2 0,-1 22-2 0,-1 0 1 0,1 0 1 0,0-1-2 0,-1 12-4 0,2 0-19 0,21-12-13 0,10-10 27 0</inkml:trace>
  <inkml:trace contextRef="#ctx0" brushRef="#br0" timeOffset="40">19190 11819 5 0,'-10'-12'2'0,"-12"3"-1"0,11-13-1 0,1 11 0 0,10-12 0 0,-12 2 4 0,12 0 5 0,-10 10 8 0,10 0 0 0,0 0-10 0,0 22-6 0,10 11 0 0,2 10 0 0,-2 12 0 0,12-1 1 0,-22-10-2 0,11 0 1 0,-1-1 1 0,-10-10 1 0,0-11 0 0,0 0 1 0,0-11-2 0,0 10 1 0,0-20-1 0,0-1 1 0,0-22-3 0,0 1 0 0,12-23-1 0,-1 1 0 0,10 10-3 0,0 1 0 0,2 10-1 0,-13 11-9 0,13 22-17 0,-14 0 9 0,3 0 18 0,-12 0-1 0</inkml:trace>
  <inkml:trace contextRef="#ctx0" brushRef="#br0" timeOffset="41">19398 11852 31 0,'-12'-11'14'0,"2"11"4"0,-1 0-22 0,11 0-4 0,11-11 1 0,11 11 5 0,-12-11 2 0,12-1 1 0,-1 3 2 0,2 9 0 0,-12 0-3 0,10 0 0 0,-11 9 0 0,-10 3 0 0,0-1 2 0,-10 11 2 0,-11 0 0 0,-1-1 5 0,10-10-1 0,2 11-2 0,10-11-4 0,10-11-3 0,13 11-1 0,9-11-1 0,23 0-7 0,-1-11-26 0,-1-22 10 0,-8 12 20 0</inkml:trace>
  <inkml:trace contextRef="#ctx0" brushRef="#br0" timeOffset="42">21181 11754 6 0,'-12'-12'5'0,"2"2"-3"0,10-1-3 0,0-10 2 0,22 10-1 0,-1 0 3 0,1 11 2 0,33 22 8 0,-35 20-8 0,-8 14-2 0,-1-13-3 0,0 1 1 0,0-12-1 0,-11-10 2 0,0 0 1 0,0-12 3 0,-11-10 0 0,11-10-5 0,0-12-4 0,-11-11-1 0,0-21 1 0,11 0 1 0,11-2 1 0,11 25 0 0,0-2 1 0,-1-1-4 0,11 14-2 0,-9 9-6 0,-2 0-4 0,0 0 11 0,-9 11 1 0</inkml:trace>
  <inkml:trace contextRef="#ctx0" brushRef="#br0" timeOffset="43">21463 11852 11 0,'-21'0'19'0,"10"0"-20"0,11-11-5 0,11-11 1 0,21 10 3 0,1-8 2 0,0 9 0 0,-12 0 2 0,-10 11 0 0,-1 11 1 0,-10 0 1 0,0 0-1 0,0 10 0 0,-10 1-1 0,-13-11-1 0,14 0-1 0,-2 11 0 0,11-12 0 0,-12-10-1 0,24 11-1 0,-1-11 0 0,10 11 1 0,12 0 1 0,0 11 0 0,-13-11 0 0,-8 10 0 0,-12 1 2 0,0-11 2 0,-32 11 1 0,-1-1 2 0,-12 1-2 0,3-11-4 0,9 0-1 0,1-11-5 0,9-22-14 0,23 0-4 0,0 1 20 0,0 10-1 0</inkml:trace>
  <inkml:trace contextRef="#ctx0" brushRef="#br0" timeOffset="44">22551 11732 4 0,'0'-11'0'0,"0"1"0"0,0-1 0 0,11-11 0 0,-1 0 0 0,22 22 0 0,-20-12 2 0,9 2 4 0,-9 10 4 0,-1 0 2 0,-2 22-2 0,14 0-4 0,-1 0-3 0,-12 20-1 0,13-8-2 0,-13 9 0 0,1-10 0 0,-11 0 0 0,0-23 2 0,-11 12 0 0,11-11 0 0,-10-11 0 0,10-11-1 0,0-21-2 0,10-23 0 0,1 1 0 0,0 20-1 0,11-41-3 0,-1 21 2 0,-9 20-4 0,8 24-2 0,-8-1 1 0,-1 11 2 0,-1 0 4 0,-10 0 2 0,12 21-3 0,-1-9-5 0,-2 10 3 0,3-11 2 0</inkml:trace>
  <inkml:trace contextRef="#ctx0" brushRef="#br0" timeOffset="45">23084 11787 5 0,'0'0'1'0,"-11"0"3"0,11 0-6 0,0-11 2 0,-11 11 11 0,-1 11 11 0,-9 9 0 0,-11 3-12 0,10-12-5 0,-1 11-5 0,23-11-2 0,0 0 0 0,0-11-1 0,12 10 1 0,-1-10 0 0,11-10 2 0,-12 10-1 0,23-11 1 0,-11 0 0 0,-11 11-6 0,0-11-17 0,-1 11-2 0,1-11 16 0,-11 11 6 0</inkml:trace>
  <inkml:trace contextRef="#ctx0" brushRef="#br0" timeOffset="46">23115 11742 75 0,'-21'0'55'0,"-11"0"-53"0,10 23-3 0,22 10-2 0,0 10-7 0,10 1-2 0,2 10 2 0,-1-11 3 0,-11 1-24 0,11 10-18 0,-11 1 40 0</inkml:trace>
  <inkml:trace contextRef="#ctx0" brushRef="#br0" timeOffset="47">10687 10199 8 0,'0'0'0'0,"0"-22"1"0,0 12-1 0,0 10 0 0,0 0 0 0,0 0 0 0,0 21 1 0,0 1 2 0,0 22 0 0,12-12 0 0,-12 12-2 0,0-23 1 0,11 12-2 0,-11-11 2 0,0-1-2 0,0-10 0 0,-11 0 1 0,11 11-2 0,0-22-2 0,0 12-6 0,0-12 5 0,0 0-4 0</inkml:trace>
  <inkml:trace contextRef="#ctx0" brushRef="#br0" timeOffset="48">10752 10167 8 0,'0'0'0'0,"-10"0"0"0,10 0 0 0,0 0 0 0,-10 10 1 0,10-10 0 0,10 11 0 0,0-11 2 0,13 0-2 0,-1 0 1 0,21-11-1 0,12-10-1 0,-1 10 0 0,11-11 0 0,-11 11 0 0,11 0 0 0,0 0 0 0,-10 11 0 0,10 0 0 0,0 0 1 0,0 0-1 0,12 0 0 0,-1 0 0 0,-21 11 0 0,21-11 0 0,-34-11 0 0,-8 11 0 0,-1 0 0 0,-23 0 0 0,1 0 0 0,-11 0 1 0,0 0 0 0,0 0 0 0,0 0-1 0,-11-10 0 0,11 10 0 0,0-11 0 0,0 11-1 0,-10-11 1 0,10 11 1 0,0 0-1 0,-12 0 0 0,12 0 0 0,0 11-1 0,-10 10 1 0,10 12 0 0,0-11 0 0,0 10 0 0,10 1 0 0,2-11 0 0,-2 10 0 0,1-10 0 0,0-11 1 0,0 11-1 0,-1-11 1 0,2 10-1 0,-12-10 1 0,11 0-1 0,-11 0 2 0,-11 0-1 0,-1 0 2 0,-9-11 0 0,-11 12 0 0,10-12 0 0,-23 9-2 0,-8-9 1 0,-1 0-1 0,-22 0 0 0,-22 0-1 0,11 0-1 0,-22 0 1 0,0 0 0 0,11 0 1 0,0 0-1 0,1 11-1 0,10 11-2 0,21-11-3 0,1 22-11 0,33-12 8 0,9 1 1 0</inkml:trace>
  <inkml:trace contextRef="#ctx0" brushRef="#br0" timeOffset="49">11308 10058 16 0,'0'0'1'0,"0"-11"-1"0,10-11 0 0,2 22 0 0,-12 0 0 0,0 0 0 0,0 11 0 0,0 0 0 0,0 0 0 0,0 0 0 0,-12 10-1 0,12-21-15 0</inkml:trace>
  <inkml:trace contextRef="#ctx0" brushRef="#br0" timeOffset="50">24485 8937 10 0,'0'0'0'0,"-10"0"0"0,0 0 0 0,20 0 0 0,-10 0 0 0,10 12 0 0,-10-12 0 0,12 11 0 0,-12-11 0 0,-12 0 0 0,12 11-10 0</inkml:trace>
  <inkml:trace contextRef="#ctx0" brushRef="#br0" timeOffset="51">9873 13407 0 0,'32'-11'0'0,"55"11"0"0,-1 0 0 0,2-12 1 0,10 12 0 0,0-10 0 0,54-1-1 0,-21 1 2 0,-12-1-1 0,12 11 0 0,-12 0-1 0,0 0 1 0,11 0-1 0,-10 11 1 0,10-11 0 0,13 0 0 0,-2 0-1 0,0-11 0 0,11 0 0 0,1-1 0 0,21 2 1 0,-11-1-2 0,0 1 1 0,-23 10 0 0,14 0 0 0,-2 10 0 0,-12-10-1 0,13 0 0 0,-11 0 1 0,32 0-1 0,-1-10-1 0,12 10 0 0,0-12 0 0,22 12 1 0,-11-11 0 0,0 11 1 0,-33-11 0 0,10 11 0 0</inkml:trace>
  <inkml:trace contextRef="#ctx0" brushRef="#br0" timeOffset="52">17777 13223 0 0,'76'10'0'0,"131"-10"0"0,-22 0 2 0,-11 0-1 0,21 0-1 0,0 0 2 0,1 0-1 0,-11 0-1 0,1 0 1 0,-1 0 0 0,-12 0-1 0,2 0 0 0,-2 11-1 0,-10-11 1 0,1 0 0 0,-1 0-2 0,0 10 1 0,-12-10 0 0,1 11 0 0,2-11 0 0,-2 0 1 0,-22 0-1 0,33 0 1 0,-55 0 0 0,2 0 0 0,-2 0 0 0,-53 0 0 0</inkml:trace>
  <inkml:trace contextRef="#ctx0" brushRef="#br0" timeOffset="53">23921 13190 0 0,'11'0'0'0,"21"-12"0"0,-10 12 0 0,-1-10 0 0,2 10 0 0,-14 0 0 0,3 0 0 0,10 0 0 0,-11-12 0 0,-11 12 0 0,10 0 0 0,2 0 0 0,9 0 0 0,-10 0 0 0,10 0 0 0,2 0 0 0,-1 12 0 0,-12-12 0 0,0 0 0 0,2-12 0 0,-1 12 0 0,-1 0 0 0,2-10 0 0,-1 10 0 0,10 0 0 0,0 0 0 0,2-11 0 0,-1 11 0 0,-2 0 0 0,3 0 1 0,-13-10-1 0,2 10 0 0,10-12 0 0,-11 12 0 0,-1 0-1 0,0 12 1 0,2-12 0 0,-1 10 0 0,-11-10 0 0,0 0 0 0</inkml:trace>
  <inkml:trace contextRef="#ctx0" brushRef="#br0" timeOffset="54">24550 13026 0 0,'0'0'0'0,"-10"-31"0"0,10 31 0 0,0 0 0 0,33 0 0 0,-1 0 0 0,12 0 2 0,-11 9 0 0,0 13 1 0,-33 12 2 0,0 8-1 0,-22 24-4 0,-1 10 0 0,-30 33-6 0,20-23-4 0,-1-20 10 0</inkml:trace>
  <inkml:trace contextRef="#ctx0" brushRef="#br0" timeOffset="55">9807 13319 0 0,'11'-54'0'0,"-11"54"1"0,0 0-1 0,0 23 0 0,0 20 0 0,10 0 0 0,13 22 0 0,-13-21 0 0,12 10 0 0,11 1 0 0,11 10-1 0,21 0 1 0</inkml:trace>
  <inkml:trace contextRef="#ctx0" brushRef="#br0" timeOffset="56">17885 13983 0 0,'0'0'0'0</inkml:trace>
  <inkml:trace contextRef="#ctx0" brushRef="#br0" timeOffset="57">17885 13983 0 0,'23'0'0'0,"-1"0"0"0,-11 0 0 0,-2 0 0 0,3 0 1 0,-12 12 0 0,0 19 1 0,-12 3 0 0,3 9-2 0,-14 0 0 0,2 1-1 0,-12-13 1 0,12-8 2 0,10-12 0 0,-1 0-1 0,12-11 0 0,0 0-1 0,12 11 1 0,-1-11 0 0,21-11 1 0,11-11 1 0,-11 11-1 0,1-11 0 0,0 12-1 0,-11 10-7 0,0 0-8 0,11 10 11 0,-22-10 3 0</inkml:trace>
  <inkml:trace contextRef="#ctx0" brushRef="#br0" timeOffset="58">18104 14091 0 0,'-11'0'0'0,"11"0"0"0,0 0 0 0,0-10 0 0,11 10 0 0,-11-11 1 0,0 11 4 0,-11 11-4 0,-1-1 0 0,2 13-1 0,-1-2 0 0,11 0 0 0,-12-21 0 0,12 12 1 0,12-12 0 0,-1 0 0 0,22 0 0 0,-12-12 0 0,12 2 0 0,-11 10 0 0,21 0 0 0,-10 0-1 0,-1 0 1 0,1 10-1 0,-23 2 1 0,2 21-1 0,-12-23 2 0,-12 12 1 0,-9 0 0 0,-1-11-1 0,-10 0-1 0,-1 10 0 0,11-10-2 0,-10 0 1 0,21 0-2 0,-1-11 0 0,12 0-4 0,0-11-2 0,12 0 3 0,-1-21 2 0,11-12 2 0,-1-10 0 0,0 21 1 0,-21 1 0 0,0 9 1 0,0 2 1 0,0 11 1 0,-10-2 2 0,10 12-2 0,0-11-3 0,10 11 0 0,13 0 1 0,9 0 1 0,1 0-1 0,0 0 1 0,9 0 0 0,-9-11 0 0,-1 1 0 0,-9 10-1 0,10 0 1 0,-23 0-1 0,2 0 0 0,-12 0-1 0,10 10 1 0,-10 1 2 0,0 12 0 0,0-2 0 0,10 1-1 0,13-11 0 0,-1 10 1 0,21-10-1 0,-11 11 1 0,12-22 0 0,10 0 0 0,-22 0-1 0,1-12 0 0,0-9 0 0,-33 11 1 0,0-24 0 0,-21 3-3 0,-12-3 0 0,-21 3-1 0,-11 8 0 0,10 12 0 0,1 11-1 0,20 0 1 0,2 11 0 0,22-11-2 0,10 11-5 0,22 22-8 0,-2-12-5 0,25 2 7 0,9-2 12 0,0 1 2 0,-22-11-1 0</inkml:trace>
  <inkml:trace contextRef="#ctx0" brushRef="#br0" timeOffset="59">18984 14146 3 0,'0'-21'0'0,"0"-1"4"0,-12 10 1 0,3-9 2 0,-2-1 0 0,-1 11-3 0,12 11 0 0,-10 0-2 0,-1 0-1 0,-1 23 0 0,2 8-1 0,10 3 0 0,10-3 1 0,23 3 1 0,11-23 0 0,11-1 0 0,-12-10 1 0,12 0 0 0,-12-21 0 0,-21-1 0 0,-11 0 0 0,-11-10 0 0,0-22 1 0,-23 20-2 0,-9-9 0 0,-1 10 0 0,-10 1-1 0,0 21-2 0,9 11-1 0,13 0-1 0,21 23-10 0,0-3-4 0,11 2-4 0,22 1 8 0,9 8 12 0,-8 3-2 0</inkml:trace>
  <inkml:trace contextRef="#ctx0" brushRef="#br0" timeOffset="60">19430 14135 6 0,'0'0'0'0,"-12"-10"0"0,-8-1 2 0,8 0 4 0,12-1 0 0,-10 12-1 0,10 0-2 0,0 0-3 0,0 12 2 0,0-1 0 0,10 0-1 0,12 10 1 0,-12 1 0 0,13-11 0 0,-13 11-1 0,24-12-1 0,-34 0 2 0,21-10-2 0,-11 0 1 0,13-10 1 0,-1 0-1 0,-1-12 0 0,12-1 0 0,-12 2 0 0,-9 0-1 0,-1 10 0 0,-2-1 0 0,-9 2 0 0,-9 10 0 0,9 0 0 0,0 0 1 0,0 10-1 0,0-10 0 0,0 12 0 0,9-1 0 0,3 10 0 0,9-21 1 0,23 11 0 0,-23-11-1 0,2 0 0 0,-1 0 0 0,-11-11 0 0,-2 11 1 0,3-10-1 0,-1-1-1 0,-11 11 2 0,10-11-1 0,-10 11 0 0,12 0-1 0,-1 0 1 0,-11 0 1 0,10 0-2 0,-10 11 1 0,12 0 0 0,-2-1 0 0,-10 1-1 0,10 11 1 0,2-11-6 0,10 11-18 0,-1-12 9 0,-21 0 9 0</inkml:trace>
  <inkml:trace contextRef="#ctx0" brushRef="#br0" timeOffset="61">20365 14309 34 0,'0'-43'22'0,"0"32"-20"0,0 22-18 0,22 11-19 0,-11-1 28 0</inkml:trace>
  <inkml:trace contextRef="#ctx0" brushRef="#br0" timeOffset="62">3381 14961 4 0,'0'0'0'0,"10"-10"1"0,2-11-1 0,-12 9 0 0,11 1 0 0,-1 0 1 0,-10 1 2 0,0-1 1 0,0 11 1 0,-10-10-1 0,10 10-1 0,-11 0 0 0,-1 0-2 0,-9 10 2 0,9 11-1 0,-20 13 1 0,11 9 0 0,-12 0-1 0,22-10-1 0,11-12-1 0,0-10 0 0,22-11 1 0,0 10 0 0,-1-20-1 0,2-11 0 0,-2-1 0 0,0 0 0 0,-9-11-1 0,9 11 0 0,-9-9 1 0,-12 19-1 0,10-10 1 0,-10 12 0 0,0-1 0 0,-10 22 0 0,10-1 0 0,0 24 1 0,-12 19 0 0,12-20 0 0,0 11-1 0,0-1 1 0,0-10 0 0,0-1-1 0,12-10 1 0,-12-11-1 0,10 11-1 0,-10-22-4 0,10 10-7 0,2-10-3 0,-1-10 7 0,11-12 7 0,-11 0-5 0</inkml:trace>
  <inkml:trace contextRef="#ctx0" brushRef="#br0" timeOffset="63">3664 14842 6 0,'0'0'0'0,"0"-22"0"0,0 11 3 0,0 11 3 0,0 11 3 0,0 11 3 0,-22 22-2 0,11 0-5 0,-11 9-2 0,12 2-2 0,-1-12-1 0,11 1 1 0,0-1-1 0,0-21 0 0,21-11 0 0,1 0 0 0,0-11-1 0,-1 0 1 0,2-11 0 0,-2-22-1 0,-10 21 1 0,-1-8 0 0,2-2 1 0,-24-1-1 0,12 13 1 0,-10-1 0 0,-1 11-1 0,-10 0-1 0,10 0-1 0,11 11-5 0,-12-11-12 0,24 10 0 0,-12-10 10 0</inkml:trace>
  <inkml:trace contextRef="#ctx0" brushRef="#br0" timeOffset="64">3283 15842 9 0,'10'-10'-1'0,"2"-24"1"0,-12 13 0 0,11-1 0 0,-1-10 1 0,2-1 2 0,-1 1 3 0,-2 11 0 0,-9 9 0 0,0 1 1 0,12 11-3 0,-12 11-1 0,0 11 1 0,0 21-3 0,11 0 0 0,-11 1 0 0,0 11-1 0,10-24 0 0,2 3 0 0,-1-13-1 0,-1-9-4 0,2-2-5 0,-2-10-4 0,0-10 4 0,2-2 8 0,-1-20-7 0</inkml:trace>
  <inkml:trace contextRef="#ctx0" brushRef="#br0" timeOffset="65">3566 15625 9 0,'0'0'0'0,"0"0"1"0,-12 0 3 0,2 12 1 0,10 9 2 0,-11 11-1 0,1 1 1 0,10-1-3 0,10-10-2 0,1-11 0 0,11-1-2 0,0 2 2 0,-1-12-1 0,1-12 0 0,-11-9 0 0,11-1-1 0,-12-10 1 0,-10 11-1 0,0-13 0 0,-10 3 0 0,-12 8 0 0,-1 12 0 0,3 0 0 0,-13 11-2 0,11 0 0 0,11 22-2 0,1-11-4 0,-1 11-6 0,22 10 0 0,10-9 14 0,-21-23-9 0</inkml:trace>
  <inkml:trace contextRef="#ctx0" brushRef="#br0" timeOffset="66">3881 15712 7 0,'0'0'0'0,"0"-10"0"0,-12 10 0 0,12 0 0 0,0 0 3 0,0-12-1 0,0 24-1 0,0-12 1 0,12 10 0 0,-1 1-1 0,-1 11 0 0,13-12 0 0,-23-10 0 0,22 12-1 0,-12-12 0 0,-10 10 0 0,10-10-3 0,-10 0-6 0,0 0 6 0,12 0-3 0</inkml:trace>
  <inkml:trace contextRef="#ctx0" brushRef="#br0" timeOffset="67">3957 15679 7 0,'0'0'0'0,"-10"11"2"0,-12 11 3 0,11 11-1 0,-11-11-1 0,11 9-1 0,-1-8-2 0,12-12-1 0,0-1-4 0,12 1-3 0,9-11 5 0,-9-11-3 0</inkml:trace>
  <inkml:trace contextRef="#ctx0" brushRef="#br0" timeOffset="68">4110 15473 8 0,'0'0'0'0,"0"0"2"0,-11 0 1 0,11 11 2 0,0-1-2 0,-12 12-1 0,12 11-1 0,0-10 0 0,0 8-1 0,12-9 0 0,-1 0-1 0,-11-1-1 0,10-10-1 0,1-11-3 0,0 11 1 0,-1-22 4 0,-10 11-6 0</inkml:trace>
  <inkml:trace contextRef="#ctx0" brushRef="#br0" timeOffset="69">4250 15440 10 0,'0'0'1'0,"-10"0"0"0,-1 11 2 0,-10 11-1 0,21 10 0 0,-11 1 1 0,22-11-1 0,-2-1 0 0,3-10 1 0,21 0-2 0,-12-11 0 0,11 0 0 0,-9-11 0 0,-13 0 0 0,2-10 1 0,-1-1-1 0,-11 0 0 0,-11-10-2 0,-1 10 1 0,-9-11-1 0,-1 11-1 0,0 12 1 0,1 10-1 0,-1 0-1 0,-1 0-1 0,14 21-5 0,-2 1 1 0,-1 0 1 0</inkml:trace>
  <inkml:trace contextRef="#ctx0" brushRef="#br0" timeOffset="70">4490 15223 6 0,'0'0'0'0,"0"-11"0"0,0 11 1 0,0-11-1 0,0 11 2 0,0 0 10 0,0 22-7 0,-12 10 1 0,2 1-2 0,10-11-1 0,0-1-1 0,22-10 2 0,-11 0-1 0,11 0 0 0,-12-11 0 0,23-22-1 0,-22 11-1 0,0 0 0 0,-1-10 1 0,-10 10-1 0,-10 0 1 0,-1 0-1 0,0 0-2 0,-10 11 0 0,-1 11-10 0,0 22-18 0,-11-12 13 0,33-21 12 0</inkml:trace>
  <inkml:trace contextRef="#ctx0" brushRef="#br0" timeOffset="71">3001 15538 4 0,'0'0'0'0,"-11"0"0"0,-1 11 0 0,2-11 0 0,10 0 1 0,0 0 0 0,0 0 1 0,33 0 1 0,-1-11-1 0,12-11 1 0,10-10-1 0,22-1-2 0,0 0 1 0,22-10-1 0,10-1 1 0,22 1 0 0,13-1 0 0,9 12-2 0,11-12 3 0,-11 1-1 0,-10 21-2 0,-23-11 0 0,-21 1-1 0,-23 20-1 0,-30 2 1 0,-13-1 2 0,-21 11-1 0,-1-10 0 0,-10-2 0 0,12 12-1 0,-12-10-1 0,0-2 2 0,0 2-5 0</inkml:trace>
  <inkml:trace contextRef="#ctx0" brushRef="#br0" timeOffset="72">4947 14853 8 0,'0'0'0'0,"0"0"0"0,0 0 1 0,11-11 1 0,0 11 1 0,9-11 0 0,14 11-1 0,-13-11 0 0,11-9-1 0,-9 20 0 0,-1-12-1 0,-1 1 1 0,-21 11-1 0,0 11-3 0,-21 10-7 0,-1 1 7 0,-10 0-5 0</inkml:trace>
  <inkml:trace contextRef="#ctx0" brushRef="#br0" timeOffset="73">5001 14918 8 0,'11'0'0'0,"-11"0"1"0,22 0 4 0,0-11 3 0,10-10 0 0,12 0-3 0,-2-2-3 0,-9 12-3 0,0 0-8 0,-11 0-8 0,-12 2 15 0,2 9-6 0</inkml:trace>
  <inkml:trace contextRef="#ctx0" brushRef="#br0" timeOffset="74">4512 15156 7 0,'0'0'0'0,"11"-20"1"0,-1 9 0 0,-10 0 3 0,0 22 11 0,0 20-10 0,-10 3-4 0,-1 9-3 0,-11 1-14 0,0 10 7 0,12-43 2 0</inkml:trace>
  <inkml:trace contextRef="#ctx0" brushRef="#br0" timeOffset="75">5545 14505 7 0,'0'0'1'0,"0"-11"-1"0,0 0 0 0,0 11 0 0,0-11 3 0,0 0 0 0,0 11 1 0,-11-10-1 0,11 10 1 0,-12 0-1 0,2 0 1 0,-1 0-1 0,0 0-1 0,-10 10 0 0,9 12 0 0,2 0 0 0,-1 0-2 0,0 10 1 0,11-10-1 0,0 0 0 0,11-11 1 0,0 0-1 0,-1-11 1 0,13 0-1 0,-13 0 1 0,1-11-1 0,0 0 0 0,-1-22 0 0,2 11-1 0,-1 1-1 0,-11-23 1 0,0 22 1 0,0-10 0 0,0 21 0 0,-11 11 1 0,11-11-1 0,0 11-1 0,0 11 1 0,-12 11 0 0,12-1 0 0,0 12 0 0,12 0 0 0,-1-1 1 0,-1 1-1 0,-10 0 1 0,12-12 1 0,-1 1-3 0,-2 0 2 0,-9 0-1 0,0-12 0 0,0 1-3 0,0 0-6 0,12 0-7 0,-12 0 6 0,0-11 7 0,0 11-3 0</inkml:trace>
  <inkml:trace contextRef="#ctx0" brushRef="#br0" timeOffset="76">5697 14418 7 0,'0'0'0'0,"0"-11"0"0,0 11 0 0,0-11 0 0,0 22 0 0,-12 0-7 0</inkml:trace>
  <inkml:trace contextRef="#ctx0" brushRef="#br0" timeOffset="77">5708 14733 10 0,'0'0'0'0,"-11"0"10"0,11 0-3 0,0 0 0 0,0 0-3 0,0 0-4 0,11 0-1 0,-11 0-2 0,10-11-7 0,2 11-4 0,-1 0 11 0,-11-10-4 0</inkml:trace>
  <inkml:trace contextRef="#ctx0" brushRef="#br0" timeOffset="78">5806 14342 7 0,'0'0'0'0,"0"-11"1"0,0 0-1 0,11 0 1 0,-11 11 1 0,0 0 1 0,0 0 2 0,0 22 1 0,0 11-1 0,-11 10-3 0,0 11-1 0,-1-10 0 0,2 10-1 0,-1-10 0 0,11-1 1 0,11-10-1 0,11-22 0 0,0 11 0 0,9-22-1 0,3 0 0 0,-13-11 0 0,12 0-2 0,-11-11 0 0,-12 0 3 0,2 1-2 0,-12-1 4 0,-12 0-1 0,2 11 3 0,-12 0-1 0,1 0-1 0,-1 11-1 0,11 0-1 0,-11 0 0 0,22 11-2 0,0 11-1 0,-12 0-5 0,24-11-4 0,-1-11 6 0,21 11 5 0,-20-11-4 0</inkml:trace>
  <inkml:trace contextRef="#ctx0" brushRef="#br0" timeOffset="79">6078 14451 4 0,'0'0'0'0,"0"-11"0"0,11 0 3 0,-1 11 3 0,-10 0-1 0,11 0-2 0,10 11-1 0,-9 0-2 0,9 10 0 0,11-10 0 0,-20 11-1 0,9-11-1 0,-9-11-3 0,-1 11-2 0,-11-11 2 0,0 0 4 0</inkml:trace>
  <inkml:trace contextRef="#ctx0" brushRef="#br0" timeOffset="80">6208 14396 5 0,'0'0'0'0,"-12"0"7"0,3 11-2 0,-2 0 1 0,-1 0-3 0,2 11-2 0,-1-1-1 0,11 1 0 0,0 0-3 0,11 0-6 0,-1-12-2 0,13 1 10 0,-14-11-2 0</inkml:trace>
  <inkml:trace contextRef="#ctx0" brushRef="#br0" timeOffset="81">6306 14070 4 0,'0'-10'1'0,"0"10"1"0,0 10 1 0,0 11 1 0,0 13 0 0,0 9-2 0,0 0-1 0,11 1 0 0,11-11-1 0,-12-1 0 0,0 1-1 0,2-12 1 0,10-10 0 0,-11 0-1 0,-11 0-4 0,10 0-4 0,-10 0 5 0,0-11 2 0</inkml:trace>
  <inkml:trace contextRef="#ctx0" brushRef="#br0" timeOffset="82">6437 14114 2 0,'0'0'0'0,"0"-11"0"0,0 11 3 0,0 11-1 0,0 31 1 0,0-8 0 0,9-3-2 0,3 3 0 0,9-1-1 0,12-23 0 0,-11 1 1 0,11 0-1 0,-23-11 0 0,23-11 0 0,-22-10-1 0,10-1 1 0,-9-11 0 0,-12 1 0 0,0-13 0 0,-12 14 0 0,-20-3 0 0,11 3 1 0,-12 8 0 0,1 12 0 0,-1 1-1 0,11 10-1 0,-1 0-4 0,14 10-3 0,-2-10 6 0,11 11 0 0</inkml:trace>
  <inkml:trace contextRef="#ctx0" brushRef="#br0" timeOffset="83">6469 13842 2 0,'-11'0'0'0,"-1"0"1"0,12 0 1 0,0 0 0 0,12 11 1 0,-1-11 0 0,-1-11-1 0,23 0-1 0,-11-11-1 0,21 11-1 0,-20 0 0 0,-2 0-5 0,0 11-1 0,-9-10 6 0</inkml:trace>
  <inkml:trace contextRef="#ctx0" brushRef="#br0" timeOffset="84">6610 13711 2 0,'0'0'0'0,"0"-11"-1"0,11 11 2 0,0-11-1 0,11 11 1 0,-1-10-1 0,2-1 0 0,-2 11-1 0,0-11 1 0,-9 0 0 0,10 0 0 0,-11 0 0 0,-11 0 0 0,0 0 0 0,0 11 0 0,0 0 1 0,0 0 2 0,0 11-1 0,0 22 0 0,0-11-2 0,10-11 0 0,1 10 0 0,-11 1-1 0,0 0 0 0,0-11-2 0,0 0-1 0,0-1 3 0,0-10 1 0</inkml:trace>
  <inkml:trace contextRef="#ctx0" brushRef="#br0" timeOffset="85">6707 13776 1 0,'-9'0'2'0,"9"-10"4"0,0 10 0 0,9-11-3 0,3 0-2 0,-1 11-2 0,11-11-1 0,0 11-5 0,-11 0-1 0,10 0 7 0</inkml:trace>
  <inkml:trace contextRef="#ctx0" brushRef="#br0" timeOffset="86">7023 13787 1 0,'0'0'2'0,"0"-11"0"0,0 1-1 0,0 10-1 0,12 0-1 0,-12 0-2 0,0 0 1 0,10 0 2 0</inkml:trace>
  <inkml:trace contextRef="#ctx0" brushRef="#br0" timeOffset="87">5730 15299 7 0,'0'0'0'0,"0"-11"0"0,0 0 0 0,11 0 0 0,-11-11 2 0,10 11 1 0,-10 1 2 0,0-1 0 0,0 0 1 0,0 0 1 0,0 11 1 0,-10-11 1 0,10 11-1 0,0 11-2 0,-11 0-2 0,-11 21-1 0,11 1-2 0,-1 11-1 0,2-12 0 0,20-21-1 0,2 11 1 0,9-11-1 0,-9 0 1 0,9-11 0 0,-10 0 0 0,-11-11-2 0,11 0 2 0,-1-11-1 0,2 0 0 0,-12 11-1 0,0-21 1 0,0 21-1 0,11-11 1 0,-11 0 0 0,0 12 1 0,11 10-1 0,-11 0 2 0,0 0-1 0,0 0 1 0,11 10 1 0,-11 23 0 0,0-11 1 0,0 10-2 0,0 1 0 0,10 0-1 0,0-12-1 0,2 1 0 0,-12 0-3 0,11-11-6 0,0 0-7 0,-11 0 1 0,11-11 4 0,-11 0 9 0,10 0 2 0,-10-11-3 0</inkml:trace>
  <inkml:trace contextRef="#ctx0" brushRef="#br0" timeOffset="88">6045 15081 6 0,'-12'-11'6'0,"12"11"3"0,0 0-1 0,-10 21-2 0,10 2-1 0,-10 19 0 0,10 3-2 0,-12-13-1 0,12 12 0 0,12-1-2 0,-12-10 0 0,10-11 1 0,0-11-1 0,13 0 1 0,-13-11 0 0,2 0-2 0,20-11 1 0,-21-11 0 0,11-11-1 0,-11 12 1 0,-1-1 1 0,-10 11-1 0,-10-11 1 0,-1 22 0 0,-22 0-1 0,12 11 0 0,-12 0-1 0,22 0-3 0,11 0-11 0,0 10-7 0,21-10 13 0,2-11 4 0</inkml:trace>
  <inkml:trace contextRef="#ctx0" brushRef="#br0" timeOffset="89">6317 15560 7 0,'0'0'0'0,"-11"0"-1"0,11 0 2 0,0-11 0 0,11 0 2 0,-11-11 3 0,11-10-1 0,0-1 0 0,-11 0 0 0,0-10-3 0,10-1 0 0,0 1 0 0,-10-12-3 0,0 1 1 0,0 11-2 0,0-2-1 0,0 24 1 0,0 0 1 0,-10 10 1 0,10 11 0 0,0 11 0 0,10 0 0 0,-10 10 1 0,12 1-1 0,-1 0 1 0,0 9-1 0,0-19-1 0,11-1 2 0,-11 0-1 0,-11-11 0 0,9 0 1 0,-9 0-1 0,0-11-1 0,12 0 1 0,-12-11-1 0,11 1 1 0,-11-13-2 0,10 3 1 0,-10 20 1 0,12 0 0 0,-12 11 1 0,0 0-1 0,0 0 0 0,11 11 1 0,-11 10 0 0,0 0-2 0,10 2 1 0,2-12-3 0,-2 10-7 0,0-21 0 0,2 10 8 0,9-10-2 0</inkml:trace>
  <inkml:trace contextRef="#ctx0" brushRef="#br0" timeOffset="90">6687 14983 3 0,'0'0'0'0,"11"-22"0"0,-11 12 5 0,0-11 6 0,0 9 1 0,0 1-3 0,0 0-3 0,-11 11-4 0,-1 0-1 0,2 0-1 0,10 0 0 0,0 11 1 0,0-11-1 0,0 11-1 0,0 1 1 0,10-2-1 0,2 1-1 0,-1-1-2 0,10 2 1 0,0-12 2 0,2 10 0 0,-12 2 1 0,0-12 0 0,-11 10 2 0,0-10 2 0,0 11 0 0,-22-1 0 0,11 2-2 0,-11-1-1 0,11 0-1 0,-1-11-2 0,12 10-9 0,0-10-16 0,0 0 16 0,0 11 8 0</inkml:trace>
  <inkml:trace contextRef="#ctx0" brushRef="#br0" timeOffset="91">6948 15049 10 0,'0'-11'10'0,"0"11"-8"0,0-12-2 0,0 12-4 0,0 0-10 0,0 0 10 0</inkml:trace>
  <inkml:trace contextRef="#ctx0" brushRef="#br0" timeOffset="92">24670 13319 0 0,'0'0'0'0,"0"0"0"0</inkml:trace>
  <inkml:trace contextRef="#ctx0" brushRef="#br0" timeOffset="93">9187 15658 3 0,'0'0'0'0,"0"-11"0"0,0 11 0 0,0-10 0 0,0-2 0 0,11 1 0 0,10 0 1 0,2-11-1 0,10 1 0 0,-1 10 0 0,11 0 0 0,-11 0 1 0,-9 11-1 0,-13 0 1 0,2 11 0 0,-12 0 1 0,0 0 0 0,-12 10 1 0,-9 1 0 0,-1 0-1 0,-10 0-1 0,9-11-1 0,23-1 0 0,0 1 0 0,12-11 0 0,-1 11 0 0,11 1 0 0,-2-2-1 0,13 1 1 0,-10-1 0 0,-2 12 1 0,0 0-1 0,-21-11 0 0,0 11 1 0,-21 10 1 0,-23-11 0 0,11 13 2 0,-20-13 4 0,20-9 1 0,12-2-2 0,-2-10-2 0,13 0-2 0,-1-10-2 0,11-2-1 0,0-9-3 0,0 10-8 0,11-12-13 0,22 13 6 0,-12 10 16 0,-10-11-2 0</inkml:trace>
  <inkml:trace contextRef="#ctx0" brushRef="#br0" timeOffset="94">9579 15788 5 0,'0'0'0'0,"-12"-11"3"0,12 11 0 0,0 0 1 0,12 11-2 0,-1-11-1 0,-1 10-1 0,12 13 1 0,-12-12-1 0,13-1-2 0,-13 1-1 0,2-1-4 0,-1 2 5 0,-1-1 1 0,-10-11-3 0</inkml:trace>
  <inkml:trace contextRef="#ctx0" brushRef="#br0" timeOffset="95">9688 15745 6 0,'-11'0'5'0,"-1"0"6"0,2 0 3 0,-1 0-3 0,-11 22-6 0,0-1-3 0,1 1-2 0,9 10 0 0,2-11-11 0,20 2-14 0,13-1 12 0,-1-22 8 0</inkml:trace>
  <inkml:trace contextRef="#ctx0" brushRef="#br0" timeOffset="96">9861 15484 4 0,'0'0'0'0,"0"0"0"0,0-11 0 0,12 11 0 0,-12 0-1 0,0 0 2 0,0 0-1 0,0 0 0 0,10 0 0 0,-10 11 0 0,0-11 0 0,0 0 0 0,0-11 8 0,0 11-4 0,0-11 2 0,0 11-1 0,0 0 0 0,0 0-1 0,0 32-1 0,0 1 1 0,0 0-2 0,10 10 0 0,-10-9-1 0,12 8 0 0,-12-19-1 0,11 8 0 0,-11-9 0 0,0 0-4 0,0-1-11 0,0 2-4 0,0-12 13 0,0-1 6 0,0-10-5 0</inkml:trace>
  <inkml:trace contextRef="#ctx0" brushRef="#br0" timeOffset="97">10068 15484 5 0,'0'-11'0'0,"0"11"2"0,0 0 0 0,-11 11 1 0,11 21 2 0,-11 1-1 0,11 21-1 0,0-10-2 0,11-1-1 0,10-10 1 0,2-11 0 0,10-12-1 0,-1 2 0 0,-10-12 1 0,10-22-1 0,-11-11 1 0,-9-11 0 0,-12 1-1 0,0-1 1 0,-22 1-1 0,0-1 0 0,1 12-1 0,-24 10-1 0,25 0 1 0,-13 11-4 0,0 1-5 0,22 10 2 0,1 0 4 0</inkml:trace>
  <inkml:trace contextRef="#ctx0" brushRef="#br0" timeOffset="98">10286 15146 4 0,'0'-10'-1'0,"0"-1"1"0,0 0 0 0,11 0 0 0,-2 11 0 0,14-12 0 0,-1 12 0 0,-11 0 1 0,11 0-1 0,-2 0 0 0,-8 12 0 0,-12 10 2 0,-12-11 0 0,2 21 3 0,-22 1-2 0,21-11 0 0,-11-1 1 0,11-10-1 0,11 11-1 0,0-11 0 0,11 0-1 0,11 0 0 0,-11-11 0 0,21 0-1 0,-22 0 1 0,2-11 0 0,-1 0 1 0,-11-11-1 0,-11 0 0 0,-1 1 1 0,-8-1-2 0,-2 0 0 0,11-1 0 0,-1 13-2 0,2 0-5 0,10 10-13 0,0-11 11 0,10 11 6 0</inkml:trace>
  <inkml:trace contextRef="#ctx0" brushRef="#br0" timeOffset="99">11002 15407 8 0,'0'-10'-1'0,"0"-1"1"0,12-11 0 0,-12 0 0 0,11 0 1 0,-11 12 1 0,10-12 1 0,-10 11 0 0,12 11-2 0,-12 11 6 0,0 11-2 0,0 10-2 0,0 1 0 0,0-11-1 0,11-1 0 0,-11-10-1 0,10 0 1 0,1 0 0 0,-11-11-1 0,11 0 2 0,-11 0-2 0,0-11 1 0,0-22-2 0,10 12 0 0,-10-1-1 0,0-11 0 0,12 12 1 0,-12-1-1 0,11 0 1 0,-11 11-1 0,0 0 0 0,0 0 0 0,0 11 1 0,10 0-1 0,-10 11 1 0,0 0 1 0,12 11-1 0,-1 0 0 0,-2-11 0 0,3 10 0 0,-1-10 0 0,-1-11 0 0,-10 0 0 0,12 0 1 0,-12 0 0 0,0-11-1 0,11-10 0 0,-11 10 0 0,0-22 0 0,10 22 0 0,-10 0 0 0,0-10 0 0,0 21 0 0,12 0-1 0,-12 10 1 0,10 12 0 0,12 0-1 0,0 0-2 0,-11 10-11 0,21-10-4 0,-10-11 15 0,-22 0-4 0</inkml:trace>
  <inkml:trace contextRef="#ctx0" brushRef="#br0" timeOffset="100">10937 15745 8 0,'0'0'0'0,"-10"0"0"0,10-12 1 0,0 12 2 0,0 0 2 0,10 0-3 0,13 0 0 0,-1-10-1 0,31-1 1 0,2-11 0 0,20 0-2 0,-9-9-1 0,11 19 2 0,-23-10-1 0,-10 11-3 0,-2 0-4 0,-19 11 0 0,-1 0 6 0,-11 0-7 0</inkml:trace>
  <inkml:trace contextRef="#ctx0" brushRef="#br0" timeOffset="101">11231 15875 8 0,'12'-22'0'0,"-2"11"0"0,-10 1 0 0,0-1 1 0,0 11 0 0,-10 0-1 0,-2 0 1 0,-9 11-1 0,-1-1 0 0,-1 11 0 0,14-9 0 0,9-1 0 0,0-11 0 0,9 11 0 0,14-11 0 0,10 11 1 0,-1-11 0 0,1 10 0 0,-1 2 2 0,-10-2 1 0,0 1-1 0,-22-1 3 0,0 2 2 0,-11 10 1 0,-10-12-1 0,-23 11 1 0,1-9 1 0,10-1-1 0,0-11-7 0,21 0-3 0,3 0-16 0,18 0-39 0,-9-11 45 0</inkml:trace>
  <inkml:trace contextRef="#ctx0" brushRef="#br0" timeOffset="102">8871 15266 0 0,'0'0'0'0,"0"0"0"0,23 0 0 0,-1 0 0 0,21-11 0 0,1-11 0 0,10 12 0 0,11-12 0 0,11 0 0 0,10 11 1 0,12-11-1 0,12 1 0 0,-2-13 1 0,34 13-1 0,-1-23 0 0,12 13 1 0,-1-24-1 0,-11 11 0 0,-21 13 0 0,-22 8 0 0,-23 1 1 0,-43 11-1 0,-9 2 0 0,-23 9 0 0,-11 0 1 0,-10 0-2 0,-2 0 1 0,-31 0-1 0,33 9-2 0</inkml:trace>
  <inkml:trace contextRef="#ctx0" brushRef="#br0" timeOffset="103">8871 14777 0 0,'0'0'0'0,"12"0"0"0,-1-22 0 0,22 22 0 0,-1-11 0 0,1 0 0 0,9 0 0 0,-8 11 0 0,-23 11 1 0,-1 0-1 0,2 0 2 0,-12 11 0 0,-12 1 1 0,-9-3 0 0,-1 2-1 0,10-11-1 0,2 11 0 0,10-22-1 0,0 11 0 0,10-11 0 0,13 10 0 0,-1-10-2 0,-12 0-4 0,12 0 0 0,-11-10 5 0,11 10 1 0</inkml:trace>
  <inkml:trace contextRef="#ctx0" brushRef="#br0" timeOffset="104">9177 14722 0 0,'0'0'0'0,"-11"11"0"0,-1 11 0 0,12-22 0 0,-10 11 1 0,20 0-1 0,2-11 0 0,9 0 0 0,1-11 0 0,11 0 0 0,0 11 0 0,-1-11 0 0,1 11 0 0,-11 0 0 0,-12 11 0 0,-10 0 1 0,0 0-1 0,-22 12 1 0,-11-3 0 0,12 2-1 0,-11-11 1 0,-1 11-1 0,21-22 0 0,2 0 0 0,-1 0-1 0,0-10-3 0,11 10 4 0</inkml:trace>
  <inkml:trace contextRef="#ctx0" brushRef="#br0" timeOffset="105">9480 14614 0 0,'-10'0'0'0,"-1"11"0"0,-10 10 0 0,-2 1 0 0,-10 11 0 0,23-12 0 0,10-10 0 0,10 11 1 0,13-11-1 0,10 0 1 0,9-11 0 0,13-22 0 0,-11 11 0 0,-23-11-1 0,11 12 0 0,-20-12 1 0,-1 0-1 0,-11 0 0 0,-23 1-1 0,-42-12-1 0,23 33 1 0,9 0-1 0,21 0 2 0</inkml:trace>
  <inkml:trace contextRef="#ctx0" brushRef="#br0" timeOffset="106">9807 14538 0 0,'0'0'0'0,"-12"0"0"0,3-11 0 0,-14 11 0 0,13 0 1 0,-13 11-1 0,2 10 1 0,10 12 0 0,1-11-1 0,31 10 2 0,12-21-1 0,11 11 1 0,-2-22 2 0,13 0-2 0,-11 0 1 0,-11-22-2 0,-1 0 1 0,-21 1-1 0,-1-1 0 0,-20-11 0 0,-12 1-1 0,-21-1-1 0,-2 22-1 0,3 0-1 0,-14 0 0 0,24 11 1 0,11 11 1 0,-1 0-1 0,11 22-5 0,11-22 5 0</inkml:trace>
  <inkml:trace contextRef="#ctx0" brushRef="#br0" timeOffset="107">11133 14625 6 0,'0'-11'0'0,"0"11"2"0,0-11 6 0,12 0 3 0,-1 0 1 0,10 0-2 0,12 0-3 0,0 0-2 0,10 1-2 0,-11-1-2 0,-10 0 0 0,-11 11-1 0,0 0-3 0,-11 0-5 0,-11 11-7 0,-10 10-6 0,-12 1 9 0,-11 0 11 0,12 0 0 0,-1-1 1 0,22 1 0 0,-1-11 0 0,12-11 1 0,0 11-1 0,12-11 5 0,9 0 6 0,24-11 7 0,-2 0 0 0,11-21-3 0,-11 21-8 0,-10-11-5 0,-11 22-3 0,-12 0-18 0,-10 11-25 0,-21 11 26 0</inkml:trace>
  <inkml:trace contextRef="#ctx0" brushRef="#br0" timeOffset="108">11709 14396 7 0,'0'0'2'0,"0"0"-2"0,0 0 0 0,0-11 0 0,0 11 0 0,0 0 0 0,0-11 0 0,0 11 1 0,12-10-1 0,-12-1 1 0,0 0 1 0,11 0-1 0,0 11 0 0,-11-11 0 0,11 0-1 0,-1 11 1 0,0-11-1 0,2 11 1 0,-1-10-1 0,11 10 1 0,-12 0 0 0,-10 0 0 0,12 0 1 0,-12 0 0 0,0 0 0 0,0 10 1 0,-12 1 1 0,2 22-1 0,-1-1-1 0,-11 1 0 0,0 0-2 0,12 10 1 0,10-10-1 0,0-11 0 0,0-1 0 0,20 1 1 0,3 0-1 0,-12-11 0 0,22-11 1 0,-12 0-1 0,1 0 0 0,0-11 1 0,-11 0-1 0,-1 0 1 0,-10-11 0 0,0 11 0 0,-10-21 2 0,-13 10-2 0,2-11 0 0,-1 12 0 0,-10-12-1 0,10 0 1 0,11 23-1 0,-1-12 0 0,-8 11 0 0,20 11-1 0,0 0-3 0,0 11-12 0,-11 11-6 0,22-1 10 0</inkml:trace>
  <inkml:trace contextRef="#ctx0" brushRef="#br0" timeOffset="109">12090 14548 11 0,'0'-10'1'0,"0"-1"3"0,0 0 3 0,12 0 3 0,-2 0-2 0,0 0-4 0,-10 11-3 0,0 0-1 0,0 0-3 0,12 0-12 0,-12 0-3 0,0 11 8 0</inkml:trace>
  <inkml:trace contextRef="#ctx0" brushRef="#br0" timeOffset="110">12080 14309 10 0,'0'-32'2'0,"10"21"-1"0,12-22 0 0,11 11 0 0,0 1-1 0,-12-1 0 0,12 0 1 0,10 11 2 0,-21 11-1 0,-12 0-1 0,2 11 1 0,-12-1 1 0,-12 13 2 0,2-1-1 0,-22-2-2 0,10 3-1 0,11-1-1 0,-1-22 1 0,12 11-2 0,0 0 1 0,12-11 0 0,10 0-2 0,10 0 2 0,1 0-1 0,-12 10 1 0,2-10 0 0,-14 11 0 0,3 0 0 0,-12 0 1 0,0 0 1 0,-21 0 1 0,-2 0 2 0,-10 10 1 0,1-10-1 0,11 0-1 0,-1 0-2 0,10-11-1 0,12 0-2 0,-10 11 1 0,10-11-3 0,0 11-10 0,0 0-15 0,10-1 17 0,-10-10 2 0</inkml:trace>
  <inkml:trace contextRef="#ctx0" brushRef="#br0" timeOffset="111">12470 14288 10 0,'0'0'0'0,"-10"0"0"0,10 0 2 0,0-11 1 0,10 11 0 0,2 11 0 0,9-11 1 0,-9 10 0 0,9 1-2 0,1-11-1 0,0 11-1 0,-1 0 0 0,-9-11 0 0,-12 11-1 0,10-11-2 0,-10 11-6 0,0-11 0 0,0 11 8 0,0-11-8 0</inkml:trace>
  <inkml:trace contextRef="#ctx0" brushRef="#br0" timeOffset="112">12591 14244 9 0,'0'0'1'0,"-23"0"4"0,23 0 1 0,-10 22 2 0,-1 0-3 0,0 10-3 0,1-10-2 0,-1 0 0 0,11 10 0 0,0-10-3 0,0-11-6 0,0 11-2 0,11-22 8 0,-1 0-7 0</inkml:trace>
  <inkml:trace contextRef="#ctx0" brushRef="#br0" timeOffset="113">12688 14037 9 0,'-10'-11'1'0,"10"11"-1"0,10 0 3 0,-10 0 1 0,0 0 3 0,0 22 2 0,0 11 0 0,0 11-3 0,0-1-2 0,12-10-3 0,-12 10 0 0,10-10-1 0,1-12 0 0,-11 1-1 0,11 0-5 0,-11 0-13 0,11-22 2 0,-11 10 14 0,0-10-5 0</inkml:trace>
  <inkml:trace contextRef="#ctx0" brushRef="#br0" timeOffset="114">12808 14070 9 0,'0'-10'0'0,"0"-2"0"0,0-10 0 0,0 1 2 0,10 11 4 0,-10-13 5 0,0 23 1 0,0-11-2 0,0 11-4 0,-10 11-3 0,-1 0-1 0,-10 32-1 0,10 1 0 0,11 0-1 0,0-12 1 0,0 12 0 0,11-13 0 0,21-8 0 0,-10-12 1 0,22-11 0 0,-12 0-1 0,11-11 0 0,-11 0-1 0,-9-11 1 0,-13 1-1 0,2-13 1 0,-12 13 0 0,0-23-1 0,-22 1 0 0,-11 11-1 0,1-1-2 0,9 22 2 0,-10 11-3 0,1 0-1 0,11 0-4 0,-1 23-8 0,11-13-4 0,11 1 15 0,0-1-3 0</inkml:trace>
  <inkml:trace contextRef="#ctx0" brushRef="#br0" timeOffset="115">12906 13787 10 0,'0'0'0'0,"-23"-11"3"0,23 11 5 0,0 0 5 0,-9-10 0 0,9 10-3 0,9-11-2 0,3 11-1 0,9-11-4 0,-9 0-2 0,21 11-1 0,-23-11-2 0,12 11-8 0,-1 0-18 0,-9 0 3 0,9 11 14 0</inkml:trace>
  <inkml:trace contextRef="#ctx0" brushRef="#br0" timeOffset="116">13167 13635 10 0,'0'0'0'0,"0"-11"0"0,11 0 0 0,-11 0 3 0,11 11 3 0,-22 0 0 0,11 22-1 0,-22 11 0 0,0 10-3 0,12 1 1 0,10-12-1 0,0-10 0 0,20 11 0 0,3-22 1 0,-1 0-1 0,-12-11 1 0,23 0-1 0,-22-22 0 0,0 11 0 0,-11-11-1 0,0 0 1 0,0 1-2 0,-22-1 1 0,12 22-2 0,-13 0-2 0,23 0 1 0,-21 11-13 0,-1 21-13 0,-10 12 13 0</inkml:trace>
  <inkml:trace contextRef="#ctx0" brushRef="#br0" timeOffset="117">12155 15407 9 0,'0'0'0'0,"0"-10"0"0,0 10 0 0,12-11 0 0,-12 0 0 0,11 0 0 0,-11 11 0 0,0-11 0 0,0 11 0 0,0-11 0 0,0 11 0 0,-11-11 0 0,-1 11 0 0,2 0 0 0,-1 0 0 0,11-11 0 0,0 11 0 0,0 0 0 0,0 0 1 0,0 0-1 0,11 0 0 0,-11 0-1 0,10 0 1 0,2 11 0 0,-12-11-9 0</inkml:trace>
  <inkml:trace contextRef="#ctx0" brushRef="#br0" timeOffset="118">12178 15484 10 0,'-11'-11'3'0,"11"0"0"0,11 11-2 0,0 0 1 0,-1-11 0 0,23 11 1 0,-11-11 0 0,21-11 1 0,-21 11-3 0,-1 1 0 0,2 10-1 0,-23 0-1 0,0 0-15 0,-11 10 9 0,-11 12-2 0</inkml:trace>
  <inkml:trace contextRef="#ctx0" brushRef="#br0" timeOffset="119">12232 15538 8 0,'0'0'2'0,"0"0"-2"0,22-11 0 0,-1 0 4 0,1 0 0 0,0-10 0 0,11 10-2 0,-13 0-2 0,3 0-1 0,-13 0-6 0,13 11 1 0,-13 0-4 0</inkml:trace>
  <inkml:trace contextRef="#ctx0" brushRef="#br0" timeOffset="120">12678 15136 9 0,'-12'-11'-1'0,"12"11"2"0,-10-11 0 0,20 0 1 0,2-1 0 0,10 2-1 0,-1-1 2 0,1 1 0 0,0-1 0 0,-1 11-1 0,1 0 0 0,0 0-1 0,-11 11 1 0,-1-1 0 0,-10 11 0 0,-10 2 0 0,-34 9 0 0,23 12-1 0,-12-1-1 0,0-10 1 0,11 11-1 0,22-23 1 0,0 1-2 0,22-11 1 0,0 0 0 0,11 0 1 0,-1-11-1 0,1-11 1 0,-12 0 0 0,-9-11 0 0,-1 11 1 0,-22 0-1 0,-1-21 1 0,-21 10-1 0,12-11 1 0,-11 12 1 0,-1-1-2 0,22 11 0 0,0 0-2 0,1 11-1 0,10 0-7 0,10 0-10 0,1 0 1 0,0 11 9 0</inkml:trace>
  <inkml:trace contextRef="#ctx0" brushRef="#br0" timeOffset="121">13037 15277 14 0,'-11'-22'8'0,"11"22"3"0,-12-11-3 0,12 11-1 0,0 0-5 0,0 0-2 0,12 11-2 0,-12 11-9 0,11 0-12 0,-11-11 18 0,10-1-4 0</inkml:trace>
  <inkml:trace contextRef="#ctx0" brushRef="#br0" timeOffset="122">13079 15016 7 0,'0'0'0'0,"0"-21"3"0,0 9-3 0,12 2 0 0,-1-2 1 0,11-9 0 0,10-1 0 0,1 11 0 0,-11 0 2 0,10-10-1 0,-21 21-1 0,-1 0 0 0,-10 11 0 0,0 10 2 0,-10 2-2 0,-1 8 0 0,-10 3 0 0,-12-24 1 0,22 11 0 0,11-9 0 0,0-12-2 0,0 11 0 0,21 0 0 0,2-11-1 0,-2 0 0 0,-10 10 0 0,22 1 1 0,-23-1 0 0,12 2 0 0,-22-1 0 0,10 11 1 0,-10-2 1 0,-20-8 2 0,-13-1 4 0,0 11 0 0,1-11 2 0,10-11-2 0,11 11-4 0,0-11-4 0,11 0 0 0,0-11-4 0,0 11-9 0,11-11-21 0,22 0 18 0,-22 11 7 0</inkml:trace>
  <inkml:trace contextRef="#ctx0" brushRef="#br0" timeOffset="123">13439 15440 8 0,'0'0'0'0,"0"0"0"0,11 0 0 0,-1-11 1 0,-10 11 4 0,0-11 4 0,0 0 2 0,0 1-2 0,0-1 0 0,0-11-2 0,0 11-2 0,0-22-1 0,0 12-4 0,12-23 0 0,-12 12 0 0,0-12 0 0,0 1-2 0,0-2-2 0,10-8 0 0,-20 20 2 0,10 11 2 0,0 12 0 0,0-2-1 0,0 24-4 0,10-2 5 0,-10 12 1 0,10 11-1 0,2-11 1 0,-12 9 0 0,21-8-1 0,-9-1 0 0,-1-12 1 0,0 0 0 0,-1-10 1 0,-10-10 0 0,0-11-1 0,11-1 0 0,-11-11-1 0,0-11 0 0,0 13-1 0,0 9 1 0,0-11 0 0,0 11 0 0,0 11-1 0,0 11 1 0,0 11 0 0,0 11 0 0,0-1-1 0,0 1 1 0,22 0 0 0,0-1-2 0,-1 2-2 0,1-12-6 0,0 10-8 0,-11-11 3 0,11 2 13 0,-11-12-5 0</inkml:trace>
  <inkml:trace contextRef="#ctx0" brushRef="#br0" timeOffset="124">13765 14918 5 0,'0'0'1'0,"0"-22"-1"0,22 12 0 0,-11-1 1 0,-11 1 4 0,0-2 2 0,0 1 0 0,0 11-2 0,-11 0-3 0,-1 0-1 0,-9 11-1 0,0 1 1 0,-2-2-1 0,13 1 0 0,-1-11 0 0,11 0-1 0,11 10 1 0,-1-10 0 0,13 0-1 0,-2 0 0 0,12 11 0 0,-12 0-2 0,11-11 1 0,1 12 1 0,-10-2 1 0,-2 11 0 0,-10-9 0 0,-11-2 2 0,-11 2 4 0,-10-2 3 0,-12 11 0 0,10-9 0 0,-9-12-1 0,22 0-2 0,-1 0-4 0,-1 0-3 0,12 0-8 0,0-12-22 0,23 12 4 0,-13 0 19 0</inkml:trace>
  <inkml:trace contextRef="#ctx0" brushRef="#br0" timeOffset="125">14146 15146 26 0,'-11'-32'21'0,"11"32"-30"0,11 11-19 0,-11-11 18 0</inkml:trace>
  <inkml:trace contextRef="#ctx0" brushRef="#br0" timeOffset="126">9166 11113 17 0,'0'0'0'0,"11"-22"2"0,-1 11-2 0,12 11 0 0,-12 0 0 0,-10 0 0 0,12 11 0 0,-12-11 0 0,11 11 0 0,-11-11 0 0,0 0 0 0,10 0 0 0,-10 0 0 0,12 0 0 0,-1 0 0 0,-2 0 0 0,-9 0 0 0,12 0 0 0,-1 0 0 0,-1 11 0 0,-10-11-1 0,12 10 1 0,-12-10-18 0</inkml:trace>
  <inkml:trace contextRef="#ctx0" brushRef="#br0" timeOffset="127">24247 10971 18 0,'0'-32'0'0,"0"-1"0"0,0 22 0 0,0 11 0 0,0 11-18 0</inkml:trace>
  <inkml:trace contextRef="#ctx0" brushRef="#br0" timeOffset="128">23888 11297 9 0,'11'0'0'0,"-11"-21"0"0,10 10 0 0,2 11 0 0,-1 0 1 0,-11 0-2 0,0-11 1 0,10 11 0 0,-10 11 0 0,0-11 1 0,0 21-1 0,0 1 0 0,0-11 0 0,0 23 0 0,11-3 0 0,-11 3-1 0,11 8 1 0,-11-9 0 0,10 0 0 0,2-11-1 0,-1-1 2 0,-1-11-2 0,-10 2 1 0,0-12 0 0,0 0 0 0,0 0 0 0,-10 0 0 0,-1-12-1 0,11 12-6 0</inkml:trace>
  <inkml:trace contextRef="#ctx0" brushRef="#br0" timeOffset="129">23974 11319 10 0,'12'-22'0'0,"-1"22"0"0,-1 0 0 0,2 0 0 0,8 11 0 0,14-11 0 0,-1 0 0 0,10 0 0 0,-10-11 0 0,-1 0 0 0,1-10 0 0,10 10 1 0,-11 11-1 0,24-11 0 0,-14 0 0 0,13 0 0 0,-11 0 0 0,-1 11 0 0,-10 0 1 0,0 0-2 0,-23 0 2 0,-10 0-2 0,0 0 2 0,0 11-1 0,0-11 0 0,0 11 0 0,11 0 0 0,0 0 0 0,-1 11 0 0,2-1 0 0,-1-10 0 0,-1 11 0 0,2 1 0 0,-2-13 0 0,-10 11 0 0,0 13 0 0,0-3 0 0,10-9-1 0,-10 11 1 0,12 0 0 0,-12-1 0 0,0 1 0 0,0-11 0 0,-12-2 0 0,12-8 0 0,-10-1 0 0,10 0 0 0,10-11 0 0,-10 0 0 0,12 0 0 0,-1 0 0 0,-11 0 1 0,0 0-1 0,-11 0 0 0,-21 0 1 0,-1 0-2 0,-11 11 1 0,-21 0 0 0,0-11 0 0,-11 11 0 0,-34-11-1 0,2 0 1 0,-22 0 0 0,-22 10 0 0,31-10-1 0,23-10 0 0,23 10 1 0,43 0 0 0,10 0-1 0,22 10-1 0,-11 1-4 0</inkml:trace>
  <inkml:trace contextRef="#ctx0" brushRef="#br0" timeOffset="130">13655 9971 16 0,'0'0'-1'0,"0"-22"1"0,0 10 1 0,12 12-1 0,-12 12-1 0,0-1 1 0,0 0 0 0,0-11 0 0,0 11 0 0,0-11 0 0,0 0 0 0,0 0-15 0</inkml:trace>
  <inkml:trace contextRef="#ctx0" brushRef="#br0" timeOffset="131">13710 10177 16 0,'0'-21'0'0,"0"-1"0"0,0 33-1 0,-10 11-14 0</inkml:trace>
  <inkml:trace contextRef="#ctx0" brushRef="#br0" timeOffset="132">13754 10188 16 0,'-12'0'-1'0,"3"0"1"0,9 0-15 0</inkml:trace>
  <inkml:trace contextRef="#ctx0" brushRef="#br0" timeOffset="133">13754 10232 16 0,'0'0'0'0,"0"-22"0"0,-21 11 0 0,10 33-16 0</inkml:trace>
  <inkml:trace contextRef="#ctx0" brushRef="#br0" timeOffset="134">13710 10330 24 0,'0'-22'2'0,"0"-54"-1"0,-21 65-2 0,-1 65-5 0,0 1-10 0</inkml:trace>
  <inkml:trace contextRef="#ctx0" brushRef="#br0" timeOffset="135">13808 10101 15 0,'0'0'0'0,"12"-11"4"0,-12 11-4 0,0 0 0 0,-12 0-19 0</inkml:trace>
  <inkml:trace contextRef="#ctx0" brushRef="#br0" timeOffset="136">13754 10188 16 0,'0'-11'4'0,"0"-21"-3"0,0 10-2 0,-12 22 1 0,-20 22 0 0,11 10-17 0</inkml:trace>
  <inkml:trace contextRef="#ctx0" brushRef="#br0" timeOffset="137">24410 9699 16 0,'0'-11'0'0,"-11"11"0"0,11 11 0 0,0-11 0 0,0 12 0 0,11-12 0 0,-11 10 0 0,0-10 0 0,0 0 0 0,0 11 0 0,0-11 0 0,0 0 0 0,-11 0-1 0,11 10 1 0,-12-10-15 0</inkml:trace>
  <inkml:trace contextRef="#ctx0" brushRef="#br0" timeOffset="138">24432 9503 10 0,'0'-21'0'0,"11"10"0"0,-11 0 1 0,0-11 0 0,0 22 0 0,0-11-1 0,-11 11 0 0,-1 0 0 0,2 11-1 0,-1 11 0 0,-10-11 1 0,10 10-1 0,-1 1-9 0</inkml:trace>
  <inkml:trace contextRef="#ctx0" brushRef="#br0" timeOffset="139">24322 9590 11 0,'0'-32'0'0,"0"10"1"0,12 11 0 0,-12 11-1 0,11 0-1 0,-1 0 1 0,-10 11-1 0,0-11 1 0,12 11-1 0,-12-11 1 0,11 0-10 0</inkml:trace>
  <inkml:trace contextRef="#ctx0" brushRef="#br0" timeOffset="140">24378 9525 11 0,'0'-43'0'0,"-11"32"1"0,11 0-2 0,0 22 1 0,11 0-1 0,-2 10-9 0</inkml:trace>
  <inkml:trace contextRef="#ctx0" brushRef="#br0" timeOffset="141">24367 9590 14 0,'0'-32'6'0,"0"10"-1"0,0 22-6 0,0 32-2 0,0 1-5 0,0-11 6 0,0-11-9 0</inkml:trace>
  <inkml:trace contextRef="#ctx0" brushRef="#br0" timeOffset="142">24432 9646 34 0,'0'0'0'0,"0"-56"25"0,0 45-20 0,0 33-6 0,22 54-14 0,-1 23-9 0</inkml:trace>
  <inkml:trace contextRef="#ctx0" brushRef="#br0" timeOffset="143">13492 9829 16 0,'12'-32'8'0,"9"-33"14"0,-9 21-6 0,-1 22-8 0,-11 2-7 0,0 20-2 0,0 0-3 0,0 9-3 0,-11 24-14 0,-1 0-1 0,12-1 6 0</inkml:trace>
  <inkml:trace contextRef="#ctx0" brushRef="#br0" timeOffset="144">13590 9851 19 0,'0'0'0'0,"23"-54"2"0,-23 54-5 0,0 44-2 0,0-34-8 0</inkml:trace>
  <inkml:trace contextRef="#ctx0" brushRef="#br0" timeOffset="145">13645 9895 21 0,'0'-33'7'0,"0"-22"3"0,-10 55-10 0,10 22-5 0,0 0-8 0,-11 11 6 0,0-11-6 0</inkml:trace>
  <inkml:trace contextRef="#ctx0" brushRef="#br0" timeOffset="146">13590 9960 27 0,'0'-33'12'0,"-10"-10"3"0,-1 43-15 0,-10 32-3 0,10 12-3 0,-11-11-9 0,11-12 1 0,-1-10 11 0,12-11 2 0,0 0-11 0</inkml:trace>
  <inkml:trace contextRef="#ctx0" brushRef="#br0" timeOffset="147">13559 10002 16 0,'0'-42'13'0,"0"19"5"0,0 2-11 0,0 21-7 0,0 0-1 0,10 11 0 0,-10-11-2 0,0 10-9 0,0 13-9 0,11-12 5 0</inkml:trace>
  <inkml:trace contextRef="#ctx0" brushRef="#br0" timeOffset="148">13590 10025 24 0,'0'-23'7'0,"0"-8"-5"0,-10 53-11 0,-1 32-15 0</inkml:trace>
  <inkml:trace contextRef="#ctx0" brushRef="#br0" timeOffset="149">17864 4349 6 0,'0'0'1'0,"11"-11"11"0,-11 11-4 0,22-10-2 0,11-1 0 0,32 0-1 0,21-11-3 0,34-11 0 0,10 1 2 0,23-12 1 0,-11 12 0 0,-12 21-2 0,1-11-3 0,-13 22 1 0,-19-11-1 0,-13 11 0 0,2 0 1 0,-23 0-1 0,0 0-2 0,-10 11-11 0,10-11-13 0,-11 0 7 0,0-11 12 0</inkml:trace>
  <inkml:trace contextRef="#ctx0" brushRef="#br0" timeOffset="150">17962 4425 27 0,'0'0'0'0,"44"-21"27"0,21 10-23 0,33 0 3 0,11 0-5 0,21-11-3 0,11 11 0 0,1 1 2 0,-12-12-1 0,21 11 1 0,-41 0 0 0,10 0 1 0,-11 11-1 0,10 0-2 0,12-11-12 0,-1 11-21 0,22-11 18 0,-32-10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5.81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8133 4773 6 0,'0'0'0'0,"0"-10"-1"0,0 10 1 0,0-11 0 0,0 0 0 0,0 11 0 0,0-11 0 0,0 11-5 0</inkml:trace>
  <inkml:trace contextRef="#ctx0" brushRef="#br0" timeOffset="1">4273 5056 9 0,'0'-11'0'0,"32"-21"0"0,-10 21 0 0,-1 0 0 0,2 0 0 0,-2 0 0 0,0 11 0 0,2 0 0 0,-1 0 0 0,10 11-1 0,-10 0 1 0,11 0-1 0,-33-11-6 0</inkml:trace>
  <inkml:trace contextRef="#ctx0" brushRef="#br0" timeOffset="2">4871 4893 8 0,'-12'0'0'0,"2"-12"0"0,-1 12 0 0,11-10 0 0,0 10 0 0,0 0 0 0,11 0 0 0,-11 0 0 0,10 0 0 0,2 0 0 0,-12 10-1 0,0-10-6 0</inkml:trace>
  <inkml:trace contextRef="#ctx0" brushRef="#br0" timeOffset="3">4283 5187 9 0,'-10'-22'0'0,"10"11"0"0,10 0 0 0,12 11-1 0,0 0-7 0</inkml:trace>
  <inkml:trace contextRef="#ctx0" brushRef="#br0" timeOffset="4">5349 5078 37 0,'-65'-44'11'0,"53"33"-11"0,2 11-1 0,10 0-1 0,0 11 0 0,10 11-6 0,23 22-12 0,-10 10 5 0</inkml:trace>
  <inkml:trace contextRef="#ctx0" brushRef="#br0" timeOffset="5">6524 5241 7 0,'0'0'0'0,"0"0"0"0,-12-11 0 0,12 11 0 0,0 0 0 0,-10 0 0 0,10 0 0 0,0 0 0 0,-11 0 0 0,11 0 0 0,0 11 0 0,-12 0 0 0,12 0 0 0,0 0 0 0,-10 10 0 0,10 12 0 0,-11 1 0 0,11 19 0 0,0 12 0 0,0 12 0 0,0-2 0 0,0-9 0 0,0 10 0 0,11 0 0 0,-11-65-7 0</inkml:trace>
  <inkml:trace contextRef="#ctx0" brushRef="#br0" timeOffset="6">6567 5208 7 0,'0'0'0'0,"0"-11"0"0,10 11 0 0,2-10 0 0,-1 10 0 0,-1-11 0 0,1 11 0 0,10 11 0 0,2-1 0 0,-1 1 0 0,21 0 0 0,-10 11-1 0,10-22 1 0,1 11 0 0,-2-11 0 0,3 0 0 0,-2-11 1 0,-10 11-1 0,-1-11 0 0,1 11 0 0,0 0 0 0,-1 0 0 0,12-11 0 0,-13 11 0 0,3-11 0 0,-13 11-7 0</inkml:trace>
  <inkml:trace contextRef="#ctx0" brushRef="#br0" timeOffset="7">8633 5132 6 0,'-11'0'0'0,"11"0"0"0,0 0 0 0,-11 0 0 0,11 0 0 0,11 0 0 0,-11 0 0 0,21 0 0 0,-9 11 0 0,-1-11 0 0,-1 0 0 0,1 11-2 0,-11-11-2 0</inkml:trace>
  <inkml:trace contextRef="#ctx0" brushRef="#br0" timeOffset="8">6056 3153 7 0,'0'0'0'0,"0"-12"0"0,10 3 1 0,2-2-1 0,-12-11 0 0,11 11 1 0,-11-1 0 0,10 2 0 0,-10-1-1 0,0 1 1 0,0 10-1 0,-10 0 2 0,-13 0-2 0,-10 10 1 0,1 11-1 0,-11 13 0 0,0-12 0 0,21 10 0 0,0-21 0 0,22 11 0 0,0-11 0 0,22 10-1 0,0-21 1 0,21 0 0 0,0 0 0 0,1 0 0 0,0 0-1 0,-23 11 1 0,12 22 1 0,-22-1 0 0,-1 1-1 0,-10 0 0 0,0 10 0 0,0-32 1 0,0 22 0 0,0-22 1 0,-10-1 0 0,10 1 1 0,-11 0-2 0,-11-11-1 0,-10 11 2 0,9-11 0 0,-10 0 0 0,-9-11 0 0,9 0 1 0,11-21-2 0,1 10 0 0,-1 0-2 0,11 22 1 0,0-11-8 0,11 11-10 0,22 0 13 0,-12 0-1 0</inkml:trace>
  <inkml:trace contextRef="#ctx0" brushRef="#br0" timeOffset="9">17462 3141 10 0,'-11'0'4'0,"-1"-20"10"0,2 9-6 0,0 0-2 0,-2 11-2 0,12-11-3 0,0 11-2 0,12 0-2 0,-2 22 1 0,0 0 0 0,2 10 1 0,-1 22 1 0,-1 1 0 0,2-12 0 0,-1 12 0 0,-11-12 1 0,0-10-1 0,0-11 0 0,0-1 1 0,-11-10-1 0,11-11 2 0,-12 11-1 0,-9-11 0 0,9-11-1 0,-8-11-3 0,-13 1-1 0,11-12-1 0,-10 0 1 0,9-10 3 0,2 10 2 0,-1 1 0 0,0-1 1 0,12 11 1 0,-12 1 0 0,22-1-2 0,0 11-1 0,0-11-1 0,22 10 1 0,10-8-1 0,11-2 1 0,1 11-1 0,10-1 1 0,-10 2 0 0,0 10 0 0,-2 10 0 0,-9 13 1 0,-10-1-2 0,-2-2 1 0,-10 3-1 0,-11-1 3 0,0 0 1 0,-11 10-1 0,-1 1 0 0,-20 10 0 0,11-10 0 0,-1 0 0 0,-10-12 0 0,-1 12-1 0,10-22 0 0,-9 11-1 0,11-12 1 0,-1 1 0 0,11 0-1 0,0-11 1 0,11 0-2 0,0 0-26 0,11 0 7 0,10 0 16 0,-9 0 0 0</inkml:trace>
  <inkml:trace contextRef="#ctx0" brushRef="#br0" timeOffset="10">17777 3436 31 0,'-22'-22'36'0,"12"11"-26"0,-12 11-7 0,22-11-2 0,0 11-28 0,22 0-9 0,0 11 22 0,-22-11 10 0</inkml:trace>
  <inkml:trace contextRef="#ctx0" brushRef="#br0" timeOffset="11">9427 5653 7 0,'0'0'0'0,"-12"0"0"0,12 0 0 0</inkml:trace>
  <inkml:trace contextRef="#ctx0" brushRef="#br0" timeOffset="12">10438 5578 6 0,'0'0'0'0,"0"0"0"0,11 0 0 0,-1 0 0 0,23 0 0 0,-11 0 0 0,21 0 0 0,-11-11-6 0</inkml:trace>
  <inkml:trace contextRef="#ctx0" brushRef="#br0" timeOffset="13">21844 5665 7 0,'0'0'0'0,"0"11"0"0,11-11 0 0,-11 0 1 0,10 0 5 0,-10 11 2 0,0-11 4 0,0 0 2 0,-10 0-2 0,10 11-1 0,-11-11-2 0,11 0-4 0,0 0-2 0,0 0 0 0,0-11 0 0,0 11-1 0,0-11 0 0,0 0 0 0,0-11-1 0,0 11 1 0,0-21-1 0,0-1-1 0,0-11 0 0,0 1 0 0,0-10 0 0,0-3 0 0,-11-9-1 0,11 11 2 0,0 10-1 0,-11 1 0 0,11 10 1 0,-12 11-2 0,12 1 1 0,0 10 1 0,0-11-1 0,0 11 0 0,0 0 0 0,0 0 1 0,0 11 0 0,0 0 0 0,0 0 4 0,0 0-4 0,0 0-1 0,0 0 0 0,12 0 0 0,-12 0 0 0,0 0 1 0,11 0-1 0,-11-10 0 0,11 10-1 0,10 0 1 0,-9-11-1 0,20 11-1 0,-11-11 0 0,12 0-1 0,11 11 1 0,-23-11 0 0,12 11 1 0,-1-11 0 0,1-1 1 0,-11 12 0 0,0 0 0 0,-1-10 2 0,-9 10-2 0,-1 0 0 0,10 0 0 0,-10-10 0 0,-1 10 0 0,-10 0 0 0,12 0 0 0,-1 0 1 0,-11 0-1 0,0 0-1 0,11 0 1 0,-11 10 0 0,0-10 1 0,0 0-2 0,0 0 1 0,11 0 0 0,-11 0 0 0,0 0 0 0,0 10 1 0,0-10-2 0,10 0 1 0,-10 12 0 0,11-12 0 0,-11 11 0 0,11 0 0 0,-11 0 0 0,10 11-1 0,-10-1 2 0,12 1-1 0,-1 11 0 0,-11 10 0 0,10 1-2 0,2-1 2 0,-1 1 0 0,-11 10 0 0,9 0 1 0,3-21-1 0,-1 11 1 0,-1 0-1 0,2-13 2 0,-1 3-1 0,-1-13 0 0,-10 1 0 0,12 0-1 0,-12-12 2 0,0-10 0 0,10 11-1 0,-10-11 1 0,0 0-2 0,0-11-1 0,0 11 2 0,0 0-2 0,-10 0 1 0,20 0-2 0,0 0 0 0,2 0 1 0,-1 0 0 0,11 0 0 0,10 0 0 0,1-10 0 0,32 10 0 0,-22 0 0 0,12 0 0 0,-12-11 0 0,22 11 0 0,-10 0 2 0,-12 0-1 0,-11 0 0 0,1 0 0 0,1-11 1 0,-13 11 0 0,12 0-1 0,-22 0 1 0,10 0 0 0,-11 0 0 0,13 11-1 0,-12-11 1 0,0 0-1 0,-11 0 1 0,0 0-1 0,10 0 1 0,-10 0 0 0,0 0-1 0,0 0 1 0,0-11-1 0,0-1 0 0,0 2-1 0,0 10 1 0,-10-11-1 0,10-11-1 0,0 0 0 0,10-21 0 0,-10 0 2 0,-10-1-2 0,-1 1 1 0,0-12 1 0,0 12 0 0,-1-1 0 0,2 1 0 0,10 10 1 0,-10 1-1 0,10-12 0 0,0 22-1 0,0-10 0 0,0 10 0 0,0 0 0 0,0 10 0 0,0 2 1 0,0 0 0 0,0 10-1 0,0-11 2 0,0 11-2 0,0 0 0 0,10 0 0 0,-10 0 1 0,0-11 0 0,10 11-1 0,-10-11 1 0,0 11 1 0,0 0-1 0,0 0 0 0,0 0 1 0,12 0-2 0,-12 0 2 0,0 0-1 0,0 0 0 0,11-12-1 0,-11 12 1 0,11 0 0 0,0 0 0 0,-1 0 0 0,2 0 0 0,9-10 0 0,-10 10-1 0,10 0 0 0,12-11 1 0,-11 11-2 0,11 0 2 0,0-10-1 0,-1 10 1 0,1 0-2 0,9-11 1 0,3 11 0 0,-12-11 0 0,-1-1 1 0,1 12-1 0,-1-10 1 0,-10-1 0 0,-1 11 0 0,2 0 0 0,-2-12-1 0,-10 12 2 0,-1 0-1 0,2-10 0 0,-1 10 0 0,-11 0 1 0,0 0-1 0,10 0 0 0,-10 10 0 0,0-10 0 0,12 0 0 0,-12 12 0 0,0-12 0 0,10 11 0 0,-10-1 1 0,10 13-1 0,-10 9 0 0,12 1 2 0,-1 9-2 0,-1 3 0 0,2-2 0 0,-1 12 0 0,10-12 0 0,-10 12-1 0,-1-12 2 0,2 1 3 0,-1-1 0 0,-1-10 0 0,-10-1 0 0,12 1-1 0,-12-11 0 0,11-11 0 0,-11-1-1 0,0 1-1 0,0-11-1 0,0 0-1 0,9 0-1 0,-9-11-5 0,0 11-10 0,0-21-15 0,0 21-6 0,-9-10 22 0</inkml:trace>
  <inkml:trace contextRef="#ctx0" brushRef="#br0" timeOffset="14">21745 5730 8 0,'0'0'0'0,"0"0"0"0,12 0 2 0,-12 0 1 0,0 11 0 0,11-11 2 0,-11 0-1 0,0 0 0 0,11 0 0 0,-11 0 1 0,0 0 31 0,-11 0-27 0,0 0-4 0,-1 11 4 0,-9-11-4 0,0 0 0 0,-12 11 1 0,0-11-4 0,-10 11-1 0,-2-11 0 0,3 11-2 0,9-1 2 0,1-10-1 0,-1 11 0 0,0-11 1 0,11 11-1 0,-10-11 0 0,21 11 0 0,-1-11 0 0,-8 11 1 0,8-11-2 0,12 0 0 0,-10 0 0 0,10 0-2 0,0 0-4 0,0-11-42 0,0 11 21 0,10-11 8 0,-10 11 11 0</inkml:trace>
  <inkml:trace contextRef="#ctx0" brushRef="#br0" timeOffset="15">21213 5187 8 0,'-11'0'0'0,"11"-11"0"0,-10 0 1 0,10 11 2 0,0 0 2 0,-11-11 1 0,11 11 2 0,0 0 0 0,0 0 0 0,0 11-4 0,11 0-1 0,-1 21 1 0,1 12 0 0,-11-1 0 0,11 12 0 0,-11 10-1 0,10 12-1 0,2-12-1 0,-1-11 1 0,-1 0-2 0,-10-11 2 0,12-10-1 0,-1 0 0 0,-11-12-1 0,0 1 1 0,0 0-1 0,0-11 0 0,0 0 1 0,0 0-2 0,-11-11-7 0,-1 0-9 0,2-22-6 0,10 0-1 0,-11-21 13 0</inkml:trace>
  <inkml:trace contextRef="#ctx0" brushRef="#br0" timeOffset="16">21181 5187 8 0,'0'0'2'0,"-12"0"0"0,12 0 1 0,-10 10 2 0,-13-10 3 0,-9 11 1 0,-1-11 1 0,-9 11-1 0,-14-11-3 0,3 11-1 0,-2-11 0 0,-10 11 0 0,21-11-1 0,1 11-3 0,0-11 1 0,10 0-2 0,11 0-1 0,11 0 0 0,0 0-2 0,11 11-1 0,0-11 1 0,11 0 1 0,0 0 1 0,-1 0 1 0,13 0 0 0,-1 0-1 0,-22 0 1 0,11 0 0 0,-2 0-1 0,-9 0 1 0,0 0 1 0,0 0-1 0,0 11 0 0,0-11 0 0,0 10 2 0,0-10-2 0,0 0 1 0,0 0 0 0,0 11-1 0,0 0 2 0,0 0 0 0,0 11 0 0,12 10 2 0,-12 24 1 0,0-3 1 0,0 24 0 0,0-2-2 0,0 1 1 0,11-10-2 0,-1-1 0 0,-10-22-2 0,12 1 2 0,-12-1-2 0,0-21 1 0,0 0-2 0,0 0 1 0,0-11-1 0,-12-11 1 0,12 0-4 0,0 0-14 0,0-11-16 0,12-11-11 0,-1-11 18 0</inkml:trace>
  <inkml:trace contextRef="#ctx0" brushRef="#br0" timeOffset="17">23214 5557 6 0,'0'0'0'0,"-11"-12"0"0,11 12 0 0,-23-10 1 0,23 10 4 0,-20-12 0 0,9 2 0 0,-23-1-1 0,13 11 0 0,-11-10 0 0,-13 10-4 0,-8 0 1 0,-12 0-2 0,-12 0 2 0,12 10-1 0,0-10 0 0,22 0 1 0,-2 11-1 0,3-1-1 0,-2 12 1 0,12 11-1 0,10-11 1 0,-11 10-1 0,22-11 0 0,-10 13 1 0,21-3-1 0,0 3 1 0,21-1-1 0,0-1 1 0,24 1-1 0,8-11 1 0,12-12 0 0,23 1 1 0,-1-11 1 0,0 0 0 0,11-11 0 0,-22-10-1 0,-1-1-1 0,-10 11-1 0,2-22 0 0,-14 12 0 0,-8-1-2 0,-13-12-1 0,-21 3-3 0,-11-3 0 0,-23-8 2 0,-52-12 3 0,-1-1 2 0,-23 11 0 0,-9 23 0 0,20 21 3 0,13 21-1 0,20 13-5 0,2 19 1 0,41-41-4 0</inkml:trace>
  <inkml:trace contextRef="#ctx0" brushRef="#br0" timeOffset="18">23421 4676 4 0,'-11'0'2'0,"-34"0"-2"0,3 0 0 0,-2 11 0 0,0-1 0 0,-11 1 0 0,2 22 0 0,10-11 0 0,-12-2 0 0,23 3 0 0,-1 10 0 0,11 9 0 0,11-8 1 0,-1 9-1 0,12-10 1 0,23 10-1 0,10 1 1 0,-1-22 0 0,23 10 0 0,10-10 0 0,11-11-1 0,21-11 1 0,-20 0-1 0,9 0 0 0,-9-11 1 0,9-11-1 0,13-10 0 0,-13-12-1 0,2 1 0 0,-1-1 0 0,-22 11 0 0,-10-10 1 0,-12 0-1 0,-21-1 1 0,-22 1-1 0,0-12 0 0,-33 0 1 0,1 12 2 0,-1 0 0 0,-21 10 1 0,-1 11-2 0,0 12-1 0,-20 0-1 0,-1 10 1 0,-33 20 0 0,0 2 0 0,-10 22 0 0,21 0 0 0,0 21 0 0,33-11-4 0,10 11 0 0,23-21-2 0</inkml:trace>
  <inkml:trace contextRef="#ctx0" brushRef="#br0" timeOffset="19">3066 14320 0 0,'0'0'0'0,"22"0"0"0,-2 0 0 0,14 0 0 0,-13 0 0 0,1-11 0 0,11 11 0 0,-11 0 0 0,-1-11 1 0,1 11-1 0,-12 0 0 0,13 0 1 0,-13 0-1 0,2 0 0 0,8 0 1 0,3 0-1 0,-13 0 0 0,23 11 1 0,-11-11-1 0,21 0 1 0,-9 0-1 0,-3 0 1 0,14 0-1 0,-2 0 0 0,12 0 1 0,-1 0 0 0,-1 0-1 0,-8 0 0 0,8 0 0 0,-8 11 1 0,-25-11-1 0,13 0 0 0,1 0 1 0,-13 0-1 0,-10 0 0 0,0 11 0 0,-11 0 0 0,-11 11-1 0,0-12-8 0</inkml:trace>
  <inkml:trace contextRef="#ctx0" brushRef="#br0" timeOffset="20">674 15625 7 0,'0'-11'1'0,"-11"0"2"0,11 0 5 0,0 11 5 0,0-11-1 0,0 11-5 0,0 0-2 0,0-9 0 0,11 9-2 0,-1 9 2 0,1 13-2 0,0 12-1 0,-11 8 0 0,0 12 0 0,10-10-1 0,-10-11 0 0,0-1-1 0,0-21 1 0,0-1 0 0,0-10-1 0,0 0 1 0,0-21-1 0,0-23-1 0,12 1 0 0,-1 0-1 0,-1-11 0 0,13 10 0 0,-14 22 1 0,3 2 1 0,-1 8-1 0,-11 12 1 0,10 0 0 0,-10 12 1 0,12 8-1 0,-1 13 0 0,-11-11 1 0,11 10-1 0,0 1 1 0,-1-12-1 0,0-9 1 0,2 10-2 0,-1-22 1 0,0 0-1 0,0-12 1 0,-1-10-1 0,2 1 0 0,-2-23 1 0,0 23-1 0,-10-1 0 0,0 0 0 0,12 11 0 0,-12 11 1 0,0 0-1 0,0 0 0 0,-12 22 1 0,12 1 1 0,0 19-1 0,12 2 1 0,-1-12-2 0,-1-10 1 0,23-11 0 0,-11-1 0 0,0-10-1 0,11-10 1 0,-22-11 0 0,10-13 0 0,-21 13 0 0,0-12 0 0,0 1 1 0,-21 10-1 0,-12 11-1 0,0 0 0 0,1 11-3 0,9-11-1 0,2 22-6 0,9 0-9 0,12 0 3 0,0 11 13 0,12-11-1 0</inkml:trace>
  <inkml:trace contextRef="#ctx0" brushRef="#br0" timeOffset="21">1120 15572 4 0,'0'-12'0'0,"0"1"0"0,0 11 3 0,0 0 2 0,9 0 3 0,-9 11-3 0,12 10 1 0,-1 12-3 0,-1 0-1 0,-10-1 0 0,12 1-2 0,-1-22 0 0,-11-1 1 0,10-10-2 0,-10 0 2 0,12-21-2 0,-12-12 1 0,10 1-2 0,-10-12 1 0,10 13-1 0,-10-14 1 0,12 23 0 0,-1 1 0 0,-11 10 1 0,10 0 3 0,-10 11 1 0,0 22 3 0,12-1-2 0,-1 1-2 0,0 0-2 0,-1 1 0 0,1-3 0 0,0-9-2 0,0 11-5 0,-1-10-13 0,-10-2-1 0,12-10 15 0,-12 11 1 0</inkml:trace>
  <inkml:trace contextRef="#ctx0" brushRef="#br0" timeOffset="22">1445 15625 6 0,'0'0'2'0,"12"0"3"0,8-11 0 0,3 11 3 0,-1-11-6 0,10 0-2 0,-11 0-3 0,12 2-14 0,-21 9 9 0</inkml:trace>
  <inkml:trace contextRef="#ctx0" brushRef="#br0" timeOffset="23">1738 15462 3 0,'-10'-11'0'0,"10"0"1"0,0 11 0 0,0 0 1 0,10 0 0 0,2 0-1 0,10 0 0 0,-11 11 0 0,-1 11 0 0,2-11-1 0,-2 10 0 0,-10 1 1 0,0 0 0 0,0 1-1 0,0-14 1 0,-10 13 0 0,-2 0-1 0,12-22 1 0,0 12-1 0,0-24 2 0,0-21-1 0,12 1-2 0,-2-23 1 0,1 1-2 0,11 0 0 0,-12-1 0 0,2 23 1 0,-1 10-1 0,-1 11 0 0,-10 11-6 0,-10 22 8 0,10-1-1 0</inkml:trace>
  <inkml:trace contextRef="#ctx0" brushRef="#br0" timeOffset="24">1946 15484 2 0,'0'0'0'0,"22"-11"0"0,-11 0 1 0,10 0 3 0,-10-11 0 0,-1-10 1 0,2 10-2 0,-1-11-3 0,-11 11 2 0,0 1 0 0,-11-1 0 0,-1 22 0 0,-9 0-1 0,0 0 0 0,10 33-1 0,-1-1 2 0,2 23 0 0,10-12 0 0,10-10-1 0,13-1-1 0,-23-32 0 0,32 22-1 0,1-11-1 0,9-11-1 0,-19-11-3 0,10 0-6 0,-12-21 4 0,-10-1 5 0,-1 0 2 0</inkml:trace>
  <inkml:trace contextRef="#ctx0" brushRef="#br0" timeOffset="25">2163 14853 0 0,'0'0'0'0,"0"0"0"0,11 22 0 0,-1-1 5 0,2 23 1 0,-1 21 0 0,0-10 1 0,10 21-1 0,1-11-1 0,-11 0-2 0,11 0 0 0,-12 1 1 0,2-12-4 0,-2-21-7 0,-10 10-9 0,0-21 2 0,0-11 9 0,-10 1 5 0,-2-12-3 0</inkml:trace>
  <inkml:trace contextRef="#ctx0" brushRef="#br0" timeOffset="26">2229 15429 2 0,'0'0'1'0,"0"0"3"0,0 11 5 0,10-11 1 0,12 11-4 0,-11-11-2 0,21 0-2 0,-10-11-3 0,11-11 0 0,0 1 1 0,-1-12-2 0,-10 11 1 0,-11-10 0 0,-1 10 0 0,-10 11 0 0,-10 0 0 0,-1 11-1 0,-1 0 2 0,2 11 1 0,-1 22-1 0,0-12 1 0,11 12 0 0,11 0 1 0,0-23-2 0,11 12 0 0,-1-11 1 0,11-11 0 0,1 0 0 0,-21-11 0 0,21-11 0 0,-23 1 1 0,0-1 0 0,-10 0-1 0,0 0 0 0,-10 1-2 0,-12-1 1 0,12 0-2 0,-13 0-4 0,23 12-3 0,-10 10-5 0,10 0 4 0,-11 0 10 0,11 10-1 0</inkml:trace>
  <inkml:trace contextRef="#ctx0" brushRef="#br0" timeOffset="27">2609 15233 1 0,'0'0'0'0,"11"0"0"0,-1 0 1 0,2 0 1 0,10 22 0 0,-12 0 3 0,12 0 0 0,-11 10-1 0,-1 1 3 0,-10 0-3 0,0-12-1 0,0 1 3 0,0-11 3 0,-10-11 1 0,10 0-3 0,-11-11-2 0,0 0-2 0,0-21 0 0,1-12-4 0,10 11-1 0,0-10 0 0,10 10 1 0,-10 1-1 0,11 21 0 0,0-11-3 0,0 22-7 0,-1 0-10 0,2 0 0 0,-1 0 16 0,10 11 6 0</inkml:trace>
  <inkml:trace contextRef="#ctx0" brushRef="#br0" timeOffset="28">2903 15156 1 0,'0'0'0'0,"0"0"0"0,0-10 1 0,10 20 4 0,-10 13-3 0,12-1 1 0,-2 10-2 0,0-10 1 0,2 11-1 0,-12-11 0 0,11-1 0 0,-11-10 2 0,0-11 1 0,10 0 6 0,-10-11-9 0,0-21-1 0,12-1 0 0,-12 0-1 0,11 1 0 0,-1-13 1 0,1 14 0 0,-11 9 2 0,11 10 5 0,-11 12 1 0,0 0-1 0,10 12 2 0,-10 10 0 0,12-1-2 0,-1 12-2 0,0-11-2 0,0 10-1 0,-1-10-1 0,0-11-1 0,13 11 0 0,-12 0-8 0,0-12-22 0,-1-10-14 0,2 11 32 0</inkml:trace>
  <inkml:trace contextRef="#ctx0" brushRef="#br0" timeOffset="29">3577 14755 3 0,'0'0'0'0,"0"-22"2"0,0 11 3 0,0 1 3 0,0 10 0 0,0 10-3 0,0 34-1 0,0-1 0 0,11 23-1 0,10-11 0 0,-11 10 0 0,13 0 0 0,-12-11-2 0,0-12 0 0,-1 3 1 0,2-23-2 0,-12 10 1 0,0-10 1 0,0-11-1 0,0-11 0 0,-12 0-1 0,2 0 0 0,-12-22-1 0,-1 0-1 0,3-10-1 0,-2 10-1 0,11 0 1 0,-11 10 2 0,11 2 0 0,1 10 1 0,10 0 1 0,0 0-1 0,0 10 1 0,0 2-1 0,10 10 1 0,11-11 0 0,2 0 1 0,9-11 0 0,1-11 1 0,11 0 0 0,-1 0 0 0,-10-12 1 0,-11 13 2 0,-2 0-1 0,-8 10-1 0,-12 10 3 0,0 0-6 0,11 2 0 0,11 10-1 0,10-11 1 0,-11 11-1 0,12-12 2 0,-1-10 0 0,-9-10 0 0,-1 10-1 0,0-22 1 0,-22 0 0 0,0-1-1 0,-22-8 0 0,-11-3-2 0,-11 13 0 0,1-11 0 0,0 20 1 0,21 2-1 0,-11-1-1 0,23 22-5 0,-2-11-14 0,12 22-20 0,12 0 16 0,-12-12 21 0</inkml:trace>
  <inkml:trace contextRef="#ctx0" brushRef="#br0" timeOffset="30">4338 15049 6 0,'-11'-11'1'0,"11"-1"1"0,0 12 0 0,11-10 4 0,11-11 0 0,-1 9 0 0,11 2 1 0,13 10 0 0,-13 0 0 0,1 0 1 0,-23 0-2 0,2 10-2 0,-1 2 1 0,-11 9-1 0,-11 1 0 0,-11 0-2 0,-11 9 1 0,11-8-1 0,1 9-1 0,10-10-1 0,11-11 0 0,0 11-2 0,0-11-5 0,22 0-18 0,-2-11-13 0,14 0 26 0,-23-11 7 0</inkml:trace>
  <inkml:trace contextRef="#ctx0" brushRef="#br0" timeOffset="31">4413 15146 10 0,'0'0'3'0,"0"-10"7"0,0 10 0 0,23-11 8 0,-1 0-1 0,-2 11-6 0,14-11-3 0,10 11-4 0,-12 0-1 0,11 0-2 0,-11-12 0 0,1 12-1 0,-1-10 1 0,1-1 0 0,-10 1 0 0,-1-12-2 0,-12 0 1 0,0 1-1 0,-10 9 0 0,0-10-1 0,-10 12 2 0,0-1 0 0,-2 11-1 0,-9 0 1 0,9 21 0 0,-21 1 1 0,24 0-1 0,9 11 0 0,-11-11 0 0,11-1 0 0,11 1 0 0,-2 0 0 0,14-11 0 0,-13-1 1 0,23 0-1 0,-33-10 0 0,22 0 1 0,0 0-1 0,-1 0 1 0,2-10-1 0,-12 0 1 0,10-1-1 0,-11 0 0 0,-10-12-1 0,12 2 0 0,-12 0-2 0,-12-12-3 0,2 12 1 0,-1-1 3 0,11 0 1 0,0 11-1 0,0 1-1 0,0 10 1 0,11 0 0 0,-1 10 1 0,2 1 1 0,10 11 0 0,-1 0 1 0,1 9-1 0,0-8 2 0,-1-2 1 0,-9-10 0 0,-1 11 3 0,-11-22 2 0,0 11 0 0,-11-11-1 0,11 0-4 0,-12-11-1 0,2-11-1 0,-1 1-1 0,11-13 1 0,0 13-2 0,0-23 1 0,11 13-2 0,-1 8-2 0,2 2-8 0,-12 10-19 0,11 11-11 0,-2 0 26 0,3 0 10 0</inkml:trace>
  <inkml:trace contextRef="#ctx0" brushRef="#br0" timeOffset="32">5174 14995 16 0,'-10'0'20'0,"0"10"-10"0,10 11 4 0,0 2 1 0,0 9-4 0,0-10-3 0,20-11 1 0,25 0-4 0,-2 0-3 0,0-11 0 0,12-22-1 0,-22 11 0 0,-1-22 1 0,-10 23 0 0,-12-24 1 0,-10 13 1 0,-32-11-2 0,-11 10-2 0,-11 11 0 0,-2 11-10 0,3 21-37 0,-2 1-12 0,23 0 48 0</inkml:trace>
  <inkml:trace contextRef="#ctx0" brushRef="#br0" timeOffset="33">9447 7872 8 0,'0'0'8'0,"0"0"-1"0,0 0 5 0,12 0 0 0,-12 0-6 0,0 0-4 0,11 0 5 0,11-11-1 0,0 1-1 0,10-1 0 0,-11 0-1 0,24 11 1 0,-2 0 1 0,32 0 4 0,-42 0-7 0,-10 0-1 0,19 0 1 0,-19-11 0 0,-1 11-2 0,-12 0 1 0,0 0-1 0,2 0 0 0,-1 0 0 0,0 0-1 0,-11 0 0 0,11 0 1 0,-11 0-1 0,0 0 1 0,10 0-2 0,-10 0 2 0,0-11-1 0,0 0 0 0,0 11 1 0,0-11-2 0,0 0 2 0,0 1-1 0,0-12-1 0,0 0 1 0,0-11-1 0,0 12-2 0,0-23-2 0,0 12 2 0,0 10 0 0,0 0 1 0,0 0 1 0,0 11 0 0,0-10 0 0,0-1 0 0,0 11 1 0,0 0-1 0,0 11 2 0,12 0-1 0,-12-11-1 0,0 11 1 0,0 0 0 0,0 11 0 0,0-11 0 0,0 0 0 0,10 0 0 0,1 0 0 0,-11 0 0 0,11 0 1 0,0-11-2 0,-1 11 1 0,2 0 1 0,9 0-1 0,-10 0-1 0,10-12 1 0,2 12 0 0,10-9 0 0,-12-2-1 0,0 0 1 0,2 0 0 0,-2 0 0 0,-10-1-1 0,-1 12 0 0,2 0 0 0,-12 0-1 0,11 0 1 0,-11 12 0 0,0-12 1 0,0 0-1 0,10 11 1 0,-10-11-1 0,0 11 0 0,0 0 1 0,12 0-1 0,-12 10-1 0,0 12 1 0,0 10 1 0,0 1-1 0,0 10 1 0,0 1 0 0,11-12 0 0,-11 1 0 0,0-12 0 0,0 1 0 0,0-22-1 0,9 11 1 0,-9-22 0 0,0 0-2 0,0 0 0 0,0-11 1 0,0 0 1 0,0 11-1 0,0-11 1 0,0 0-1 0,0 11 1 0,0 0 0 0,0 11-1 0,12-11 1 0,-12 11 1 0,0-11-1 0,0 11-1 0,0-11 1 0,11 0 0 0,-11 0 0 0,10 11 0 0,2-11 0 0,-1 0 0 0,0 0-1 0,10 0 1 0,1 0-1 0,0 0 1 0,-1 0 0 0,1 0 0 0,11-11 0 0,0 11 0 0,-1 0 0 0,11-11 0 0,-11 11 0 0,1 0 0 0,0 0 0 0,-1 0 0 0,-9 0 0 0,-1 0 1 0,-11 0-1 0,10 0 0 0,-10 11 0 0,-1-11 0 0,2 0 0 0,-1 0 0 0,0 0 0 0,-11 0 0 0,0 0 0 0,0 0 0 0,-11-11 0 0,0 11 0 0,-1 0 0 0,2 0 0 0,-1 0 1 0,1 0-1 0,10 0-1 0,-11 0 2 0,11-11-3 0,0 11-1 0,11-11-1 0,-1 11-1 0,1-11 1 0,11 11 1 0,-11 0 0 0,0 0-1 0,10-11-6 0,-21 11-11 0,11 0 12 0,-11 0 8 0,0 0-5 0</inkml:trace>
  <inkml:trace contextRef="#ctx0" brushRef="#br0" timeOffset="34">10873 7840 7 0,'0'0'0'0,"0"0"0"0,11 0 4 0,-11 0 3 0,11 0-1 0,10 0-1 0,0-11 1 0,2 11 0 0,-1 0-3 0,10-11 1 0,-11 11-1 0,12 0 0 0,11 0-1 0,-11-11 0 0,-1 11 0 0,12 0 0 0,-12 0 2 0,-10-11 0 0,11 11-2 0,10 0 0 0,-21 0-1 0,11 0 1 0,-12 0-2 0,0 0 0 0,2 0 1 0,-13 0-1 0,13 0 0 0,-14 0 0 0,3 11 0 0,-1-11-1 0,-1 0 1 0,2 0 0 0,-12 0 0 0,0 0 0 0,11 11-1 0,-11-11 1 0,10 0 1 0,-10 0-2 0,12 0 1 0,-2 0 0 0,0-11 0 0,-10 11 0 0,12 0 0 0,-1 0 0 0,-11-11 0 0,10 11-1 0,-10 0 0 0,0 0-15 0,0 0-35 0,0 0 44 0</inkml:trace>
  <inkml:trace contextRef="#ctx0" brushRef="#br0" timeOffset="35">11667 7796 4 0,'0'0'3'0,"10"-22"-3"0,-10 1 1 0,11-1 1 0,-11 0 2 0,11-10 0 0,-11-1 3 0,0 0-1 0,10 12-1 0,-10-12-1 0,-10 0 0 0,10 1 0 0,0 10-2 0,0-23-1 0,0 14 0 0,0-3-1 0,0 13 0 0,0 0 1 0,0 10 0 0,0 11 1 0,0-12 1 0,10 12 0 0,-10 0 0 0,0 0-1 0,0 0-1 0,12 0-1 0,-12 0 0 0,11 0 1 0,0 12-1 0,0-12 2 0,-1 0-1 0,0 0 0 0,2 0 0 0,-1 0-1 0,0 0 0 0,10 0 0 0,1 0 0 0,11-12-1 0,-11 12 1 0,10-10-1 0,-21 10 2 0,22-11-2 0,-11 1 2 0,-11 10-2 0,-2 0 1 0,14 0 0 0,-13-12 0 0,-10 12 0 0,12 0 0 0,-12 0 0 0,11 0 1 0,-11 0-1 0,0 0 1 0,0 0-1 0,0 0 0 0,10 0 0 0,-10 0 0 0,12 12 0 0,-12-12 0 0,0 10 0 0,10-10 0 0,-10 11 1 0,0-1-1 0,10 2 0 0,-10 10 0 0,0-1 0 0,0 1 0 0,12 0 0 0,-12 9 0 0,11-8 0 0,-1 21 0 0,-10-23 1 0,0 12-1 0,12 0 0 0,-12-22 0 0,0 21 0 0,11-21 0 0,-11 11 0 0,0-11 0 0,0 0 0 0,11-1 0 0,-11-10 0 0,0 0 0 0,10 0 0 0,-10 0 0 0,0 0 2 0,0 0-2 0,0 0-1 0,0 0 1 0,0 0 0 0,0 0 0 0,0 0 1 0,0 0-1 0,11 0-1 0,-11 0 2 0,10 0-1 0,-10 0 0 0,12 0 0 0,-1 0-1 0,0 0 1 0,0 0 0 0,-1 0 0 0,12 0 0 0,-12 0 0 0,13 0 0 0,-1 0 0 0,-2 0 0 0,-8 0-1 0,21 0 0 0,-12 0 0 0,11 0 0 0,-9-10 1 0,10 10-1 0,-12 0 0 0,0 0 0 0,2 10 1 0,-1-10 0 0,-2 11-1 0,3-11 1 0,-1 11 0 0,-12-11 0 0,12 0 0 0,0-11 0 0,-11 11 0 0,-1 0 1 0,2 0-1 0,-12 0 0 0,11 0 1 0,-11 11-1 0,0-11 0 0,0 0 0 0,0 0 0 0,0 0 0 0,0 0-1 0,10 0 1 0,-10 0-1 0,0-11 0 0,11 11 0 0,-11-11 1 0,11-10 0 0,-11 10-1 0,0-11 1 0,0 0-1 0,0-10 0 0,0 10-1 0,0-22 1 0,0 12-1 0,0-1 0 0,10 1 0 0,-10-1 0 0,12 10 1 0,-12 2-1 0,0 21 2 0,11-10 0 0,-11 10 0 0,0-11 1 0,-11 11 1 0,11 0 0 0,0 0-2 0,11 0 1 0,-11 0 1 0,10-11-1 0,-10 11 1 0,12 0 0 0,-1 0-1 0,-2-12 1 0,-9 12-1 0,12 0 0 0,-1 0-1 0,11 0 0 0,-11 0 0 0,21 0-1 0,-10 0 1 0,-1 0 0 0,2 0-1 0,-2 0 1 0,0 0 0 0,2 0 0 0,-1 0 0 0,-12 0 0 0,0 0 0 0,2 0 0 0,-1 0 0 0,-11 0 0 0,11 0 0 0,-11 0 1 0,0 0-1 0,0 0 0 0,11 0 0 0,-11 0 0 0,0 0-1 0,10 0 2 0,-10 0-2 0,12 12 2 0,-12-1 0 0,0 0-1 0,11 10 0 0,-11 1 1 0,0 0 0 0,10 9-1 0,-10 3 0 0,11-1 1 0,-11 10-2 0,11-21 1 0,-11 11 1 0,0-1-1 0,10-21 0 0,-10 11 1 0,12-11 0 0,-12 0 0 0,11-11 0 0,-11 0-1 0,0 10 1 0,0-10-1 0,0 0 0 0,0 0 0 0,-11 0 1 0,11 11-1 0,0-11-1 0,0 0 1 0,11 0 0 0,-11 0-1 0,0 0 1 0,0 0 0 0,10 0 0 0,-10 0 0 0,0 0 0 0,12 0 0 0,-2 0 0 0,0 0 0 0,2-11-1 0,-1 11 2 0,-1 0-2 0,2 0 1 0,-1 0 0 0,10 0 0 0,-10 0 0 0,-1 0-1 0,23 0 0 0,-21 0 0 0,8 0-2 0,3 0 2 0,-1 0 0 0,-11 11 0 0,10-11 0 0,-10 11 1 0,-1-11 0 0,2 0 0 0,-1 0 0 0,0 11 0 0,0-11 0 0,-1 0 0 0,-10 0 0 0,10 0 0 0,2 0 0 0,-12 0 0 0,10 0 0 0,-10 0 0 0,12 0 0 0,-12 0 0 0,11 0-1 0,-11 0-3 0,10 0-7 0,-10 0-11 0,0 0 4 0,12 0 15 0,-12 0-2 0</inkml:trace>
  <inkml:trace contextRef="#ctx0" brushRef="#br0" timeOffset="36">13677 7774 7 0,'0'0'0'0,"0"0"-1"0,-10 0 2 0,10 0 1 0,10 0 16 0,2 0-8 0,-1 0-1 0,-1 0-3 0,22 0 0 0,-9 0-1 0,-1 0-1 0,11 0-1 0,-1 0 0 0,1 0 1 0,-1 0 0 0,-11 11 0 0,12-11 0 0,-10 0 0 0,-2 11 0 0,12-11-1 0,-23 0 2 0,2 0-1 0,9-11 0 0,-10 0-2 0,0 11 1 0,-11-10-2 0,0-1 1 0,0 11-3 0,10-11 2 0,-10 0-1 0,0-11-1 0,-10 0 1 0,10 1-1 0,0-12-1 0,-11 11-1 0,0-10 0 0,11 10-1 0,-10-11 0 0,10 22 3 0,0 1 0 0,0-12 2 0,0 11-1 0,-11 0 0 0,11 11-1 0,0-11 0 0,0 0 1 0,11-1-1 0,-11 12 2 0,0-9-1 0,0 9-1 0,0 0 2 0,10-11-1 0,-10 11 0 0,0 0 0 0,0 0 2 0,0 0-1 0,0-11 0 0,0 11-1 0,11 0 0 0,-11 0 0 0,11 0 1 0,-1 0-1 0,-10-11 0 0,23 11 1 0,-23 0-1 0,21-11 0 0,-10 11 0 0,11 0 0 0,-1 0 0 0,2 0 0 0,9 0-1 0,-22 0 2 0,23 0-1 0,-21 0 0 0,20 0 0 0,-11 0-1 0,2-12 2 0,-2 12-1 0,0 0 0 0,2-10 0 0,-1 10 0 0,-2 0 0 0,3 0 0 0,-1 0-1 0,-12-11 1 0,13 11 0 0,-2 0 0 0,0 0 0 0,2 0 0 0,-1 11-1 0,-2-11 1 0,3 0 0 0,-13 0 0 0,13 0 0 0,-2 0-1 0,0 0 1 0,2-11-1 0,-1 11 1 0,-2 0 0 0,3 0-1 0,-1 0 1 0,0 0-1 0,21 0 1 0,-32 0 0 0,21-10 0 0,-22 10 0 0,12 0 0 0,1 0 0 0,-1 0 1 0,-11 0-1 0,21 0 0 0,-10 0 0 0,-1 0 0 0,-9 0 0 0,20 0 0 0,-11 0-1 0,-9-11 1 0,-1 11 0 0,10 0 1 0,-10 0-1 0,-1-11 0 0,-10 11-1 0,12 0 1 0,-12 0 1 0,11 0-1 0,-11 0 0 0,0 0-1 0,10 0 1 0,-10 0 0 0,0 0-1 0,12 0 1 0,-12 0 0 0,0 0 0 0,0 0 0 0,0 0 1 0,11 0-1 0,-11 0 0 0,0 0 1 0,9 0-2 0,-9 0 2 0,0 0-1 0,0 0 0 0,0 0 0 0,12 0 1 0,-12 0-1 0,0 11 0 0,0 0 1 0,0-1-1 0,0 11 0 0,11-9 0 0,-11-1 0 0,0 11 1 0,10-11-2 0,2 21 1 0,-12 1 0 0,0 10 1 0,10 1-1 0,-10-1 0 0,12 1 0 0,-12-1 0 0,0-10 0 0,11-11 0 0,-1-1 1 0,-10-10 1 0,11 0 0 0,-11-11 0 0,11 11-2 0,-11-11 1 0,10 0-1 0,-10 0 0 0,0-11 0 0,12 11-2 0,-12-11 0 0,0 11 1 0,11-11-1 0,-11 11 0 0,0-10 0 0,10 10 1 0,2 0 0 0,-12 0 1 0,10 0-1 0,12 0 0 0,-1 10 1 0,2-10 0 0,9 11 0 0,-10-11 0 0,22 0 0 0,-23 0-1 0,12 0 2 0,-1 11 0 0,-11-11-2 0,2 11 2 0,-1-11 0 0,-12 11 0 0,0-11 0 0,13 11 0 0,-12-11 0 0,0 0 1 0,-1 0-1 0,2 11-1 0,-1-11 1 0,-1 0-1 0,1 0-1 0,-11 0 2 0,11-11-1 0,-1 11-1 0,2 0 0 0,-12 0 0 0,11 0-2 0,-11 0-1 0,10-11-3 0,-10 11 1 0,0 0 2 0,12 0-5 0,-12 0-13 0,10-11-11 0,-10 0 22 0,0 11 6 0</inkml:trace>
  <inkml:trace contextRef="#ctx0" brushRef="#br0" timeOffset="37">19169 2457 7 0,'0'0'0'0,"0"-11"0"0,11 11 0 0,-11-10 0 0,0 10 2 0,0 0 2 0,0-11 0 0,0 11-1 0,0 0 0 0,10-11 2 0,-10 11 2 0,12-11 1 0,-12 0 3 0,11 0-1 0,-11 11 6 0,0 0-8 0,0 0 1 0,-23 0-3 0,-9 11-4 0,-1 0-3 0,12 22 3 0,-13-12-3 0,14 12-1 0,9-22-5 0,11 0-6 0,11-11-4 0,21 11 7 0,1-22 5 0,-1 11 2 0,1 0 2 0,10 11 2 0,-21-1-1 0,11 1 3 0,-23 11 0 0,2 11 2 0,-12-12 3 0,0 1-1 0,-22 0 0 0,-1 0-1 0,-9 10 0 0,11-21-1 0,-1 11-2 0,0-22-1 0,1 0-2 0,9 0-2 0,12-22-5 0,-10 11-7 0,10-10-19 0,10-1 1 0,2 11 24 0,-12 0 1 0</inkml:trace>
  <inkml:trace contextRef="#ctx0" brushRef="#br0" timeOffset="38">19418 2403 6 0,'0'0'0'0,"0"0"1"0,0-11 4 0,0 0 7 0,0-1 4 0,0 12-8 0,0-9 1 0,0 9-3 0,0 0-1 0,0 9 0 0,0 25-2 0,0-1 0 0,0 10-2 0,12-10 0 0,-12-12 0 0,11 1-1 0,-11-22 0 0,10 22 1 0,13-22-2 0,-2 0 2 0,0-22 1 0,-9-10-3 0,10-12 0 0,-11 11 1 0,-1 1 0 0,-10-1-1 0,0 1 1 0,0 21 1 0,0-11-1 0,-10 10-2 0,10 2-1 0,0 10-1 0,0 0 2 0,0 22-3 0,0 22 1 0,21-1 2 0,0 0 2 0,2 1 0 0,19 10 1 0,-9 12 0 0,-10-23-1 0,-2 22 2 0,0-10 0 0,-9-12 2 0,-12 1 3 0,-12-12 4 0,-20 1-2 0,-11 0 2 0,-22 10 2 0,10-21-6 0,0 0-2 0,24-22-6 0,-3 0 0 0,13-11-4 0,-1 0-9 0,12-1-13 0,-2-9-8 0,2-11 2 0,10 10 23 0,0 1 2 0</inkml:trace>
  <inkml:trace contextRef="#ctx0" brushRef="#br0" timeOffset="39">19603 2251 7 0,'0'0'2'0,"0"0"5"0,0-12-7 0,0 12 3 0,0-10 8 0,0-1 3 0,12 11-4 0,-1 0-3 0,-1 11-1 0,13-1 0 0,-2 13-2 0,-10-2 2 0,11 23-3 0,-11-11 1 0,-1-24-1 0,-10 3-1 0,11-12 1 0,-11 0-1 0,0 0 0 0,11 0-1 0,-1-12 1 0,-10 3-2 0,12-13 1 0,-1 0-3 0,-1-11 1 0,-10 1 0 0,12-1 0 0,-1-11 0 0,-2 13 0 0,-9 8 0 0,12 23 1 0,-1-11-1 0,-1 11 2 0,-10 11-1 0,23 12 3 0,-13-2 0 0,2 11 0 0,-2 1 1 0,0 0-3 0,2-1 0 0,10 1-3 0,-1-11-1 0,-9-22-10 0,-2 0-15 0,1-11-3 0,0 0 9 0,10-22 12 0,-9 12 6 0</inkml:trace>
  <inkml:trace contextRef="#ctx0" brushRef="#br0" timeOffset="40">20300 1968 9 0,'0'0'18'0,"0"0"-10"0,-11 0 9 0,-1-11 5 0,2 11-8 0,-12 0-6 0,1 11-5 0,-12 1-2 0,12 9 1 0,-2 0-2 0,2 12 0 0,9-12 1 0,12 12-1 0,-10 1 0 0,20-13 2 0,13 1-1 0,-1-12 2 0,10 12 0 0,1-22 0 0,0 11 0 0,-1-11-1 0,1-11-3 0,-1 1-2 0,1-2-4 0,-11 2-27 0,-1-12-21 0,-11 11 38 0,-10 1 14 0</inkml:trace>
  <inkml:trace contextRef="#ctx0" brushRef="#br0" timeOffset="41">20648 2196 34 0,'0'0'18'0,"0"0"5"0,0 0-60 0,0 0 14 0,10 0 10 0,-10 0 11 0</inkml:trace>
  <inkml:trace contextRef="#ctx0" brushRef="#br0" timeOffset="42">18484 2838 8 0,'0'12'4'0,"10"-12"38"0,2-12-33 0,9 12-1 0,1-11-1 0,11 0 0 0,-11-11-1 0,0 13 0 0,-1-3-1 0,-10 1-1 0,-11 0 0 0,0 11-3 0,0 0 1 0,0 0-2 0,-11 0-2 0,-10 0-4 0,-23 22-1 0,11-10 1 0,1 19 0 0,9-9-1 0,2 0 4 0,9-11-2 0,12-1-2 0,12-10 4 0,-1 0 3 0,22-10-1 0,-11-11 2 0,10 9 0 0,-10 1-1 0,-1 0 0 0,1 0-1 0,-22 0-8 0,11 11-20 0,0-9 15 0</inkml:trace>
  <inkml:trace contextRef="#ctx0" brushRef="#br0" timeOffset="43">18461 2805 8 0,'-9'0'2'0,"9"-11"8"0,0 11 8 0,-11 0 1 0,11 11-4 0,0-11-3 0,11 11-2 0,-2 0-4 0,3 0 0 0,-1 1-2 0,-1 9-1 0,2-11-1 0,-1 12-1 0,-11-10-1 0,10-2-1 0,-10 1-1 0,0-11-7 0,0 0-15 0,0 0-43 0,0-21 62 0,0 9-3 0</inkml:trace>
  <inkml:trace contextRef="#ctx0" brushRef="#br0" timeOffset="44">18539 2740 8 0,'0'0'2'0,"-12"11"9"0,12 0 4 0,-10 0 3 0,10 10-1 0,-11 12-4 0,-1-10-7 0,12 8-5 0,-10 3-1 0,-1-13-1 0,11 1-6 0,0-12-8 0,0 2-12 0,0-12-1 0,11-22 23 0,-11 22-3 0</inkml:trace>
  <inkml:trace contextRef="#ctx0" brushRef="#br0" timeOffset="45">18375 2881 11 0,'0'0'14'0,"21"0"1"0,12 0 7 0,-1 0-4 0,1 0-7 0,0 0-7 0,-1 0-5 0,-9 0-17 0,9 0-36 0,-20 11 32 0</inkml:trace>
  <inkml:trace contextRef="#ctx0" brushRef="#br0" timeOffset="46">4773 12396 13 0,'-12'0'0'0,"2"0"-1"0,10 10 1 0,10 2 0 0,2-12 0 0,-1 10-12 0</inkml:trace>
  <inkml:trace contextRef="#ctx0" brushRef="#br0" timeOffset="47">4784 12885 12 0,'0'22'-1'0,"0"-1"1"0,10 1 0 0,-10-11-11 0</inkml:trace>
  <inkml:trace contextRef="#ctx0" brushRef="#br0" timeOffset="48">4773 13461 11 0,'0'22'0'0,"0"21"0"0,11-21 0 0,-11 0 0 0,0 0 0 0,10-1-1 0,-10-10-9 0</inkml:trace>
  <inkml:trace contextRef="#ctx0" brushRef="#br0" timeOffset="49">5860 11732 15 0,'0'0'0'0,"0"0"-1"0,0 0 1 0,0 10 1 0,-12 2-2 0,12-1 1 0,0 11 0 0,0-11 1 0,0 21-1 0,0-21 0 0,12 22-1 0,-12-22-13 0</inkml:trace>
  <inkml:trace contextRef="#ctx0" brushRef="#br0" timeOffset="50">5882 13070 10 0,'0'11'0'0,"0"21"0"0,0 11 0 0,0-9-1 0,11-13-8 0</inkml:trace>
  <inkml:trace contextRef="#ctx0" brushRef="#br0" timeOffset="51">5903 13483 9 0,'-10'22'0'0,"-1"10"0"0,0-10 0 0,11 0-1 0,0-1 1 0,0 12 0 0,0-11 0 0,0 0 0 0,0 10 0 0,0-10 0 0,0 11 0 0,11-23-1 0,-11 1 1 0,0 0-2 0,0-11-3 0</inkml:trace>
  <inkml:trace contextRef="#ctx0" brushRef="#br0" timeOffset="52">5860 13526 7 0,'-12'0'2'0,"2"33"1"0,-11 0-1 0,21-12-1 0,0 23-1 0,0-1-1 0,0 1 1 0,0-1 1 0,0 1 2 0,-11-12 3 0,0 1-2 0,-1-11-3 0,12 0-1 0,0-1 0 0,0 1-1 0,0 0-1 0,12-11-4 0,-12-1-5 0,0-10 9 0,11 0 1 0,-11 0-5 0</inkml:trace>
  <inkml:trace contextRef="#ctx0" brushRef="#br0" timeOffset="53">5860 13820 7 0,'-12'0'2'0,"2"11"4"0,0-11 0 0,-1 11-4 0,11 0-3 0,11 10 1 0,-1 12-1 0,-10 0-3 0,10-1-4 0,2 12 5 0,-12-12 3 0,0 1-1 0,0-33-4 0</inkml:trace>
  <inkml:trace contextRef="#ctx0" brushRef="#br0" timeOffset="54">6904 11656 9 0,'0'0'0'0,"-12"-22"0"0,12 12 0 0,-10-1 1 0,10 0-1 0,0 0 2 0,0-1-1 0,0 12 11 0,10 12-6 0,2 21 0 0,-1 10-1 0,-1 11-1 0,-10 1-2 0,12-12-1 0,-1 1-1 0,-11-1 1 0,0-10-2 0,10-22-1 0,1 10-11 0,-11-21-9 0,11 0 17 0,-11 0-2 0</inkml:trace>
  <inkml:trace contextRef="#ctx0" brushRef="#br0" timeOffset="55">6904 12309 6 0,'0'0'0'0,"-22"0"0"0,22-11 2 0,-10 1 1 0,10-13-2 0,10 12-1 0,-10 0 2 0,10 11 1 0,-10 0 3 0,12 22 1 0,-12 11-1 0,11 10-4 0,-11 12-2 0,0-2 0 0,10-9-1 0,2-23 0 0,-1 13-1 0,-11-23-5 0,10 0-9 0,12-2 9 0,-22-9 3 0</inkml:trace>
  <inkml:trace contextRef="#ctx0" brushRef="#br0" timeOffset="56">7991 11721 7 0,'0'0'0'0,"-11"0"1"0,1-10 1 0,10 10-1 0,0 0-1 0,10-11 0 0,1 11 0 0,10-11 0 0,-9 11 0 0,-1 0 1 0,-11 11 0 0,0 10 1 0,0 12-2 0,10 0-1 0,-10 10-2 0,12 12-2 0,-12-12-1 0</inkml:trace>
  <inkml:trace contextRef="#ctx0" brushRef="#br0" timeOffset="57">7991 12319 3 0,'-11'11'0'0,"11"0"0"0,0 11 0 0,-10-11 1 0,10 11 0 0,0 0-1 0,10-12 0 0,1 11 0 0,-11 2 0 0,0-2-1 0,11 0 1 0,-11 13 0 0,0-12 0 0,0 10-1 0,0-21 1 0,0 11-1 0,0 0 0 0,10-22 0 0</inkml:trace>
  <inkml:trace contextRef="#ctx0" brushRef="#br0" timeOffset="58">5848 13809 7 0,'0'0'-1'0,"0"0"1"0,0 0 0 0,12-11 0 0,-12 11 0 0,0 0 0 0,0-11 0 0,0 11 0 0,0 0 0 0,0-11 0 0,0 1 1 0,0-1-1 0,0 0 0 0,0 0 0 0,0 0 0 0,11 0 0 0,-11 11-1 0,0-11 1 0,11 11 0 0,-11 11 1 0,-11-11-1 0,11 22 1 0,-11-11 0 0,11 11-1 0,0 10 0 0,0-10 0 0,0 0 0 0,11-1 0 0,-11 1 0 0,0 0 0 0,-11 1 1 0,11-13 2 0,0 0-1 0,-12-10 0 0,12 11-1 0,0-11-1 0,0-11 0 0,0 1 0 0,0-12 0 0,0 0 0 0,0-11 0 0,0 12 0 0,0-12 0 0,12 11 0 0,-12 11 0 0,0-10 0 0,11 10 0 0,-11 0 0 0,0 11 0 0,0 0 0 0,0 0 1 0,0 0-1 0,0 0 0 0,0 11 0 0,11 11 0 0,-11-1 0 0,0 1 0 0,0 11 1 0,0-12-1 0,0-10 3 0,-11 11 0 0,0-11-1 0,11 12-1 0,0-23-2 0,0 0 1 0,0 0-1 0,0-12 1 0,0 1 0 0,11-22 0 0,-11-10 0 0,0-1 0 0,11 12 0 0,-11-1 0 0,0 11 0 0,0-10 0 0,11 21 0 0,-11 0 0 0,0 22 3 0,0 11-2 0,0 10 1 0,0 23-2 0,0-1 0 0,0 0 0 0,0-10 0 0,0-1 0 0,0-9 1 0,0-13 1 0,0 0 1 0,-11-10 1 0,11 1-1 0,0-12-2 0,0 0-2 0,0 0 1 0,0-12 0 0,11-10-1 0,-11 1 0 0,10-23 0 0,-10 1 0 0,0-1 1 0,0 1 0 0,0 10 1 0,-10 1-1 0,10 32 0 0,0-11 0 0,0 22 0 0,0-1 1 0,0 1 0 0,0 0 0 0,-11 22 1 0,11-11 0 0,0-1-2 0,-11 12 0 0,11 0 0 0,11-12-2 0,0-10-10 0,-1 0-13 0,2-33 14 0</inkml:trace>
  <inkml:trace contextRef="#ctx0" brushRef="#br0" timeOffset="59">6958 13766 0 0,'0'0'0'0,"0"0"0"0,-10 0 0 0,10 0 0 0,0-11 0 0,0 11 0 0,0-11 0 0,0 0 0 0,0 0 0 0,0 0 1 0,10 11 0 0,-10 0-1 0,0 0 0 0,0 0 1 0,0 0-1 0,0 22 0 0,11 0 0 0,-11 10 0 0,0-10 0 0,0 11-1 0,0-12 1 0,0 1 1 0,0-11-1 0,0 0 0 0,0 0 0 0,0-11 0 0,0 0 1 0,0 0-1 0,0-22 0 0,11 0 0 0,-11 1 1 0,10-12-1 0,-10 11 0 0,0-10 0 0,0-1 0 0,0 11 1 0,-10 0-1 0,10 12 0 0,0 10 0 0,0 0 0 0,0 0 0 0,0 10 1 0,0 12-1 0,0 0 0 0,0 21 0 0,0-21 0 0,0 0 1 0,0 0-1 0,0-11 0 0,10 10 0 0,-10-21 0 0,0 11 0 0,0-11 0 0,0 0 1 0,0-11 0 0,0-21-1 0,0 10 1 0,0-22-2 0,-10 1 1 0,10 10 0 0,0 12 1 0,0 10-1 0,0 0 1 0,0 11-1 0,0 11 1 0,0 0 1 0,-11 10-1 0,11-10-1 0,11 11-1 0,-1-11-2 0,13 0-6 0,-13-11 6 0</inkml:trace>
  <inkml:trace contextRef="#ctx0" brushRef="#br0" timeOffset="60">4794 13776 12 0,'0'0'0'0,"0"0"0"0,0-10 0 0,0 10 0 0,0-11 0 0,0 0 0 0,0 0 1 0,-10 11 1 0,10-11 0 0,0 11 0 0,0 11 0 0,0 32-1 0,0 12 0 0,0-1 1 0,-11 1-1 0,11 0 0 0,11-13-1 0,-11-9 0 0,10-22 1 0,-10-1-2 0,0 2 2 0,12-12-1 0,-12 0 2 0,0-12-2 0,0-9 0 0,0-12 0 0,-12-43-2 0,12 33 0 0,0 10 1 0,12 11 1 0,-12-10-1 0,0 10 2 0,10 0-1 0,-10 11 1 0,0 11-1 0,10-10 0 0,2 10 0 0,-12 10 1 0,11 1 0 0,-11 22 0 0,0 0 1 0,0-1 0 0,0-10-1 0,0 1 0 0,0-13 0 0,0-10-1 0,10 0-1 0,2 0-3 0,-1-33-10 0,10 11-3 0</inkml:trace>
  <inkml:trace contextRef="#ctx0" brushRef="#br0" timeOffset="61">9057 13624 0 0,'0'0'0'0,"0"0"0"0,0 0 0 0,11 11 1 0,-11 0-1 0,11 11 1 0,-11 10-1 0,0-10 0 0,0 0 0 0,0 0 0 0,0-12 0 0,-11 1 1 0,11-11 0 0,-11 11 0 0,11-11-1 0,0 0 0 0,0-11 0 0,11-10 1 0,-11 10-1 0,11-22 1 0,-11 11 0 0,0-10 0 0,0 10 0 0,0-11 1 0,0 33 0 0,-11-11-1 0,11 11-1 0,0 0 1 0,0 11-1 0,11 0 1 0,-11 11-1 0,0 11 1 0,10-1-1 0,-10 12 1 0,0-12-1 0,0-10 0 0,0 0 1 0,0 0 0 0,-10-12 0 0,10-10 0 0,-11 0 0 0,11 0 0 0,0-10-1 0,0-12 2 0,0-11-2 0,0 1 1 0,11-1-2 0,-11 11-4 0,0 0-6 0,0 12 2 0,0 10 7 0</inkml:trace>
  <inkml:trace contextRef="#ctx0" brushRef="#br0" timeOffset="62">8057 13874 0 0,'0'-21'0'0,"0"-12"0"0,0-11 0 0,0 1 0 0,0-1 0 0,-12 1 0 0,12 10 1 0,-21 22-1 0,21 1 0 0,0 10 0 0,-12 0 0 0,12 10 0 0,-10 23 0 0,10 0 0 0,-11 10 1 0,11 22-2 0,0-10 1 0,11-12-1 0,-1-10 1 0,13-10 0 0,-23-13 0 0,10 0 0 0,2-10 0 0,-1 0 0 0</inkml:trace>
  <inkml:trace contextRef="#ctx0" brushRef="#br0" timeOffset="63">6969 13733 0 0,'0'0'0'0,"0"0"0"0,0 0 0 0,-11 0 0 0,11 0 0 0,0 0 0 0,0 11 0 0,0-11 0 0,0 0 0 0,0 0 0 0,0 0 0 0,0 0 0 0,0 0 0 0,-10 0 0 0,10 0 0 0,0 11 0 0,0-11 0 0,0 0 0 0,0 0 0 0,0 0 0 0,0 0 0 0,0 0 0 0,0 0 1 0,0-11-1 0,-11 22 5 0,11-11-4 0,0 0 0 0,0 0 0 0,0 0 1 0,0 0-1 0,0 0 0 0,0 0-1 0,0 0 0 0,0 0-1 0,0 11-7 0,11-11 4 0,-11 0 4 0</inkml:trace>
  <inkml:trace contextRef="#ctx0" brushRef="#br0" timeOffset="64">6740 13798 1 0,'0'0'0'0,"0"0"-1"0,0 0 2 0,-10 0 0 0,10 0 1 0,0-11 2 0,0 11 1 0,0 0 0 0,0 0 0 0,-11 0-2 0,22 0 16 0,-1 0-16 0,-10-11-1 0,12 11-1 0,-1 0 0 0,11 0 0 0,-12-10-1 0,1 10 1 0,0 0 0 0,-1 10-1 0,13-10 1 0,-13 0 0 0,12 0 0 0,-12-10 0 0,2 10 0 0,9 0 0 0,-9 0 0 0,-12-11 0 0,11 11 0 0,-11 0 0 0,10 0 0 0,-10 0 1 0,11 0-2 0,-11 11 1 0,0-11 0 0,0 0-1 0,11 0 1 0,-11 0-1 0,0 0 0 0,10 0 1 0,-10 0-1 0,12 0 0 0,-12 0 1 0,0 0-1 0,0 0 0 0,11 0 0 0,-11 0 0 0,10 0 1 0,-10 0-2 0,0 0 2 0,0 0-2 0,12 0 1 0,-12 0 0 0,0 0 0 0,0 0 0 0,10 0 0 0,-10 0 0 0,0 0 0 0,0 0-1 0,0 0-2 0,10 0-11 0,-10 0-41 0,-10 0 55 0</inkml:trace>
  <inkml:trace contextRef="#ctx0" brushRef="#br0" timeOffset="65">6785 13766 0 0,'0'0'0'0,"0"0"0"0,0 10 0 0,-11-10 1 0,11 0 2 0,0 0 0 0,0 0 2 0,0 0 1 0,-11 0 1 0,11-10 1 0,11 10 11 0,-11 0-14 0,11 0-1 0,-11 0 0 0,10 0-1 0,-10 10-1 0,11-10 0 0,-11 11-1 0,11-11 0 0,-1 11 0 0,2-11-1 0,-1 0 1 0,-1 0 0 0,12 11 0 0,-12-11 0 0,2 0-1 0,-1 0 1 0,-11 0 0 0,10 0 0 0,-10 11 0 0,12-11 0 0,-12 11-1 0,11-11 0 0,-1 11 1 0,-10-11-1 0,11 0 1 0,-11 0-1 0,11 0 0 0,-11 0 0 0,10 0 1 0,-10 0-1 0,12 0 0 0,-12 0 0 0,11 0 0 0,-11 0 0 0,10 0 0 0,-10 11 0 0,12-11 0 0,-12 0 0 0,10 0 1 0,-10 0 0 0,0 0-1 0,10 0 1 0,2 0 0 0,-12-11-1 0,0 11 1 0,11 0-1 0,-11 0 0 0,10 0 0 0,-10-11 0 0,0 11 0 0,12 0 0 0,-12 0 0 0,11 0-1 0,-11 0 1 0,10 0 0 0,-10 0 0 0,0 0 0 0,11 0 0 0,-11 0 0 0,0 0 0 0,0 0 0 0,11 0 0 0,-11 0 0 0,0 0 0 0,0-11-1 0,10 11 1 0,-10 0 0 0,0 0 0 0,12 0 0 0,-12 0 0 0,0 0 0 0,0 0 0 0,0 0 0 0,11 0 0 0,-11-11 0 0,0 11 0 0,0 0 0 0,0 0 1 0,0 0-2 0,0 0 2 0,0 0 0 0,0-11 0 0,0 11 0 0,-11 0 0 0,11 0 0 0,0 0-1 0,-12 0 1 0,2 0-1 0,10 0 1 0,-11 0 0 0,0 11-1 0,11-11 0 0,-10 0 1 0,-1 0-1 0,-1 11 0 0,12-11 1 0,-10 0-1 0,-1 11 0 0,11-11 0 0,-12 0 0 0,12 0 1 0,-10 0-1 0,10 0 0 0,-10 0 0 0,10 0 0 0,-12 0 1 0,12 0-1 0,-10 0 1 0,-1 0-1 0,11 0 1 0,-12 0-1 0,12 0 0 0,-10 0 0 0,10 0 1 0,-11 0-1 0,0 0 0 0,11 0 1 0,-10 0-1 0,-1 0 0 0,-1 0 1 0,12 0-1 0,-10 0-1 0,-1 11 2 0,11-11-1 0,-12 0 0 0,12 0 0 0,0 0 0 0,0 0 0 0,-10 0 1 0,10 0-1 0,-10 0 0 0,10 0 0 0,-12 0 0 0,12 0 0 0,0 0 0 0,0 0 0 0,0 0 0 0,-10 0 0 0,20 0-1 0,-10-11 2 0,0 11-2 0,12 0 1 0,-12 0 0 0,10 0-1 0,0-11 1 0,2 11 0 0,-1 0-1 0,-1 0 1 0,2 0 0 0,-1 0-1 0,-11 0 1 0,10-11 0 0,1 11 0 0,-11 0 0 0,11 0 0 0,-11 0-1 0,10 0 1 0,-10 11 0 0,12-11-1 0,-1 0 1 0,-11 0 0 0,10 0 0 0,-10 0 0 0,12 0 0 0,-12 0 0 0,10 0 0 0,-10 0-1 0,10 0 1 0,2 0 0 0,-12 0-1 0,11 0 1 0,-11 0 0 0,10 0 0 0,2 0-1 0,-12 0 1 0,11 0-1 0,-11 0 2 0,10 0-2 0,-10 0 1 0,11 0 0 0,-11 0 0 0,11 0-1 0,-11 0 1 0,10 0 0 0,-10 0 0 0,0-11-1 0,0 11 2 0,12 0-2 0,-12 0 1 0,0 0 0 0,0 0 0 0,0 0 0 0,11 0 0 0,-11-11 0 0,0 11-1 0,11 0 1 0,-11 0 0 0,0 0 0 0,0 0 0 0,11 0-1 0,-11 0 1 0,0 0 0 0,0-11 0 0,10 11 0 0,-10 0-1 0,0 0 1 0,0 0 1 0,0 0-2 0,10 0 1 0,-10 0-1 0,0 0 1 0,0 0 0 0,0 0 0 0,0 0 0 0,-10 0 1 0,10 0 0 0,-10 0-1 0,10 0 1 0,-11 0-1 0,11 0 1 0,-11 0-1 0,0 0 0 0,11 0 1 0,-12 0-1 0,12 0 1 0,-10 0 0 0,-1-11-1 0,0 11 1 0,1 0-1 0,10 0 1 0,-11 0-1 0,-1 0 0 0,2 0 1 0,10 0-1 0,-11 0 1 0,11 0-2 0,-12 0 2 0,2 0-1 0,10 0 0 0,0 0 1 0,-10 0-1 0,10 0 0 0,0 0 0 0,-12 0 0 0,12 0 0 0,-10 0 1 0,10 0-1 0,-11 0-1 0,11 0 2 0,0 0-1 0,0 11 0 0,-12-11 0 0,12 0 0 0,0 0 0 0,0 0 0 0,12-11-1 0,-12 11 1 0,11 0-1 0,-1 0 0 0,2 0 0 0,-2 0 1 0,0 11 0 0,2-11-1 0,-1 0 1 0,-1 0-1 0,2 0 1 0,-1 0 0 0,-1 0-1 0,-10 0 1 0,11 0-1 0,0 0 0 0,-1-11 1 0,2 11-1 0,-12 0 1 0,11 0 0 0,0 0-1 0,-11 0 1 0,11 0-1 0,-11 0 1 0,10 11-1 0,-10-11 1 0,10 0-1 0,-10 0 1 0,0 0 0 0,12 0-1 0,-12 0 1 0,0 0 0 0,11 0-1 0,-11 0 1 0,0 0 0 0,11 0 0 0,-11 0-1 0,0 0 1 0,0 0 0 0,11-11 0 0,-11 11 0 0,0 0 0 0,0 0 0 0,0 0 0 0,0-10 0 0,0 10-1 0,0 0-70 0</inkml:trace>
  <inkml:trace contextRef="#ctx0" brushRef="#br0" timeOffset="66">7230 12776 3 0,'0'-11'0'0,"0"11"0"0,0-11 0 0,0 11 0 0,0 0 0 0,0-11 1 0,0 11 0 0,0 0 0 0,0 0 5 0,0 0-6 0,0 11 1 0,0 0-1 0,0 0 1 0,0 0 0 0,0 11-1 0,0-1 2 0,0 12-1 0,0 0-1 0,0-1 1 0,0-10-1 0,0 11 0 0,-12-12 0 0,12 1 0 0,0 12 0 0,-10-13 0 0,10 0 2 0,0 12 0 0,0-12 0 0,0 1 0 0,0 11-2 0,0-11 1 0,0-1-1 0,0 1-1 0,0 0 1 0,0-1-1 0,-10 2 1 0,10-2-1 0,0 0 1 0,0-9-1 0,0 10 1 0,0-1 0 0,0 1 0 0,0 0 0 0,0-11 0 0,0 9 0 0,0 3-1 0,0-12 1 0,0 11 0 0,-11-11 0 0,11 0 0 0,0 10-1 0,0-10 1 0,0 11 0 0,0-11 0 0,0 11-1 0,0-1 1 0,0-10 0 0,0 11-1 0,0-11 1 0,0 11 0 0,0-12 0 0,0 1 0 0,0 11-1 0,0-11 1 0,0 0 0 0,0 0 0 0,0 0 0 0,0-1 0 0,0-10 0 0,11 11 0 0,-11 0 0 0,0 0 0 0,0-11 0 0,0 11 0 0,0-11 0 0,-11 0 1 0,11 0 0 0,0 0 0 0,0-11 1 0,11-11-1 0,-11 1 0 0,0-1 0 0,0-11 0 0,0 11 0 0,0-10 0 0,10-1 0 0,-10-10 0 0,10-1 1 0,-10 1-1 0,12-1 0 0,-12 1 0 0,11-2 0 0,-11 14 0 0,0-3 0 0,0 3 1 0,0-3-1 0,0 3 0 0,11-3 0 0,-11-9 1 0,0 22-1 0,0-13-1 0,0 13 1 0,0-12 0 0,0 12 0 0,0-12 1 0,0 0-1 0,0 13 0 0,0-14 0 0,0 1 1 0,0 12-1 0,-11-12 0 0,11 11 0 0,0-10 0 0,0 21 0 0,0-11-1 0,0 11 1 0,0 0-1 0,0 0 1 0,0 0-1 0,0 1 0 0,0-1 1 0,0 0-1 0,0-11 1 0,0 11-1 0,0 0 1 0,0 1 0 0,0-1-1 0,0 0 0 0,0 0 0 0,0 11 1 0,0 0-2 0,0 0 1 0,0 22 0 0,0-11 0 0,0 10 0 0,0 1 1 0,-11 11-1 0,11 21 0 0,0 0 1 0,0 1-1 0,11-1-1 0,-11 0 1 0,0 2-1 0,0-3 1 0,0 2-1 0,0-12 1 0,0 0-1 0,0 1 0 0,0 0 0 0,0-2 0 0,11 3 0 0,-11-13 1 0,11 1-1 0,-11-1 2 0,0-10-1 0,0 11 2 0,0-12 0 0,0-10-1 0,0 0 0 0,0 0 0 0,0-11-1 0,0 11 0 0,0-22-44 0,0 0 18 0,0 0 26 0</inkml:trace>
  <inkml:trace contextRef="#ctx0" brushRef="#br0" timeOffset="67">7230 12711 3 0,'0'0'0'0,"-12"0"0"0,12 0 0 0,0 0 3 0,0 0-1 0,0 0 1 0,0 11 3 0,0 10-2 0,0 1-1 0,0 22 0 0,0-12-2 0,0 12 0 0,0 10 1 0,0-10-1 0,0 10 1 0,0-10 1 0,0 10-1 0,0-11 0 0,0-10-1 0,0 10-1 0,-10 12 0 0,10-11 0 0,0-1 0 0,0 0 1 0,0 1-1 0,-10-1 0 0,10 1 1 0,-11-1 0 0,11-10 1 0,0 0-1 0,0-1 0 0,0 1 0 0,0-11-1 0,0-1 1 0,0 12-1 0,0-11 0 0,-11-11 1 0,11-1-1 0,0 1 1 0,0-11-1 0,0 0 0 0,0 0 1 0,0-11-1 0,0 1 1 0,11-12-1 0,-11 11 0 0,0 0 1 0,0 0-2 0,11 0 2 0,-11-10-1 0,0 10 0 0,0-11 0 0,10 0 0 0,-10-21 1 0,10-1 0 0,-10-10 0 0,12-11 1 0,-12-1 0 0,0 11 0 0,11 2 0 0,-11-2 0 0,0 2 1 0,0-2-1 0,0 12-1 0,-11-12 2 0,11 11-1 0,0 1 0 0,0-1 0 0,0 1-1 0,0 10 1 0,11-10-1 0,-11 32 0 0,0-22 0 0,0 11 0 0,0 11-1 0,0 11 0 0,0-10 1 0,0 10-1 0,0 0-1 0,0 0 2 0,0 0-2 0,0 10 1 0,0 1 0 0,0 11-1 0,0 11 0 0,0 10-1 0,0 12 0 0,-11-1 0 0,11-11 0 0,0 13 0 0,0-3 0 0,0 2 0 0,0 10 0 0,0-10 0 0,-12 10 0 0,12-11 1 0,-10 0 0 0,10-1 1 0,0-8 1 0,0-12-1 0,0 10 1 0,0-21 0 0,0 0-1 0,0-12 1 0,0 12 0 0,0 0 1 0,0-11-2 0,0 0 1 0,0-11 0 0,0 11 0 0,0-11-1 0,10 0 0 0,-10 0 0 0,0 0-3 0,0-11-8 0,0 0-5 0,12-11-5 0,-1 0-1 0,-11-10 18 0,0 10 4 0</inkml:trace>
  <inkml:trace contextRef="#ctx0" brushRef="#br0" timeOffset="68">7296 12689 3 0,'0'0'0'0,"0"0"0"0,-11 0 3 0,11 0 4 0,-12 11 2 0,2-11 0 0,-1 11 1 0,11-11-2 0,-11 0 0 0,11 11 2 0,0-11 0 0,11 0 19 0,-11 0-20 0,11 0-7 0,-1 0 1 0,-10 0-1 0,12 0-1 0,-1 0-1 0,-1 0 0 0,1 11 0 0,10-11 0 0,-9 0 1 0,-1 0-2 0,-1-11 2 0,12 11-1 0,-12 0 0 0,2 0 0 0,-1 0 0 0,-1 0 0 0,2 0 0 0,-12 0-1 0,11 11 0 0,-1-11 1 0,12 10-1 0,-12-10 1 0,2 0 0 0,-1 11-1 0,-1-11 1 0,-10 0 0 0,12 0-1 0,-1 0 0 0,-2 11 1 0,-9-11 0 0,12 0 0 0,-12 0 0 0,11 11-1 0,-11-11 1 0,10 0-1 0,2 11 1 0,-12-11-1 0,22 0 2 0,-11 0-2 0,-1-11 1 0,0 11 1 0,2-11-2 0,-1 11 1 0,0 0 0 0,0 0 0 0,-11 0-1 0,10 0 1 0,2 0 0 0,-2 0-1 0,1 0 1 0,11-11 0 0,-12 11 0 0,13-11 0 0,-2 1 1 0,-21 10-2 0,11-11 2 0,-1 11-1 0,2 0 0 0,-1 0 0 0,-1 0-1 0,-10 0 1 0,12 0 0 0,-2 0 0 0,0 0 0 0,2 0 0 0,-1 0 0 0,-1 0 0 0,2 0 0 0,-1-11 0 0,-11 11 0 0,10 0 0 0,1 0 0 0,-11-11 0 0,11 11 1 0,-11 0-1 0,10 0 0 0,-10 0-1 0,12 0 1 0,-1 0 1 0,-1 0-1 0,2 0-1 0,-12 0 1 0,11 0 0 0,-11 0 0 0,9 0 0 0,3 0 0 0,-12 0 0 0,11 0 0 0,-11 0 0 0,0 0 0 0,10 0 0 0,-10 0 0 0,12 0 0 0,-12 0 0 0,11 0 0 0,-11 0 0 0,11 0 0 0,-11 0 0 0,0 0 0 0,11 0 0 0,-11 0 0 0,0 0 0 0,10 0 1 0,-10 0-1 0,0 0 0 0,0 0 0 0,0 0 0 0,0 0 0 0,11 0 0 0,-11 0-1 0,0 0-8 0,11-11-8 0,-1 11-1 0,-10 0 0 0,12 11 1 0,-1-11 4 0,-11 0 4 0,0 11 3 0,0-11 2 0,10 0 2 0,-10 0 2 0</inkml:trace>
  <inkml:trace contextRef="#ctx0" brushRef="#br0" timeOffset="69">8209 12722 0 0,'0'-11'0'0,"11"11"0"0,-11-11 2 0,0 11 1 0,0 0 1 0,0-11-2 0,0 11-1 0,0 0 1 0,10 0 2 0,-10 0-2 0,12 0 2 0,-12 11-1 0,0 0 0 0,10 0 0 0,-10 0 0 0,0-1 0 0,10 12-1 0,-10-11-2 0,0 11 0 0,12 0 0 0,-12-12 0 0,0 12 0 0,0 0 0 0,0 0 1 0,11-1 1 0,-11 1 0 0,0 0 0 0,0 0-2 0,0 10 0 0,0-21-1 0,10 11 1 0,-10 0 0 0,0-11 0 0,0 10 0 0,0-10 0 0,12 11 0 0,-12-11 0 0,0 11-1 0,0-12 1 0,0 12-2 0,11 1 1 0,-11 8 0 0,0-9-1 0,0 0 1 0,0-1 0 0,0 2 0 0,0-2-1 0,0 0 1 0,0 2 0 0,0-12 0 0,0 10 0 0,0 12-1 0,0-22 1 0,0 11 0 0,0 10 0 0,0-10-1 0,0 11 1 0,-11-1-1 0,11-10 1 0,0 21-1 0,-12-21 1 0,12-11 0 0,0 11 1 0,12-11 0 0,-12 0-1 0,0-11 1 0,0 10-1 0,0 1 1 0,0 0 0 0,0 0 0 0,0-11-1 0,0 11 1 0,0-11 0 0,11 0 0 0,-22 0 0 0,11 11 0 0,11-22 0 0,-11 11 0 0,0-11 1 0,0 11-1 0,0-11 0 0,0 0 0 0,0 0 1 0,0 1-1 0,0-12 1 0,0 0 0 0,0-11 0 0,-11-10 1 0,11-1 1 0,0 1-1 0,0-11 2 0,0-2 0 0,0 14 0 0,0-2 1 0,0-10 1 0,0 10-1 0,0-10 1 0,0-1-1 0,0 1-1 0,-12 12 1 0,12-3-1 0,0 13 1 0,-10-1-1 0,10 11 0 0,0-10-1 0,0 10-1 0,0 0 0 0,0 0-1 0,0 12 1 0,0-1-2 0,0 0 1 0,0 11-1 0,0 0 1 0,0 0-2 0,0 0 2 0,0 0-1 0,0 0 0 0,0 0 0 0,0-11 0 0,0 11 0 0,-11 0 0 0,11 0-1 0,0 11-5 0,0 11-17 0,11-1-19 0,-11 12 12 0,0-11 30 0</inkml:trace>
  <inkml:trace contextRef="#ctx0" brushRef="#br0" timeOffset="70">8372 13776 0 0,'0'0'0'0,"0"0"0"0,0 0 0 0,11 0 0 0,-1-10 1 0,-10 10-1 0,23 0 1 0,-23 0 0 0,9 0-1 0,3-11 1 0,-12 11 0 0,0 0 0 0,11 0 0 0,-11 11 0 0,10-11 0 0,-10 0-1 0,12 0 1 0,-12 0-1 0,11 0 1 0,-11 0 0 0,10 0 0 0,2 0 0 0,-2 0 0 0,0-11 1 0,2 11-1 0,-12 0 1 0,11 0 0 0,-11 0-1 0,11 0 1 0,-11 0-1 0,21 0 0 0,-21 0 1 0,12 0-1 0,-12 0 0 0,10 0 0 0,1 0 1 0,-11 0 0 0,0 0 0 0,11 11 0 0,-11-11 0 0,11 0 1 0,-11 0-1 0,0 0 0 0,10 10-1 0,-10-10 0 0,12 0 0 0,-12 0-1 0,11 0 2 0,-11 11 0 0,10-11-1 0,-10 0 1 0,0 0 0 0,0 0 0 0,0 0-1 0,11 0 0 0,-11 0 1 0,0 11-1 0,11-11-1 0,-11 0 1 0,10 0 0 0,-10 0 0 0,12-11-1 0,-12 11 1 0,0 0 0 0,0 0-1 0,0 0 2 0,0 0-2 0,-12 0 0 0,2 0 0 0,10-11 0 0,-11 11-7 0,0-10-15 0,-10-1-14 0,9 0 26 0</inkml:trace>
  <inkml:trace contextRef="#ctx0" brushRef="#br0" timeOffset="71">8372 13755 0 0,'0'0'0'0,"11"0"0"0,-11 0 1 0,10 0 0 0,2-11 1 0,-1 11-1 0,-2 0 0 0,3 0 1 0,-1 0-1 0,11 0 0 0,-11 0 0 0,-1 0 0 0,2 0 0 0,8 0 1 0,-20 0-1 0,23 0 0 0,-12 0 0 0,0 0 1 0,-1 0-2 0,2 0 1 0,-12 0-1 0,10 11 1 0,1-11 0 0,11 0-1 0,-22 0 0 0,10 0 1 0,2 0-1 0,-1 0 0 0,-1 0 0 0,1 0 0 0,0 0 0 0,-1-11 0 0,2 11 0 0,-1 0 0 0,-1 0 0 0,2 0 0 0,-12 0 0 0,10 0-1 0,-10 0 1 0,10 0 0 0,2 0 0 0,-12 0-1 0,11 11 1 0,-11-11 0 0,10 0-1 0,2 0 1 0,-1 0 0 0,-11 0-1 0,10 0 1 0,1 0 0 0,0 0 0 0,-11 0-1 0,10 11 1 0,-10-11 0 0,0 0-1 0,12 0 1 0,-1 10 0 0,-11-10 0 0,10 0-1 0,-10 0 1 0,12 0 0 0,-1 0 0 0,-11 0-1 0,9 0 1 0,3 11 0 0,-12-11 0 0,11 0-1 0,-1 0 1 0,-10 0 0 0,0 0 0 0,12 0 0 0,-1 0 0 0,-11 0 0 0,11-11 0 0,0 11 0 0,-11 0-1 0,10 0 1 0,0 0 0 0,2 0 0 0,-12 0 0 0,11 0 0 0,-11 0 0 0,0 0 0 0,11 0 0 0,-11 0 0 0,11 0 0 0,-11 0 0 0,10-10 0 0,-10 10 0 0,12 0 0 0,-12 0 0 0,10 0 0 0,-10 0 0 0,11 0 0 0,-11 0 0 0,11 0 0 0,-11 0 0 0,11-11 0 0,-1 11 0 0,2 0 1 0,-1 0-1 0,-11-11 0 0,10 11 0 0,1 0 0 0,-11 11 0 0,11-11 0 0,-11 0 0 0,10 0 0 0,-10 0 0 0,12 0 0 0,-12 0 0 0,11 0 0 0,-11 0 0 0,10 11 0 0,-10-11 0 0,0 0 0 0,12 0 0 0,-12 0 0 0,11 0 0 0,-11 0 0 0,9 0 0 0,-9 10 0 0,12-10 0 0,-12 0 0 0,0 0 0 0,11 0 0 0,-1 0 0 0,-10 0 1 0,12 0-1 0,-12 0 0 0,11 0 0 0,-1 0 1 0,-10 0-1 0,12 0 0 0,-12 0 0 0,10 0 0 0,-10-10 0 0,0 10 1 0,10 0-1 0,-10 0 0 0,0 0 0 0,12 0 0 0,-12 0 0 0,0 0 0 0,11 0 1 0,-11 0-1 0,0 0 0 0,10 0 0 0,-10 0 0 0,0 0 0 0,12 0 0 0,-12 10 0 0,11-10 1 0,-11 0-1 0,9 0 0 0,-9 0 0 0,12 0 1 0,-12 11-1 0,11-11 0 0,-11 0 0 0,10 0 0 0,-10 0 1 0,0 0-1 0,0 0 0 0,0 0 0 0,12 0 0 0,-12 0 0 0,11 0 0 0,-11 0 1 0,11 0-1 0,-11 0 0 0,0 0 1 0,0 0-1 0,11 0 0 0,-11 0 0 0,0 0 0 0,0 0 1 0,10 0-1 0,-10 0 0 0,0 0 0 0,0 0 2 0,-10 0-3 0,-1 0 1 0,0 0 0 0,0 0 0 0,-11 0-1 0,11 0 1 0,-10 0-1 0,-2 0 1 0,2 0-1 0,9 0 1 0,-8 0-1 0,8 0 1 0,2 0 0 0,-1 0 0 0,-11 0 0 0,11-11 0 0,-1 11 0 0,-8 0 0 0,-2 0-1 0,11 11 1 0,-1-11 0 0,2 0 0 0,-1 0-1 0,0 11 1 0,1-11 0 0,10 0 0 0,-11 0 0 0,-1 0 1 0,2-11-1 0,10 11 0 0,-22 0 0 0,11 0 0 0,1 0 0 0,-2 0 0 0,2 0 1 0,-1 0-1 0,0-11 0 0,11 11 0 0,0 0 1 0,-11 0-1 0,11-10 0 0,0 10 0 0,0 0 0 0,0 0 0 0,0-11 0 0,11 11 0 0,0 0 0 0,0-11 0 0,-1 11 0 0,12 0 0 0,-11-11 0 0,0 11 0 0,10 0 0 0,2 0 1 0,-13 0-2 0,12 0 2 0,-12-11-1 0,13 11 1 0,-1 0-1 0,-2 0 0 0,-8 0 1 0,9 0-1 0,-9 0 0 0,9 0 1 0,-9 0-1 0,8 0 1 0,-8 0-1 0,-1 0 1 0,-1 0 0 0,13 0 0 0,-14 0-1 0,3 0 1 0,-1 0-1 0,-1 0 1 0,2 0 0 0,-1 0-1 0,0 11 1 0,0-11-1 0,-1 0 1 0,-10 0-1 0,11 11 1 0,0-11-1 0,-1 0 1 0,13 0 0 0,-13 0 0 0,2 0 0 0,-2 0 0 0,-10 0-1 0,10 0 1 0,2 0-1 0,-12 11 1 0,11-11 0 0,-1 0-1 0,2 0 1 0,-1 0-1 0,-1 11 2 0,-10-11-1 0,11 0 0 0,0 0-1 0,-1 0 1 0,2 0 0 0,-12 0 0 0,11 0-1 0,-11 0 1 0,10 0-1 0,-10 0 1 0,0 0-1 0,12 0 0 0,-12 0 0 0,0 0 0 0,0 0 1 0,0 0-1 0,11 10 0 0,-11-10 0 0,0 0 0 0,0 0 0 0,-11 0 0 0,11 0-1 0,0 0 1 0,-12 0 0 0,12 0-1 0,-10 0 1 0,-13-10-1 0,13 10 0 0,-1 0 0 0,0 0 0 0,1 0 0 0,-1-11 0 0,-1 11-1 0,2 0 2 0,-13 0-1 0,13 0-1 0,-12-11 1 0,12 11 0 0,-13 0 0 0,13 0 0 0,-1 0 0 0,-10 0 0 0,10 0 1 0,11 0-1 0,-11 0 0 0,11 0 1 0,-11 0 0 0,11 0 0 0,0 0 0 0,0 0-1 0,-12 0 1 0,12 0 0 0,0 0 0 0,12 0 0 0,-1 0-1 0,0 0-13 0,10-11-5 0</inkml:trace>
  <inkml:trace contextRef="#ctx0" brushRef="#br0" timeOffset="72">9795 12667 0 0,'0'0'0'0,"0"0"1"0,0 11 1 0,0-11 0 0,0 22 0 0,0-11 0 0,0 11 2 0,0-1-1 0,12 1 0 0,-12 11 0 0,0-12 0 0,0 12-2 0,11 0 1 0,-11 10-1 0,10-21 1 0,2 21-2 0,-12-21 2 0,0 12-1 0,11-3 1 0,-1 3-1 0,-10-3 1 0,0-9-1 0,0 11-1 0,0 10 0 0,0-9 1 0,0-3-1 0,0 3 1 0,0-13 0 0,0 1 0 0,0 0-1 0,0 9 1 0,12-8 1 0,-12-1-1 0,0-2 1 0,0 14 0 0,0-12-1 0,0 0 0 0,0-1 0 0,0 1-1 0,0 0 0 0,0 0 1 0,0-12-1 0,0 23 0 0,0-22 0 0,0 11 0 0,0-1 0 0,0 1 0 0,0-11 0 0,0 0 1 0,0 0-2 0,0 0 2 0,0 0-1 0,0-11 0 0,0 10 0 0,0-10 0 0,0 11 0 0,0-11 0 0,0 0 0 0,0 11 0 0,0-11 0 0,0 0-1 0,-12 0 1 0,12-11 1 0,0-21-1 0,0-1 0 0,0 0 1 0,0 1-1 0,0-12 1 0,0-10 0 0,0 0 0 0,0-1 1 0,0 1-1 0,0-11 1 0,0 10 0 0,12 1 0 0,-12 10 0 0,0 2-1 0,0 9 0 0,0 11 0 0,0-11-1 0,0 23 0 0,0-2 1 0,-12 1-1 0,12 0 0 0,0 11 1 0,0-10-2 0,0 10 1 0,0 10-1 0,0 1 1 0,0 12-1 0,0-2-1 0,0 11 1 0,0 13-2 0,0 20 0 0,0-11-3 0,0 11-6 0,0 0-5 0,0 0 3 0,0-10 4 0,12-12 4 0,-12-32 6 0</inkml:trace>
  <inkml:trace contextRef="#ctx0" brushRef="#br0" timeOffset="73">9818 12700 0 0,'0'-11'0'0,"0"11"3"0,0 0 6 0,10 0 13 0,-10 0-19 0,12 0 1 0,-12 0-2 0,11 0 1 0,-1 0-1 0,2 0 1 0,-2 0-1 0,0-11 1 0,2 11-1 0,-1 0-1 0,0 0 1 0,0 0 0 0,-1 0-1 0,2 0 1 0,-2 0-1 0,12 0 0 0,-11 11-1 0,-1-11 1 0,2 0-1 0,9 0 1 0,-10 0-1 0,0 0 1 0,-1 0-1 0,2 0 1 0,-1 0-1 0,-1 11 0 0,-10-11 0 0,12 0 0 0,-1 0 1 0,-2 0-1 0,3 0 0 0,9-11 0 0,-9 11 0 0,-1 0 0 0,-1 0 1 0,1 0-1 0,0 0 0 0,-1 0 1 0,2 0-2 0,-1 0 1 0,-1 0 1 0,2 0-1 0,-1 0 0 0,-2 0 0 0,3 0 1 0,-1 0-1 0,11 0 0 0,-11 0 1 0,0 0 0 0,0 0 0 0,-1 0 0 0,0 0 0 0,13 0 0 0,-23 0 1 0,22 0 0 0,-12-11-1 0,12 11 1 0,-11 0-2 0,0-11 2 0,0 11-1 0,-1 0 0 0,2 0 0 0,-12 0 0 0,11 0-1 0,10 0 1 0,-10 0 0 0,-1 0 0 0,2 0 0 0,-1 0 0 0,-1 0-1 0,2 0 0 0,-1 0 1 0,-2 0-2 0,3 0 2 0,-1 0 0 0,-1 0-1 0,2 0 1 0,-1 0-2 0,-1 0 2 0,2-10-1 0,-2 10 0 0,-10 0 1 0,10 0-1 0,2 0 0 0,-1 10 0 0,-1-10 1 0,2 0-2 0,-12 0 2 0,11 0-1 0,0 0 0 0,-1 0 0 0,1 0 1 0,-1 0-1 0,2 0 0 0,-1 0-1 0,0 0 2 0,0 0-1 0,-1 0 1 0,-10 0-2 0,11 0 2 0,0 0-2 0,-1 0 1 0,-10 0 1 0,12 0-1 0,-12 0-1 0,11-10 1 0,-11 10 0 0,10 0 0 0,-10 0-4 0,12 0-16 0,-12 0-23 0,10 0 9 0</inkml:trace>
  <inkml:trace contextRef="#ctx0" brushRef="#br0" timeOffset="74">10819 12700 0 0,'0'0'0'0,"0"0"4"0,0 0-2 0,10 0 2 0,-10 0 1 0,11-11 0 0,-11 11-1 0,10 0 0 0,2 0 0 0,-12 0-1 0,11 0 0 0,0 0 0 0,0 0 0 0,-1 0-1 0,1 0-1 0,0 0 1 0,-1 0-1 0,2 11 1 0,-1-11 0 0,-1 0 0 0,2 0 0 0,-2-11 0 0,0 11-1 0,2 0 1 0,-1 0-1 0,-1 0 1 0,2 0-1 0,-1 0 0 0,-1 0 1 0,1-11 0 0,0 11 0 0,-1 0 0 0,2 0-1 0,9 0 0 0,-9-11 0 0,-1 11 0 0,-11 0-1 0,9 0 1 0,3 0 0 0,-12 11-1 0,11-11 1 0,-1 0 0 0,2 0-1 0,-1 0 1 0,-1 0-1 0,-10 0-1 0,12 0 2 0,-2 0-1 0,0 0 0 0,-10 0 0 0,12 11 0 0,-1-11 0 0,0 0 1 0,0 0-1 0,-1 11 0 0,2-11 0 0,-2 0 0 0,1 0 0 0,0 0 0 0,0 0 0 0,-1 0 0 0,2 0 1 0,-1 0-1 0,-1 0 1 0,1 0-1 0,-11 11 0 0,11-11 1 0,-1 0-1 0,-10 0 0 0,12 0 1 0,-12 0-1 0,11 0 0 0,-11 0 0 0,10 11 0 0,2-11 0 0,-1 0 0 0,-2 0 0 0,-9 0 0 0,12 0 0 0,-1 0 0 0,-1 0 1 0,2-11-2 0,-12 11 2 0,11 0-1 0,-11 0 0 0,10 0 1 0,2 0-1 0,-2 0 0 0,-10 0 0 0,10 0 1 0,2 0-2 0,-1 0 1 0,-11 0 1 0,10 0-1 0,-10 0 0 0,12 0 0 0,-1 0 0 0,-11 0 0 0,10 0 0 0,1 0 0 0,-11 0 0 0,11 0 0 0,-1 0 0 0,-10 0 0 0,12 0 0 0,-1 0 1 0,0 0-2 0,0 0 1 0,-1 0 0 0,0 0 0 0,2 0 0 0,-1 0 0 0,-11 0 0 0,11 0 0 0,0 0 0 0,-1 11 0 0,2-11 0 0,-12 0-1 0,10 11 2 0,1-11-1 0,11 0 0 0,-12 10 0 0,2-10 0 0,-1 0 0 0,-1 0 0 0,12 0 0 0,-12 0 0 0,2 0 0 0,-1 0 0 0,-1 0 0 0,-10 0 1 0,12 0-1 0,8 0 0 0,-8 0-1 0,-1 0 1 0,-1 0 0 0,2 0 0 0,-1 0 0 0,-1-10 0 0,2 10 0 0,-2 0 0 0,0 0 0 0,2 0 0 0,-1-11 0 0,-1 11 0 0,2 0 0 0,-12 0 0 0,11 0-1 0,0 0 0 0,-1 0 1 0,1 0-1 0,-11 0 1 0,10-11 0 0,2 11 0 0,-1 0 0 0,0 0 0 0,0 11 0 0,-1-11-1 0,1 0 2 0,-11 0-2 0,11 0 1 0,-1 0 0 0,2 0-1 0,-1 0 2 0,-11-11-1 0,10 11 0 0,-10 0-1 0,12 0 1 0,-1 0 0 0,-2 0 0 0,-9 0-1 0,12 0 1 0,-1 0-1 0,-1 0 1 0,2 0 0 0,-12 0 1 0,11 0-2 0,-1 0 1 0,-10 0-1 0,12 0 2 0,-2 0-1 0,-10 0-1 0,10 11 1 0,2-11-1 0,-12 0-1 0,11 0-2 0,-1 0 1 0,2 0 1 0,-1 0-1 0,-1-11-1 0,12 11 2 0,-12 0 0 0,13 0 1 0,-13 0 1 0,12 0 0 0,-12 0 0 0,2 0 0 0,-1 0 0 0,-1 0 0 0,2 0 0 0,-12-11-1 0,10 11 1 0,12 0 0 0,-11 0 0 0,0 0 1 0,0 0-2 0,11-11 1 0,-22 11 0 0,0 0 0 0,11 0 0 0,-1 0 1 0,1 0-2 0,-11 0 1 0,11 0 0 0,-1 0 0 0,-10 0 0 0,12 0 0 0,-1 0 0 0,-1 0 0 0,2 0 1 0,8 0-1 0,-8 11-1 0,-1-11 2 0,-1 0-2 0,13 0 2 0,-13 0-2 0,2 11 2 0,-2-11-1 0,0 0 0 0,2 0-1 0,9 0 1 0,-9 0 0 0,-1 0 0 0,10-11 0 0,-10 11 0 0,11 0 0 0,-11 0-1 0,11-11 1 0,-12 11 0 0,0 0 1 0,2 0-2 0,-1 0 1 0,0 0 0 0,-11 0 0 0,11 0 0 0,-11 0 0 0,10 0 0 0,2 0 0 0,-12 0-1 0,11-11 1 0,-1 11 0 0,1 0-1 0,0-11 1 0,-1 11 0 0,2 0 0 0,-1 0 0 0,-1-10 0 0,2 10-1 0,-12-11 1 0,10 11-1 0,-10 0 0 0,10 0 1 0,-10 0-1 0,0 0 2 0,0 0-2 0,12 0-1 0,-12 0-5 0,0 0-2 0,11-11-3 0,-11 11-2 0,0-11 5 0</inkml:trace>
  <inkml:trace contextRef="#ctx0" brushRef="#br0" timeOffset="75">9632 12743 0 0,'0'0'0'0,"12"0"0"0,9-10 0 0,-9-1 0 0,-1 0 2 0,21 0 1 0,-10 0 1 0,-1 0 0 0,-9 11-1 0,8-11-1 0,-8 11-1 0,-1 0-1 0,-11 11 0 0,10-11 1 0,2 0-1 0,-1 0 1 0,11 11 0 0,-12-11 1 0,12 0-1 0,0 0 0 0,-1 11 1 0,1-11-1 0,11 0 0 0,-11 0 1 0,10 0-2 0,-11 11 1 0,2-11 0 0,10 11 0 0,-12 0-1 0,12-1 1 0,-1 12 0 0,1-11 0 0,0 0 1 0,-1-11 0 0,1 11-1 0,0-11 2 0,-13 11-1 0,25-11 1 0,-23 0-1 0,21 11 0 0,-10-11 0 0,9 10 0 0,-9-10 1 0,-1 11-1 0,1-11 0 0,12 0 2 0,-2 0-1 0,1 0 0 0,-1 0-1 0,0 0 1 0,1 0 0 0,-1 0-1 0,-10 0 0 0,10 0 0 0,-11 0-1 0,13 0 1 0,-2 0-1 0,-10 0 1 0,9 0 0 0,-8 0 0 0,9 0-1 0,-32 0 0 0,44 0 1 0,-13 0-1 0,3 0-1 0,-13 0 1 0,12 0 0 0,-12 0-1 0,1 0 0 0,10 0 1 0,1 0 0 0,-1 0-1 0,1 0 1 0,-1 0-1 0,0 0 1 0,1 0-1 0,0 0 2 0,10 0-2 0,-21 0 1 0,0 0-1 0,10 0 2 0,-10 0-2 0,9-11 0 0,-8 11 1 0,9 0-1 0,0 0 1 0,-11 0-1 0,1 0 0 0,0 0 0 0,-1 0 0 0,-9 0 0 0,10 0 0 0,-12 0 1 0,12 0-1 0,-12 0-1 0,23 0 2 0,-23 0-1 0,23 0 1 0,-1 0-1 0,-20 0 0 0,31 0 1 0,-10-10-2 0,-12 10 2 0,1 0-1 0,-11 0 1 0,10 0-1 0,-11 0 0 0,2 0 1 0,9 0-1 0,-10 0 0 0,11 0 1 0,-13 0-1 0,14-11 0 0,-13 11 0 0,12 0 0 0,-22 0-1 0,10 11 1 0,-9-11 0 0,-1 0 0 0,-1 0 0 0,2 10 0 0,-2-10 0 0,0 0 0 0,13 0-1 0,-1 0 2 0,-11 0-2 0,10 0 1 0,-10 11 1 0,11-11-3 0,-22 0 2 0,11 0 0 0,-1 0 1 0,-10 0-1 0,0 0 1 0,12 0-1 0,-12 0 1 0,0-11-1 0,0 11 1 0,0 0-1 0,-12-10 1 0,2 10-2 0,-13 0 2 0,2 0-1 0,0 0 0 0,-2 0 0 0,-10 0 1 0,1 0-1 0,-11 0 1 0,-12 0-2 0,-20 0 2 0,9 10-2 0,1-10 1 0,21 0-1 0,1 0 1 0,0 0 0 0,-2 0 0 0,24 0 0 0,-11-10 0 0,-12 10 0 0,1 0-1 0,-12 0 1 0,-10 0 1 0,10 0-1 0,12 0 0 0,-12 0 0 0,13 0 0 0,-14-11 0 0,14 11 0 0,-3 0 0 0,24 0 0 0,-23 0 0 0,11-11 0 0,1 11 0 0,-11-11 0 0,11 11-1 0,-12 0 0 0,-10 0 1 0,10 0 0 0,-10 0 0 0,-11 0 0 0,10 11 0 0,0-11-1 0,12 0 1 0,0 11 0 0,-2-11-1 0,3 0 0 0,-2 0 1 0,0 0-1 0,12 0 0 0,-11 11 0 0,-34-11-1 0,44 0 2 0,0 0-1 0,13 0 1 0,8 0 0 0,-9 0-1 0,-1 0 1 0,-10 10-1 0,-1-10 1 0,0 0-1 0,-10 0 0 0,-1 0 0 0,-11 0 0 0,13 0 0 0,-2 0-1 0,12 0 1 0,10 0 0 0,-1 0 0 0,2 11 0 0,0-11 0 0,-2 0 1 0,2 0-1 0,-1 0 0 0,-10 0-1 0,-1 0 1 0,-10 0-1 0,10 0 1 0,-11 0-1 0,1 11 0 0,10-11 0 0,-11 0 1 0,11 0-1 0,12 0 0 0,-11 0 0 0,-1-11 0 0,21 11 2 0,-8 0-1 0,-2 0-1 0,-1 0 1 0,2 0-1 0,0 0 0 0,-2 0-1 0,-9 0 0 0,11 11 0 0,-12-11 0 0,11 0 1 0,10-11 1 0,-8 11 0 0,-2-11 0 0,-1 11 0 0,2 0 0 0,9-10 0 0,-8 10 0 0,-2 0 0 0,-1 0-1 0,2 0 1 0,10 0 1 0,11 0 0 0,-10 0 0 0,10-11 0 0,0 11 0 0,0 0 0 0,0 0 0 0,0-11 0 0,21 11 0 0,0-11 1 0,24 0 2 0,8 0 0 0,2 0 1 0,0-10 2 0,20 10 0 0,-10-11 1 0,23 11-1 0,-13 0 1 0,2 0-3 0,-11 1 0 0,-12 10-2 0,11 0 1 0,0 0-1 0,1 0 1 0,-1 0 0 0,0 10-2 0,0-10 1 0,11 0 0 0,-11 0 0 0,0 0-1 0,0 0 0 0,0 0 0 0,-9 0 0 0,9 11 0 0,0-11 0 0,-10 0 1 0,10 0-2 0,10 11 1 0,-10-11-1 0,-9 0 0 0,9 11 1 0,-11-11-1 0,11 11 0 0,11 0-1 0,-11-11 3 0,-10 11-2 0,10-1 0 0,-10-10 1 0,10 11-2 0,-11 0 2 0,12-11-1 0,-13 11-1 0,2-11 1 0,-12 11 0 0,1-11 0 0,0 0 0 0,-2 11-1 0,3-11 1 0,-2 0 0 0,-11 11 0 0,1-11 1 0,-1 0-2 0,1 11 1 0,-1-11 0 0,1 0-1 0,12 0 1 0,-2 0 1 0,-10-11-2 0,9 11 1 0,-19 0 0 0,19-11 0 0,-19 11-1 0,-1-11 1 0,-12 11-1 0,13 0 1 0,-23-11-1 0,10 11-1 0,-10 0 0 0,11 0-2 0,0 0-5 0,-11 0-9 0,0 0-15 0,-11 22-4 0,-10-11 20 0</inkml:trace>
  <inkml:trace contextRef="#ctx0" brushRef="#br0" timeOffset="76">9470 10754 9 0,'0'0'0'0,"-55"-12"0"0,22 2 0 0,13 20-1 0,-13 2 1 0,11-12 0 0,-1 0 0 0,14 11 0 0,-2-11 0 0,11 0 0 0,0 11 1 0,-12-11-2 0,12 0 1 0,0 10 0 0,12-10 1 0,-12 0-1 0,20-10 0 0,-8 10 0 0,21 10 0 0,0 11 0 0,-13 24 0 0,25 9 0 0,-2 0 0 0,-10 12 0 0,-1-23 0 0,0 1 0 0,13-12 0 0,-13-10 1 0,1 10 0 0,-1-10-1 0,-11 0 0 0,2-11 1 0,-13 0 0 0,2-11-1 0,-12 0 1 0,11 0 0 0,-11 0-2 0,9 0-4 0,3-11 3 0,-12 0-5 0</inkml:trace>
  <inkml:trace contextRef="#ctx0" brushRef="#br0" timeOffset="77">9818 10841 19 0,'0'0'0'0,"-43"-65"10"0,43 65-10 0,-12 0-3 0,24 0 1 0,-12 21 0 0,-12 12 1 0,-21 32 1 0,-9 11 4 0,-14 0 2 0,-9 0 0 0,-22 33-3 0,34-22-3 0,-2-11-5 0,12-11-11 0,10-11-3 0</inkml:trace>
  <inkml:trace contextRef="#ctx0" brushRef="#br0" timeOffset="78">9111 11286 11 0,'-10'0'0'0,"-12"0"-1"0,11 0 1 0,11 0 0 0,0-10-10 0</inkml:trace>
  <inkml:trace contextRef="#ctx0" brushRef="#br0" timeOffset="79">9546 10906 13 0,'-11'-34'0'0,"1"24"3"0,10-11 2 0,0-1 2 0,0 10-2 0,-11 2-4 0,22 10 0 0,-11 0-2 0,10 0 0 0,12 10 1 0,0 35-1 0,-1-13 0 0,11-10 1 0,13 11 0 0,-13-1-1 0,12-21 0 0,-11 11 2 0,9 0-1 0,-9-1 0 0,-1 1 0 0,-9 0 0 0,-12 10 0 0,0-10 0 0,-1-11 0 0,2 0 0 0,-2 0 0 0,1 0-1 0,0-1-3 0,0-10-5 0,11 0 4 0,-22 0-6 0</inkml:trace>
  <inkml:trace contextRef="#ctx0" brushRef="#br0" timeOffset="80">9851 10862 12 0,'-33'0'0'0,"10"-10"4"0,-9 20-2 0,11 0 0 0,-1 13-2 0,11-1 1 0,-10 21-1 0,-2 1 0 0,2 10 0 0,-1-10 0 0,-10-1 0 0,9-10 0 0,2-1 0 0,0-10-1 0,21 0 0 0,-11 0-3 0,11-12 1 0,11-10-9 0</inkml:trace>
  <inkml:trace contextRef="#ctx0" brushRef="#br0" timeOffset="81">15418 12722 1 0,'0'0'-1'0,"-12"0"1"0,2 0 1 0,10 0-1 0,0 0 2 0,-11 0 1 0,11 0 1 0,0 0 0 0,0 0 0 0,0 0 0 0,0 0-2 0,0 0 0 0,0 0 0 0,11 0 1 0,-1 0 0 0,12 0-1 0,-10 0 0 0,9 0 0 0,1-11 0 0,0 11 0 0,11-11 0 0,-13 11-1 0,3-11 1 0,10 11-2 0,-12-11 2 0,12 11-1 0,-12 0 0 0,11-11-1 0,1 11 0 0,-10 0 0 0,-2 0 1 0,0 0-2 0,13 0 1 0,-13 0 0 0,1 0-1 0,-11 0 1 0,11 0-1 0,0 0 1 0,-1 0 0 0,1 0 0 0,-12 0 0 0,2 0 0 0,-1 0 1 0,-1 0-1 0,2 0 1 0,-12 0-1 0,0 0 0 0,0-10-2 0,0 10-23 0,-12 10 8 0,-9-10 8 0,-1 11 9 0</inkml:trace>
  <inkml:trace contextRef="#ctx0" brushRef="#br0" timeOffset="82">15428 12776 0 0,'0'0'0'0,"-10"0"0"0,10 0 0 0,10 0 0 0,-10 0 1 0,12-11 0 0,-1 11 0 0,-1 0 0 0,1 0-1 0,10 0 1 0,12-11 0 0,-1 11-1 0,-9-11 1 0,20 11-1 0,1 0 0 0,-11 0 1 0,-1 0-1 0,12 0 0 0,-12 0 1 0,1 0-1 0,9 0 1 0,-8 0-1 0,-1 0 2 0,-1-10 0 0,-21 10 0 0,22 0 1 0,-23-11-1 0,12 11 2 0,-12-11 0 0,2 11 0 0,-1-11-2 0,-1 11 1 0,-10-11-2 0,0 11 0 0,12 0-1 0,-1 0 0 0,-1-11 0 0,-10 11 0 0,11 0 0 0,-11 0-1 0,0 0-2 0,0 11-12 0,-11 0-6 0,1 0 21 0</inkml:trace>
  <inkml:trace contextRef="#ctx0" brushRef="#br0" timeOffset="83">16049 12743 0 0,'0'-10'0'0,"-12"-1"0"0,12 0 1 0,0 0 1 0,0 0 2 0,0 0 0 0,0 11 0 0,0-11-1 0,12 11 1 0,-12 0-2 0,0 11-1 0,10 0 2 0,-10 11-1 0,0-11 0 0,10 21 0 0,-10-10-2 0,12 11 0 0,-12-1 0 0,11 1-1 0,-11 0 0 0,0 10-1 0,0-10 1 0,10 10 0 0,-20-9 0 0,10 8 1 0,0-9 0 0,0 0-1 0,-11 10 1 0,11-10-1 0,0-12 0 0,0 12-1 0,0-12 1 0,11 13-1 0,-1-13 1 0,-10-11 0 0,12 2 1 0,-1-1 0 0,-11 0-1 0,10 0 1 0,-10-11 0 0,0-11-3 0,0 0-1 0,-10 0-1 0,-1-11 2 0,11 11 2 0</inkml:trace>
  <inkml:trace contextRef="#ctx0" brushRef="#br0" timeOffset="84">16069 12733 0 0,'0'-11'0'0,"12"0"0"0,-12 11 0 0,11-11 3 0,-11 0 0 0,10 22 1 0,-10 0-2 0,0 11 1 0,0 10-1 0,-10 1-1 0,10-1-1 0,0 12 1 0,0-11-1 0,0 10 0 0,0 2-1 0,-11-3 0 0,11 2 0 0,-12 0 0 0,2 9-1 0,0-8 1 0,-2-3 0 0,-9 2-1 0,9 0 1 0,12-13 0 0,-10 14 0 0,-1-13 0 0,11-10 0 0,11 9 1 0,-11-8-1 0,10 10 1 0,2-11-1 0,-12-12 1 0,11 23 0 0,-11-22-1 0,0 0 1 0,10 0 0 0,-10 0 0 0,0-11 0 0,0 0 0 0,0 10 0 0,0-10 0 0,12 0 0 0,-12-10 0 0,0 10-1 0,-12-22 1 0,12 22 0 0</inkml:trace>
  <inkml:trace contextRef="#ctx0" brushRef="#br0" timeOffset="85">16037 12678 0 0,'0'0'0'0,"0"0"0"0,-10 0 0 0,10 0 0 0,0 11 1 0,10-11 1 0,-10 22 0 0,0-11 0 0,0 10 0 0,-10 12 0 0,10-11 0 0,-11 10 0 0,-1-10 0 0,12 22-1 0,-10-12 0 0,10 35 0 0,0-25-1 0,0 2 0 0,-11 0-1 0,0-1 2 0,1 0-1 0,-1 0-1 0,-1 1 0 0,2 0 0 0,-1-12 1 0,0 12-1 0,11-13-1 0,-11 14 2 0,11-13-2 0,0 1 1 0,0 0 0 0,11-1 0 0,0 1 0 0,0-11 0 0,-1 10 0 0,-10-10 1 0,12 0-1 0,-24-1 0 0,12 1 1 0,0-11 0 0,0 0 0 0,0 0-1 0,0-11 1 0,0 0-1 0,0 11 0 0,-10-22 0 0,10 0 1 0</inkml:trace>
  <inkml:trace contextRef="#ctx0" brushRef="#br0" timeOffset="86">16037 12907 0 0,'0'-22'0'0,"0"11"0"0,12 0 0 0,-2-11 0 0,-10 22 1 0,10-11 3 0,2 11-2 0,-12 22 1 0,0-11 0 0,0 22-1 0,0-1 1 0,-12 1-2 0,12 1 0 0,0 19-1 0,-10-10 0 0,10 12 0 0,-10-1 1 0,-2-10-2 0,12 0 0 0,-10 10-1 0,-1-12 1 0,11 13-1 0,-12 0 0 0,2-1 0 0,10-10 1 0,0-1-1 0,0-10 1 0,0-1 1 0,10-10-1 0,-10 11 1 0,12-22 0 0,-12-1 0 0,11-10 0 0,-11 11 0 0,0-22 2 0,-11 11-2 0,22-10 1 0,-11-12-1 0,0 0 1 0,0 0 0 0,0 1 0 0,-11-12-1 0,11 11 0 0,0-10-1 0,-12-12 1 0,2 10 0 0,10-19 1 0,-11 10-1 0,11-12 1 0,0 1 0 0,0-1 0 0,11 12 2 0,-11-22-2 0,10 10 2 0,2 1 0 0,-1 0 1 0,-11-1-1 0,0 12 0 0,10 10 0 0,-10 1 0 0,0 10 0 0,0 11 0 0,0 0-1 0,0 0 0 0,0 0 0 0,12 11 0 0,-2 0-2 0,0 11 0 0,2 0 1 0,-12 22 0 0,0 10-2 0,0 12 1 0,-12-1-2 0,2 11 0 0,0 0 0 0,-2 12 0 0,-9-1-1 0,9-22 0 0,12 1-1 0,0-1 1 0,0 0 0 0,0-10 1 0,0-12-1 0,0 1 1 0,0-11 0 0,12-1 1 0,-24 12 0 0,12-22 0 0,0 0 0 0,-10 0 0 0,-1-1 0 0,11 1-7 0,11-11 0 0</inkml:trace>
  <inkml:trace contextRef="#ctx0" brushRef="#br0" timeOffset="87">17723 13820 0 0,'0'0'0'0,"22"0"0"0,-12 11 0 0,23-11 0 0,-11 11 1 0,11-11 0 0,-12 11 1 0,0-11 0 0,2 0 0 0,10 10 0 0,-24-10-1 0,3 11 1 0,9-11 0 0,2 11-1 0,-13-11 1 0,2 11-5 0,8 11-9 0,-20-10 9 0</inkml:trace>
  <inkml:trace contextRef="#ctx0" brushRef="#br0" timeOffset="88">15951 13787 0 0,'0'0'0'0,"11"0"0"0,-11 0 0 0,10 0 0 0,12 0 0 0,0 0 0 0,11 0 0 0,-13 0 0 0,25 0 0 0,-13 0 1 0,1 0-1 0,-12 0 0 0,11 0 1 0,1 0-1 0,-10 0 1 0,9 0-1 0,-10 0 1 0,11 0-1 0,-11 0 1 0,10-11-1 0,-11 11 1 0,2-10-1 0,-2 10 1 0,0 0-1 0,-9 0 0 0,-1 0 0 0,11 0 0 0,-12 0 0 0,12 0 1 0,-1 0-1 0,-9 0 0 0,20-11 1 0,-11 11-2 0,-9 0 2 0,9-11-1 0,-9 11-1 0,-1 0 1 0,10 0 0 0,0 0-1 0,-9 0 1 0,21 0 0 0,-23 0 0 0,12 0-1 0,0-11 1 0,11 11 0 0,-1 0-1 0,1 0 1 0,-1-11 0 0,1 11 0 0,0 0 0 0,-1 0 0 0,12 0 0 0,-2 0 1 0,3 0 0 0,-13-11 0 0,23 11 0 0,-12 0 0 0,-10 0 0 0,9 11 0 0,-19-11 0 0,20 0 0 0,-21 0 1 0,11 0-1 0,0 0 1 0,-12 0 0 0,23 11 0 0,-12-11 0 0,-10 0 0 0,21 0 1 0,-10 0-1 0,-1 11 1 0,12-11-1 0,-11 11 1 0,0-11-2 0,-1 0 1 0,1 11 0 0,10-11 0 0,0 0-1 0,1 0 1 0,-11 0-1 0,10 0 0 0,1-11-1 0,-11 11 1 0,-1 0 0 0,12 0-1 0,-23 0 1 0,23 0 0 0,-11 0-1 0,21 0 1 0,-21 0-1 0,21 0 1 0,0 0 0 0,-10-11-1 0,-12 11 1 0,-21 0-1 0,32 0 1 0,1 0-1 0,-11-11 1 0,10 11 0 0,0 0-1 0,-11 0 1 0,1 0-1 0,1 0 1 0,9 0-1 0,-10 0 0 0,10 0 1 0,-11 0-1 0,1-11 0 0,-1 11 1 0,1 0 0 0,-10 0-1 0,9-11 1 0,-10 11-1 0,-1 0 0 0,1 0 1 0,0 0-1 0,-1 0 0 0,2 0 0 0,-2 0 0 0,0 0 0 0,13 0 0 0,-23 0 0 0,21 0 1 0,-10 0-2 0,-1 0 2 0,11 0-1 0,-9 0 0 0,10 0 0 0,-23 0 0 0,12 0 0 0,-12 0 0 0,2 0 0 0,-1 0 0 0,-1 0 0 0,2 11 0 0,-12-11 0 0,11 0 0 0,-2 0 0 0,3 0-1 0,-1 0 1 0,-1 0-1 0,13 11 1 0,-13-11 0 0,2 0-1 0,-2 0 1 0,0 0 0 0,-10 0 0 0,0 11 1 0,0-11-1 0,0 0-1 0,0 0 2 0,0 0-2 0,0 0 1 0,0 11 0 0,-10-11 0 0,10 0 0 0,-10 0-1 0,-2 0 0 0,2 0 0 0,-1 0 1 0,-1 11 0 0,-9-11 1 0,9 0-1 0,3 0 0 0,9 0 0 0,-23 10 0 0,23-10 0 0,-21 0 0 0,9 0 1 0,2 0-2 0,-12 0 2 0,12 0 0 0,-23 0-1 0,10 0 0 0,-9 0 0 0,-1 0 0 0,-9 0 0 0,-3 11 0 0,14-11 0 0,-13 0 0 0,1 0 0 0,10 0 0 0,-12 0 0 0,13 0 0 0,-11 0-2 0,0 0 1 0,10 0 1 0,-21 0 0 0,9 0-1 0,3 0 1 0,-2 0-1 0,0 0 1 0,11 0-1 0,-9 11 0 0,9-11 1 0,-10 0-1 0,10 0 1 0,-11 0-1 0,11 11 1 0,1-11 1 0,-11 0-2 0,10 11 1 0,11-11-1 0,-10 0 2 0,-1 0-2 0,1 0 1 0,9 11 0 0,-10-11-1 0,12 0 1 0,-11 0 0 0,10 0-1 0,-11 0 1 0,11 0 0 0,1 11-1 0,-12-11 1 0,12 0-1 0,-12 0 1 0,11 11-1 0,1-11 0 0,-13 0 1 0,-9 10-2 0,21-10 1 0,1 0 0 0,-1-10 0 0,-10 10 0 0,-1 0 0 0,0 0 0 0,11-11-1 0,1 11 0 0,-12 0 0 0,11 0 1 0,-10 0-1 0,10 0-1 0,-11 0 1 0,12-11 0 0,-13 11 0 0,1 0 0 0,1-11 1 0,-1 11-1 0,1 0 1 0,11 0-1 0,-24-11 1 0,13 11 0 0,-11 0 0 0,0 0 0 0,-12 0 0 0,-129 11-2 0,140-11 3 0,0 0 1 0,11 0-1 0,-20 0 1 0,20 0 1 0,0 0-1 0,1 0 0 0,-12 11 1 0,12-11-1 0,-1 0 1 0,0 11-1 0,1 0 0 0,-1-11 0 0,0 0 0 0,11 10 0 0,-11-10-1 0,12 0 0 0,-11-10 0 0,20 10 0 0,-31 0 0 0,21 0 0 0,-10-11-1 0,-1 11 1 0,1 0-1 0,9 0 0 0,-10 0 0 0,13-11 0 0,-2 11 1 0,-1 0-1 0,2 0 1 0,0-11 0 0,10 11 0 0,-11 0-1 0,11 0 1 0,-1 0 0 0,-8 0-1 0,-2 0 1 0,22 0-1 0,-23 0 1 0,13 0 0 0,-1 0 0 0,-10 0 0 0,10 0 0 0,-1 0 0 0,2 0 0 0,-1 0 0 0,11 0-1 0,0 0 1 0,21 0 0 0,-9 0 0 0,9 0 0 0,11 0 0 0,-9-11 0 0,9 11 1 0,-10 0 0 0,-1 0-1 0,12 0 1 0,-1 0 0 0,-9 0 0 0,19 0 0 0,3 0 1 0,8 0 0 0,-19 0 0 0,9 0-1 0,0 0 1 0,-10 0-1 0,-1-11 0 0,13 0-1 0,-2 11 0 0,0 0-1 0,-21-11 0 0,21 11 0 0,-11 0 0 0,13-10-1 0,-2 10 1 0,1 0 0 0,-11 0 0 0,10 0 0 0,11-11 0 0,0 11 1 0,1-11 0 0,10 11 0 0,0-11 2 0,-10 11-1 0,10 0 1 0,-22 0 0 0,12 0 1 0,-12 0-1 0,1 0 1 0,0 0 0 0,-12 0-1 0,12 11 2 0,-1-11-1 0,0 0 2 0,1 0-2 0,-11 0 1 0,10-11-1 0,0 11-1 0,-11 0 1 0,13 0-1 0,-2 0 1 0,0 0-2 0,-9 0 1 0,-3 0-1 0,3 0 0 0,-2 0 0 0,12 0-1 0,-22 0 1 0,21 0-1 0,0 0 1 0,-11 0-1 0,13 0 1 0,-2 0 0 0,0 0 0 0,-11 0-1 0,2 0 0 0,9 0 1 0,-10 0-1 0,0 0 1 0,9 0 0 0,3 11-1 0,-2-11 1 0,0 0-1 0,-11 0 0 0,13 0 1 0,-13 0-1 0,12 0 1 0,-12 0-2 0,12 11 2 0,-1-11-2 0,0 0 2 0,1 0-1 0,-11 0 2 0,20 11-1 0,-8-11-1 0,-2 0 1 0,0 0-2 0,1 0 2 0,0 0 0 0,-1 10-1 0,1-10 1 0,-22 0-2 0,10 0 1 0,1 0 0 0,-22 0 1 0,10 0-3 0,-10 0-3 0,11 0-5 0,-11 0-2 0,-1 0 0 0,13 11-4 0,-2-11-1 0,-10 0-2 0,-11 0 15 0</inkml:trace>
  <inkml:trace contextRef="#ctx0" brushRef="#br0" timeOffset="89">18136 14244 1 0,'65'11'0'0,"12"-11"0"0,-1 0 0 0,11 0 0 0,-1 0 1 0,1-11-1 0,1 0 0 0,-1-1 1 0,-11-8-1 0,-1 9 0 0,2-11 0 0,-12 22 1 0,11-12-1 0,0 12 0 0,-10-10 0 0,-1-1 1 0,0 11-1 0,-10-10 0 0,-1 10 0 0,-11-11 0 0,-10 11 0 0,0-11 0 0,-22 11 0 0,-2 0 0 0,3 0 0 0,-12 0 0 0,11 0 0 0,-11 0 1 0,0 0-1 0,0 0 0 0,10 11 0 0,-10-11 0 0,0 0 0 0,0 0 0 0,12 0 0 0,-1 0 0 0,-11 0 0 0,10-11-1 0,1-1 1 0,0 2 0 0,-1-1 0 0,2 11 0 0,-1-22 0 0,-11 22 0 0,10-22 0 0,-10 12 0 0,12-1 0 0,-12 1 0 0,11-13 0 0,-2 12 0 0,-9 0 0 0,12-9 0 0,-1 8 0 0,-1 1 0 0,-10 11 0 0,12-11 0 0,-1 0 0 0,-11 11-5 0</inkml:trace>
  <inkml:trace contextRef="#ctx0" brushRef="#br0" timeOffset="90">19996 13863 5 0,'0'0'0'0,"-12"0"0"0,12 11 0 0,-10-11 0 0,10 0 0 0,0 11 0 0,-11 0 0 0,11-11 0 0,-11 11 0 0,11-11 0 0,-11 0 0 0,-1 11 0 0,12-11 1 0,-20 12 0 0,8-2 0 0,2-10 0 0,-13 10 0 0,2 1 0 0,0 0 1 0,-2 0-1 0,2 1 0 0,-12-2 0 0,-11 1 0 0,2 10 0 0,9-10-1 0,-11 1 1 0,-10-2-1 0,0 1 2 0,-2-1-2 0,3 2 0 0,-12-1 0 0,-1 0 0 0,-10-1 0 0,0 1 0 0,11-1-1 0,-12 2 2 0,12-1 0 0,-10 0 0 0,9 0-1 0,11-1-1 0,-10-10 1 0,10 10-1 0,2-10 0 0,-1 0 0 0,-2-10 0 0,14 10 0 0,-2-10 1 0,0-1-1 0,11 11 1 0,1-11-1 0,-11 0 1 0,10 11 0 0,-11 0-1 0,1 0 1 0,0 0-1 0,-2 0-1 0,13 0 0 0,-1 0 1 0,1 0 0 0,11 0 0 0,-12-12 0 0,-11 12 0 0,12 0 0 0,-1 0 1 0,1 0-1 0,-1 0 0 0,-10 0 1 0,-2 12-1 0,-8-12 1 0,8 0 0 0,3 0 0 0,-13 0 0 0,34 0 0 0</inkml:trace>
  <inkml:trace contextRef="#ctx0" brushRef="#br0" timeOffset="91">16875 14168 0 0,'-22'0'0'0,"-32"0"0"0,10 0 0 0,0 0 0 0,11-12 0 0,-9 2 0 0,-2 10 0 0,12-11 0 0,10 1 0 0,-22-1 0 0,12 11 0 0,-1-11 0 0,-11 11 0 0,1 11 0 0,0-11 0 0,-1 11 0 0,12-11 0 0,9 10 0 0</inkml:trace>
  <inkml:trace contextRef="#ctx0" brushRef="#br0" timeOffset="92">15798 10895 20 0,'-11'-11'13'0,"1"11"-8"0,-1-12-6 0,22 12-2 0,10 0 1 0,0 0 1 0,24 0 1 0,-2 23 2 0,12-1 1 0,-13 21 2 0,13 1-1 0,-12-1-1 0,12 1-2 0,-12-1 1 0,-11-21 3 0,1 11 1 0,-10-12 0 0,-1 1-1 0,-2 0 0 0,-8-11-3 0,10 0-1 0,-11-1 0 0,-11 1 0 0,10-11-1 0,-10 0 0 0,0-11-2 0,0 1-9 0,0-23-20 0,0 0 4 0,-21-21 20 0,21 43 2 0</inkml:trace>
  <inkml:trace contextRef="#ctx0" brushRef="#br0" timeOffset="93">16288 10830 29 0,'0'0'0'0,"-11"-23"29"0,11 13-28 0,-12 10-2 0,12 0-2 0,0 10 6 0,0 13 6 0,-21-1 7 0,0 21 2 0,-23 1-3 0,-10-1-3 0,10 11-1 0,-21 1-5 0,11-1-4 0,-24 11-1 0,25-10-1 0,-1 10-1 0,31-32-1 0,13-1-9 0,10-9-24 0,33-13-26 0,-1-10 28 0,-22-10 28 0</inkml:trace>
  <inkml:trace contextRef="#ctx0" brushRef="#br0" timeOffset="94">3533 14179 9 0,'-32'-11'-1'0,"20"11"1"0,-9 11 0 0,21 21 0 0,-12 1 0 0,12 0 0 0,0-33-8 0</inkml:trace>
  <inkml:trace contextRef="#ctx0" brushRef="#br0" timeOffset="95">3446 14255 8 0,'0'-11'-1'0,"-10"-32"1"0,-2-12 0 0,2 44-1 0,10 1 1 0,10 10 1 0,-10 10-1 0,22 1 0 0,-22-1-7 0</inkml:trace>
  <inkml:trace contextRef="#ctx0" brushRef="#br0" timeOffset="96">14363 12852 3 0,'0'0'0'0,"0"-11"0"0,-12 11 0 0,2-11 1 0,10 11-1 0,-10 0 2 0,10-10 0 0,-12 10-1 0,12 0 1 0,0-11-1 0,12 0 1 0,-12 0 2 0,0 11 1 0,0-11-1 0,0 11 0 0,0 0 1 0,10 0-3 0,-10 0 0 0,0 11 1 0,0 22-1 0,10-1 1 0,-10 23 0 0,0 10 0 0,12-11 0 0,-12 11-2 0,0 0 0 0,-12-10-1 0,12-1-1 0,0 0 0 0,0-10 0 0,0 0-1 0,12-2 1 0,-1 3 0 0,-1-2 0 0,2 1-1 0,-12-1 2 0,11-10-2 0,-11-1 2 0,0-10-1 0,0-11 2 0,0-11 0 0,0 0 4 0,-11-11-4 0,11-11 0 0,-12-10 0 0,12 10 0 0,-10-11 0 0,-1 12 0 0,11-23-1 0,0 1 1 0,-12-12 1 0,12-10-2 0,0-11 1 0,0-11-2 0,12-11 0 0,-1 11 0 0,-11 22 1 0,10 0-3 0,-10 21 1 0,0-10 1 0,-10 21 2 0,10 22-2 0,0 0 2 0,0 1-1 0,10 20 0 0,-10 12 1 0,0 11 0 0,0 21 0 0,0 11 0 0,0 1 0 0,0 21-1 0,0-11 1 0,0 22 0 0,0-23-1 0,-10-10 0 0,10-10-1 0,0 0 1 0,0 10-1 0,0-22 0 0,-11 1 1 0,11-11 0 0,-12-12 1 0,12 1-1 0,-10-22 1 0,10 11-1 0,0-22 0 0,-10 0-1 0,10-32 1 0,10-12 0 0,0-10 0 0,2-34-2 0,9 3-2 0,-9-3 1 0,-1-9 0 0,-11 10 2 0,0 0 1 0,0 33 1 0,0 0 1 0,-11 21-1 0,-1 1-1 0,12 21 1 0,0 11-1 0,0 11 1 0,-10 0-1 0,10 22 2 0,0-1 0 0,0 34-1 0,0-1 0 0,0 1-1 0,0-1 2 0,0 0 0 0,0 12-1 0,10-12 0 0,-10 11 0 0,12 0 0 0,-12 1 0 0,0-13 0 0,0 12 0 0,0-9-1 0,0-13 0 0,0 1 0 0,0-23 0 0,0-10 0 0,0 0 0 0,0 0 0 0,0-33-2 0,-12 0 2 0,12-21 0 0,12-22 0 0,-12 0-2 0,0-1-3 0,11-9-5 0,-11 10-2 0,0 10-7 0,0 22 1 0,0 23 16 0</inkml:trace>
  <inkml:trace contextRef="#ctx0" brushRef="#br0" timeOffset="97">4413 16995 11 0,'0'0'0'0,"0"0"0"0,-10 0 0 0,10 0 0 0,0-11 0 0,0 11 3 0,-11 0 1 0,11 0 2 0,0 0 2 0,0-11 1 0,0 11-2 0,0 0-2 0,0 0-5 0,-11 0 0 0,22 0 1 0,-11 0-2 0,21 11 1 0,-9-11 1 0,10 0-1 0,-1 11 0 0,1-11 0 0,11 0 0 0,0 11 1 0,-12-11 0 0,12 0 1 0,20 11 0 0,-8-11 0 0,8 0 1 0,2-11-1 0,11 0 0 0,10 0 0 0,-11 0-2 0,11 0 0 0,-21 11 0 0,-2-11 0 0,-9 11 0 0,10 0-1 0,-10 0 2 0,0 0 0 0,-12 0-2 0,0 11 2 0,1-11-1 0,-11 0 1 0,11-11-1 0,-11 11 1 0,-2-10 0 0,-8 10 0 0,9-11 0 0,-9 0 0 0,-12 11-1 0,0 0-8 0,-12-11-23 0,-9 11 2 0,9 0 19 0</inkml:trace>
  <inkml:trace contextRef="#ctx0" brushRef="#br0" timeOffset="98">5545 16288 10 0,'0'0'0'0,"0"0"0"0,0-22 0 0,0 12 3 0,0-1 4 0,0 0 0 0,0 0 0 0,0 0-1 0,0 11-1 0,0-11 0 0,0 11-2 0,0 0-1 0,0 0-1 0,0 11 0 0,0 0-1 0,0 0 0 0,0 11 0 0,0-1 1 0,10 1 1 0,-10 11 0 0,0-1 0 0,0 1 1 0,0 10-2 0,0-10-1 0,0 11 1 0,12 11 0 0,-12-13-1 0,0 12 2 0,0 11 0 0,0-10 1 0,11-22 2 0,-11 0-1 0,0-1-2 0,9 1 0 0,-9-11-1 0,0-1 0 0,12 1 1 0,-12-11-2 0,11 0 0 0,-11-11-1 0,0 0-5 0,0 0-14 0,0 0-47 0</inkml:trace>
  <inkml:trace contextRef="#ctx0" brushRef="#br0" timeOffset="99">5522 16179 8 0,'12'0'0'0,"9"0"0"0,2 0 1 0,-2 0-1 0,0-10 2 0,12 10 0 0,-1 0 0 0,1 0 0 0,0 0-1 0,-1 0-1 0,13 0 1 0,-13 0-1 0,11 0 0 0,-20 0 0 0,19 0 0 0,3 10 1 0,-2-10 0 0,0 0 0 0,12 0 3 0,10-10 1 0,0-1 1 0,-10 0-1 0,10 0-2 0,-11 11-1 0,12-11 0 0,-23 11-1 0,0 0-1 0,12-11 0 0,10 11 0 0,0 0 0 0,0-11 0 0,0 11 1 0,23-12 1 0,-13 3 0 0,-10 9 0 0,0 0-1 0,2 0-1 0,-2 0 0 0,0 0 0 0,0 0 0 0,12-11-1 0,-1 11-1 0,-11 0 2 0,11-11 0 0,-1 11 0 0,-10 0-1 0,23-11 1 0,-13 11-1 0,3 0 0 0,-3-11 1 0,2 11-2 0,-1 0 1 0,-1 0 1 0,-10 0 0 0,12 0 0 0,-1 0 0 0,1 0 0 0,9 11 0 0,-21-11 0 0,12 0 0 0,-12-11 0 0,0 11 0 0,-10 0 0 0,21 0 1 0,-34 0-1 0,14 0 1 0,-14 0-1 0,3 11 0 0,-2-11 1 0,1 0-1 0,-1 0 0 0,0 0 0 0,1 0 0 0,0 0 1 0,21 0-1 0,-11 0 1 0,0 0-1 0,12 0 1 0,-12 0 0 0,1 0 0 0,10 0-1 0,0 0 1 0,10 11-1 0,2-11 0 0,-1 0 1 0,1 0-1 0,-1 0 0 0,-1-11 1 0,2 11 0 0,-12 0-1 0,11 0 1 0,-11 0-1 0,12 0 0 0,-1 0 0 0,-1 11 0 0,13-11-1 0,-1 0 1 0,21 0 1 0,-20 0-1 0,9 0 1 0,1 0-1 0,0 0 0 0,-1 0 0 0,1 0 0 0,-10 0 0 0,-1 0 2 0,0-11-2 0,-1 11 0 0,2 0 0 0,-1 0 1 0,-1 0-2 0,13-11 1 0,-13 11 0 0,2 0 1 0,-13 0-1 0,13 0 1 0,-12 0-1 0,0 0 0 0,11-12 0 0,-11 12-1 0,22 0 1 0,-11 0 1 0,21 12-1 0,-11-12 0 0,13 0 0 0,-1 0 0 0,-12 0-1 0,12 0 0 0,22 0 0 0,-33 0 1 0,10 0 0 0,1 0-1 0,-11 0 0 0,0 0 1 0,0 0-3 0,-22 0 4 0,0 11-1 0,0-11 0 0,-11 0-1 0,11 0 1 0,1 11 0 0,-2-11-1 0,2 0 1 0,-1-11-1 0,-1 11 1 0,-10 0 0 0,12 0 0 0,-11-11 0 0,-1 11 0 0,0 0-1 0,10 0 1 0,-9 0 0 0,11 0 0 0,-1 0-1 0,0 0 0 0,-11 0 2 0,11 0-1 0,-11 0 0 0,1 0 0 0,9 0 0 0,2-12 0 0,10 12 0 0,-22 0 0 0,11 0 0 0,-1 0 0 0,3 0 1 0,-3 12 0 0,2-12-1 0,9 11 0 0,2-11 1 0,-1 0-1 0,0 0 0 0,-1 11 0 0,2-11 0 0,-1 0 1 0,11 0 0 0,-11 0-1 0,10 11 0 0,-11-11 1 0,12 11-2 0,-10-11 1 0,-13 9 0 0,2-9 1 0,-11 0-1 0,-12 0 1 0,-10 0-1 0,-2-9 0 0,-30 9 0 0,9 0 0 0,1-11-1 0,-22 11 1 0,22-11 0 0,-11 11 0 0,11-11 0 0,-2 0-1 0,3 11 0 0,-1 0 0 0,11 0 0 0,-13 0 0 0,3 0 1 0,-1-12 0 0,0 12 0 0,-1 0 0 0,11 0 0 0,1 0-1 0,-11 0 1 0,21 12-1 0,-11-12 1 0,-9 0 1 0,-1 0-1 0,-1 0 1 0,1 0-1 0,-12 0 0 0,13 0 1 0,-13 0-1 0,2 0 0 0,10 0 0 0,-12 0 0 0,1 0 0 0,-1 0 0 0,2 0-1 0,-1 11 1 0,11-11 0 0,-12 11 0 0,1-11 0 0,-11 11-1 0,21 0-1 0,-21-11-4 0,12 9-9 0,-1-9-7 0,-11 0 12 0</inkml:trace>
  <inkml:trace contextRef="#ctx0" brushRef="#br0" timeOffset="100">19571 16125 6 0,'0'0'0'0,"0"0"0"0,11 0 0 0,-11-11 1 0,0 11 2 0,0-11 2 0,0 11 1 0,11 0 1 0,-1 0-1 0,-10 0 0 0,23 0 0 0,-13 0-2 0,-10 11-1 0,0 0 2 0,0 0 0 0,0 22 1 0,0-1 0 0,0-10-1 0,0 11 1 0,0 10-1 0,0 1-2 0,0-1 0 0,12 1-1 0,-1-1-1 0,-2-9 0 0,3 8 0 0,-1 2 0 0,-11-12 0 0,10 11 0 0,-10-9 0 0,0-3 0 0,12 3 1 0,-12-3-1 0,11-8 4 0,-1-12-4 0,1 11 0 0,0-13 0 0,-11 3 0 0,10-12-1 0,-10 0 0 0,12 11 0 0,-12-11 0 0,0 0-1 0,11 0 0 0,-11 0-1 0,10 0-1 0</inkml:trace>
  <inkml:trace contextRef="#ctx0" brushRef="#br0" timeOffset="101">19734 16973 8 0,'0'0'0'0,"-10"0"0"0,10 0 0 0,-11 0 0 0,-1 0 0 0,12 0 0 0,-10 0 0 0,10 0 2 0,-11-11 0 0,11 11 1 0,0 0-1 0,0 0 0 0,0 0 3 0,0 11-2 0,11-11-1 0,11 0 0 0,-1 0 0 0,1 0-1 0,11 0 0 0,9 0 0 0,-9-11 0 0,12 11 0 0,-13 0 0 0,-10 0 1 0,32-11-1 0,11 11 1 0,12 0 1 0,-1 0-2 0,11-10 0 0,0 10-1 0,11 0 0 0,-1-11-1 0,1 11 1 0,0 0 1 0,0-11-1 0,0 11-1 0,-11-11 0 0,11 11 1 0,0 0-1 0,-1-11-1 0,11 11 3 0,2 0-1 0,-1-11 1 0,-12 11-1 0,-9 0 0 0,-13 0 1 0,-10 0-1 0,-10 0 0 0,-33-11 1 0,-1 11 1 0,-21 0-2 0,0 0 0 0,0 0-1 0,0 0 0 0,0 0-2 0,0 0 1 0,12 0 2 0,-12 11-1 0,0-11 0 0</inkml:trace>
  <inkml:trace contextRef="#ctx0" brushRef="#br0" timeOffset="102">5490 17017 9 0,'0'0'1'0,"0"0"-1"0,-10-11 0 0,10 0 0 0,-11 0 0 0,-1 0 0 0,2 11-10 0</inkml:trace>
  <inkml:trace contextRef="#ctx0" brushRef="#br0" timeOffset="103">5457 16973 9 0,'0'0'1'0,"0"0"-1"0,0 0 0 0,0 0 0 0,-10 0 0 0,-1 0 0 0,-10 0 0 0,-12 0 1 0,0 11 1 0,1-11-1 0,-13 0 1 0,3 0 0 0,-14 11 1 0,3-11 1 0,-12 0 2 0,-12 11-2 0,1-11-1 0,-1 11-3 0,2 0 0 0,-1-11 0 0,-1 10 0 0,2-10 1 0,10 11-1 0,10-11 1 0,0 0-1 0,2 0 1 0,8 0-1 0,12 0 1 0,1 0-1 0,22 0 1 0,-1 0 0 0,11 0-1 0,0 0 1 0,11 0-1 0,-1 0 1 0,2 0-1 0,-1 11 0 0,-2-11-1 0,-9 11 0 0</inkml:trace>
  <inkml:trace contextRef="#ctx0" brushRef="#br0" timeOffset="104">3175 16234 7 0,'0'0'0'0,"0"0"5"0,-12 0 2 0,2 0 6 0,10 0 1 0,-11 0 2 0,11 0-1 0,0 0-1 0,0 0-1 0,11 0 13 0,-11 0-23 0,22 0 3 0,-12 0-3 0,23 0-3 0,0 0 1 0,-1-11-1 0,11 11 1 0,1 0 0 0,-11 0-2 0,20-11 2 0,-20 11-1 0,-21 0 0 0,-1 0 0 0,0 0 1 0,10 0-1 0,-21 0 0 0,10 0-2 0,-10 0-46 0,-10-11 0 0,10 11 13 0,-11 0 28 0,11 0 1 0</inkml:trace>
  <inkml:trace contextRef="#ctx0" brushRef="#br0" timeOffset="105">3479 16147 7 0,'0'0'3'0,"0"0"6"0,0 0 6 0,0-11 2 0,0 22 7 0,10-11-18 0,2 22-4 0,10-12 1 0,-12 1-2 0,23 11 1 0,-11 0-1 0,-1-11 3 0,1 0 0 0,0-1 2 0,-11 1 2 0,-1 0 1 0,-10 0 0 0,0 0-3 0,-10 0-1 0,-1 0-2 0,-11 0-2 0,10-11-2 0,-8 10-1 0,9 1-26 0,11-11-42 0,-11 0 26 0</inkml:trace>
  <inkml:trace contextRef="#ctx0" brushRef="#br0" timeOffset="106">2434 16103 6 0,'0'0'0'0,"0"-12"1"0,0 12 1 0,0 0 6 0,0 12 10 0,12-1-15 0,-12 0-2 0,0 11 2 0,0 10 2 0,0-10-2 0,0-11-1 0,-12 0-1 0,12-11 0 0,12 0-2 0,-12-11 0 0,11 0-2 0,-1 0 1 0,2-10-4 0,-1 10 3 0,10 0 1 0,-10 11 0 0,-1 0 1 0,2 11 0 0,-12 10 1 0,11-10 1 0,-11 11 0 0,-11 0 0 0,11 0 0 0,0-12 0 0,-12 1 0 0,12 0-2 0,-10-11-4 0,-1 0-15 0,-1 0 14 0,12 0 0 0</inkml:trace>
  <inkml:trace contextRef="#ctx0" brushRef="#br0" timeOffset="107">2457 16125 7 0,'0'-11'2'0,"0"0"-1"0,22-10 0 0,-11 10 1 0,-2 0-2 0,14 11 0 0,-1-11-4 0,-11 11 0 0,-1 0-1 0</inkml:trace>
  <inkml:trace contextRef="#ctx0" brushRef="#br0" timeOffset="108">2597 16091 6 0,'0'0'0'0,"-10"0"1"0,10 0 2 0,0-9 2 0,10 9 6 0,-10 0-7 0,12 0-3 0,-1 9 0 0,-11 3-1 0,10 10 1 0,2-11-1 0,-1 11 1 0,0-11 2 0,-11-1 0 0,10 1 2 0,-10-11 2 0,0 0 0 0,11-11-3 0,-11 1-3 0,0-1 0 0,11-11 0 0,-11 0-1 0,11-1-1 0,-11 3 1 0,0 9-1 0,0 11-6 0,0 0-19 0,0 0 3 0,-11 11 15 0</inkml:trace>
  <inkml:trace contextRef="#ctx0" brushRef="#br0" timeOffset="109">3619 16637 18 0,'0'0'0'0,"12"0"0"0,31-12-1 0,-11 12 1 0,13-11 0 0,8 11 0 0,3-11-1 0,-2 1 1 0,-1-1 0 0,-8 11 0 0,-13-10 0 0,1 10 0 0,0 10-16 0</inkml:trace>
  <inkml:trace contextRef="#ctx0" brushRef="#br0" timeOffset="110">4478 16637 17 0,'0'0'0'0,"0"-12"0"0,12 12 0 0,31 0 0 0,-10 0 0 0,22-11-1 0,-13 11 0 0,3-11 1 0,-2 1 1 0,-10-1-1 0,-1 11 0 0,1 0 0 0,-11 0-1 0,21 0 0 0,-10 0 1 0,-11 0-14 0</inkml:trace>
  <inkml:trace contextRef="#ctx0" brushRef="#br0" timeOffset="111">5262 16549 14 0,'0'0'0'0,"10"0"0"0,-10-11 0 0,12 11 1 0,-1-11 0 0,11 11 0 0,-2 0-2 0,3 0 0 0,10 0 1 0,-1 0-1 0,12 0 0 0,-12 11 0 0,-11-11 1 0,-9 0-12 0</inkml:trace>
  <inkml:trace contextRef="#ctx0" brushRef="#br0" timeOffset="112">5708 16538 13 0,'-11'-11'0'0,"11"11"2"0,0 0-1 0,0 0-1 0,11 0 0 0,-1 0-1 0,13 0 0 0,-2 11 0 0,12-11 0 0,-22 0-11 0</inkml:trace>
  <inkml:trace contextRef="#ctx0" brushRef="#br0" timeOffset="113">6219 16517 12 0,'0'0'0'0,"10"0"0"0,24 0 0 0,-13 0 0 0,12 0 0 0,21 0 0 0,1-10 0 0,-35 10-12 0</inkml:trace>
  <inkml:trace contextRef="#ctx0" brushRef="#br0" timeOffset="114">6600 16582 13 0,'0'0'0'0,"0"-10"0"0,0 10 0 0,21 0 0 0,0 0 0 0,2 0 0 0,-1 0-1 0,10-12 1 0,-11 1 0 0,13 11 0 0,9-11 0 0,-21 11-1 0,11 0 0 0,-1 0-9 0</inkml:trace>
  <inkml:trace contextRef="#ctx0" brushRef="#br0" timeOffset="115">7241 16538 12 0,'0'0'0'0,"22"-11"0"0,0 11 0 0,-1 0 0 0,11 0 0 0,1 0 0 0,-11 0-1 0,11 11 1 0,10-11-1 0,1 0 1 0,-44 11-10 0</inkml:trace>
  <inkml:trace contextRef="#ctx0" brushRef="#br0" timeOffset="116">7828 16527 11 0,'0'0'0'0,"11"0"-1"0,-1 0 2 0,2 0-1 0,-1 0 0 0,-1 0-1 0,12 0 1 0,-12 0 0 0,13 0 0 0,-1 0-9 0</inkml:trace>
  <inkml:trace contextRef="#ctx0" brushRef="#br0" timeOffset="117">8491 16549 7 0,'22'0'0'0,"0"0"0"0,-11 11 0 0,0-11 0 0,-11 12 0 0,11-12 0 0,-11 0-1 0,10-12-5 0</inkml:trace>
  <inkml:trace contextRef="#ctx0" brushRef="#br0" timeOffset="118">8992 16538 7 0,'0'0'-1'0,"32"0"1"0,1 0 0 0,11 0 0 0,-12 0 0 0,1 0 1 0,-1 0-1 0,1 11 0 0,-12-11 0 0,2 0 0 0,9 0 0 0,1 0 0 0,-33 0-7 0</inkml:trace>
  <inkml:trace contextRef="#ctx0" brushRef="#br0" timeOffset="119">9546 16538 8 0,'0'0'0'0,"0"0"-1"0,11 0 1 0,-1 0-7 0</inkml:trace>
  <inkml:trace contextRef="#ctx0" brushRef="#br0" timeOffset="120">9753 16495 8 0,'0'0'0'0,"22"0"0"0,-11 0 0 0,10 0-8 0</inkml:trace>
  <inkml:trace contextRef="#ctx0" brushRef="#br0" timeOffset="121">10394 16495 10 0,'0'0'0'0,"55"0"0"0,10 0-1 0,0 0 2 0,1 0-1 0,-12 12 0 0,-11-12 1 0,12 10-2 0,-12 0 2 0,1-10-1 0,-1 11 0 0,0-11 0 0,1 11 0 0,10-11 0 0,-10 0 0 0,21 0 0 0,-11 0 0 0,12 0 1 0,-12-11-1 0,11 11 0 0,0 0 1 0,0 11-1 0,12 0 0 0,-23-11-13 0</inkml:trace>
  <inkml:trace contextRef="#ctx0" brushRef="#br0" timeOffset="122">11884 16582 11 0,'0'0'2'0,"0"-10"-2"0,10 10 0 0,13 0 0 0,-13-12 1 0,22 1 0 0,-9 11 2 0,10-11-2 0,-1 0-1 0,1 1-2 0,9 10-3 0,3 0-7 0</inkml:trace>
  <inkml:trace contextRef="#ctx0" brushRef="#br0" timeOffset="123">12568 16527 19 0,'0'-10'8'0,"12"-12"-3"0,-12 22-6 0,21 0 0 0,23-11 0 0,-1 0 1 0,12 0 1 0,-12-11 0 0,1 12-1 0,-11 10-1 0,-1 0-9 0,1 10-10 0</inkml:trace>
  <inkml:trace contextRef="#ctx0" brushRef="#br0" timeOffset="124">13537 16451 19 0,'0'-11'12'0,"0"1"-9"0,11 10-5 0,10 0 0 0,23 0 0 0,-12-11 1 0,12 11 0 0,21-22 1 0,-21 11-1 0,-2 11-3 0,-9 0-3 0,11 0-7 0</inkml:trace>
  <inkml:trace contextRef="#ctx0" brushRef="#br0" timeOffset="125">14504 16364 17 0,'10'-11'7'0,"2"1"-6"0,10 10-1 0,-1 10-2 0,23 1-2 0,0 0-3 0,10-11 6 0,-43 0-10 0</inkml:trace>
  <inkml:trace contextRef="#ctx0" brushRef="#br0" timeOffset="126">15243 16386 13 0,'0'-11'1'0,"12"11"-1"0,9 0 2 0,1 0-1 0,11-11-1 0,9 11 0 0,3 0 0 0,9 0-4 0,0 0-9 0</inkml:trace>
  <inkml:trace contextRef="#ctx0" brushRef="#br0" timeOffset="127">16190 16397 11 0,'0'0'0'0,"10"0"0"0,2 0-1 0,-1 0-9 0</inkml:trace>
  <inkml:trace contextRef="#ctx0" brushRef="#br0" timeOffset="128">17332 16321 11 0,'0'0'0'0,"0"-11"0"0,10 11 0 0,12 0-11 0</inkml:trace>
  <inkml:trace contextRef="#ctx0" brushRef="#br0" timeOffset="129">15701 16517 11 0,'-22'0'-1'0,"-1"0"-9"0</inkml:trace>
  <inkml:trace contextRef="#ctx0" brushRef="#br0" timeOffset="130">15385 16484 23 0,'11'0'12'0,"-1"-22"-3"0,2 22-8 0,10 0 0 0,21 11 1 0,0-11 1 0,12 0-1 0,10 0 1 0,1-11 0 0,-1 0-3 0,22 11 0 0,-12 0-2 0,23 11-10 0,0 0-5 0,-10 0 3 0,9 0 7 0,-75-11 0 0</inkml:trace>
  <inkml:trace contextRef="#ctx0" brushRef="#br0" timeOffset="131">16984 16527 12 0,'0'0'0'0,"10"-10"5"0,22 10-3 0,1-10 0 0,11 10 0 0,0-12 1 0,-2 12-1 0,-8-11-3 0,9 11-2 0,0 0-8 0,12 11-2 0</inkml:trace>
  <inkml:trace contextRef="#ctx0" brushRef="#br0" timeOffset="132">17973 16527 13 0,'10'-10'2'0,"13"0"5"0,-1-2-4 0,21 12-2 0,1 0 0 0,10-11 1 0,10 11-1 0,-19 0 0 0,-2 0-1 0,0-11 0 0,12 11 0 0,-1 0-2 0,-10 11-1 0,32-11-4 0,-11 11-1 0,0-11 6 0,-44 0-7 0</inkml:trace>
  <inkml:trace contextRef="#ctx0" brushRef="#br0" timeOffset="133">19169 16473 9 0,'11'0'0'0,"11"-11"5"0,-1 0 3 0,1 0-4 0,0 1-2 0,11 10-2 0,10 0 0 0,0 0 0 0,12 0-1 0,10 0-1 0,-10 10-1 0,20-10 0 0,-10 0 0 0,12 0 2 0,-12 0-1 0,11 0-1 0,1 0 1 0,-12-10 2 0,0 10 0 0,-12-11 0 0,3 0 1 0,-14 0-1 0,14 0 0 0,-14 0 0 0,3 0 0 0,-2 11 1 0,11-11 1 0,-11 11 1 0,12 0-2 0,0 0-1 0,-2 0 0 0,12 11-2 0,2 0-4 0,-13 0-2 0</inkml:trace>
  <inkml:trace contextRef="#ctx0" brushRef="#br0" timeOffset="134">21496 16419 8 0,'0'0'0'0,"21"0"7"0,2-11-4 0,19 11 1 0,13 0 0 0,11 0 1 0,21 0-2 0,11 0-2 0,-1 0 1 0,11 11-2 0,24 0 1 0,-24 10-1 0,12-10-1 0,-1 11-2 0,12-11-5 0,-12 11-1 0,1-12 1 0,-12-10 7 0,-53 11-7 0</inkml:trace>
  <inkml:trace contextRef="#ctx0" brushRef="#br0" timeOffset="135">19353 16071 4 0,'0'0'0'0,"0"0"0"0,-10 0-4 0</inkml:trace>
  <inkml:trace contextRef="#ctx0" brushRef="#br0" timeOffset="136">23290 16234 4 0,'0'0'-1'0,"10"-22"3"0,-10 11 4 0,0-21 2 0,0 21 4 0,12-11-1 0,-12 11-2 0,11 0 0 0,-11 0 1 0,0-1 0 0,10 12-2 0,-10 0 1 0,12 0 1 0,-12 12-1 0,0-1 0 0,10 11 0 0,-10 0-1 0,10 21-1 0,-10 1-1 0,0 10-3 0,0-10 0 0,12 10-2 0,-12-11-1 0,0 1 2 0,0-21-2 0,0-3-1 0,0-9 1 0,0 0-1 0,0-11-4 0,0-11-26 0,0-10 3 0,-12-12-4 0,12 0 3 0,0-10 2 0,0-1 21 0,-10 12 2 0</inkml:trace>
  <inkml:trace contextRef="#ctx0" brushRef="#br0" timeOffset="137">23300 16005 3 0,'0'0'0'0,"0"0"4"0,0 11 2 0,0-11 4 0,-10 0 2 0,10 10 2 0,0 2-1 0,-11-1 0 0,0 0 0 0,1 11-3 0,-1-13 0 0,-1 14-3 0,2-12-1 0,-1 0-1 0,0 11-3 0,0-11-1 0,-1-1 0 0,12 1-1 0,0-11-1 0,0 0 1 0,12 0-1 0,-1 0 1 0,0-21-1 0,22-12 1 0,-22 0-1 0,10 1-1 0,-10-13 1 0,-1 35 1 0,2-33 0 0,-1 31-1 0,-11 2 2 0,0-1 1 0,0 11 0 0,0 0 0 0,0 11-1 0,0 11 0 0,10 0-1 0,2 9 4 0,-2 3-3 0,0-3 2 0,2-8 0 0,-1-12-3 0,-1 0 1 0,2 0 0 0,-1 0-1 0,-1-11 0 0,-10 0-2 0,11 0-9 0,-11-11-11 0,11 11-11 0,-11-11-1 0,-11 11 3 0,0-11 23 0,11 11 5 0</inkml:trace>
  <inkml:trace contextRef="#ctx0" brushRef="#br0" timeOffset="138">18331 16256 16 0,'0'0'0'0,"0"0"0"0,0-11 0 0,0 11 0 0,12-11 0 0,-1 11 0 0,-1 0 0 0,12 0 0 0,0 0 0 0,-1 0 0 0,2 11 0 0,-2 0 0 0,12-11-1 0,-12 10 1 0,23 1-1 0,-33-11-13 0</inkml:trace>
  <inkml:trace contextRef="#ctx0" brushRef="#br0" timeOffset="139">18809 16332 16 0,'0'0'0'0,"0"-11"0"0,12 11 0 0,-1-11 0 0,11 0 0 0,-11 11 0 0,11-11 0 0,-12 0 0 0,12 11 0 0,-1 0 0 0,2 0-1 0,-2 11 1 0,-21-11-15 0</inkml:trace>
  <inkml:trace contextRef="#ctx0" brushRef="#br0" timeOffset="140">19158 16299 15 0,'0'0'0'0,"0"0"0"0,11 0 0 0,0-11 0 0,-1 11 0 0,2 0 0 0,-1 0 0 0,-1 0 0 0,1 0 0 0,0 11-1 0,11 0-13 0</inkml:trace>
  <inkml:trace contextRef="#ctx0" brushRef="#br0" timeOffset="141">19474 16299 15 0,'0'0'0'0,"0"0"0"0,0-11 0 0,11 0 0 0,-1 11 0 0,1 0 0 0,-1-11 0 0,13 11 0 0,-1 0-1 0,-1 0 1 0,12 0 0 0,-12 0-14 0</inkml:trace>
  <inkml:trace contextRef="#ctx0" brushRef="#br0" timeOffset="142">19582 16277 15 0,'11'0'-1'0,"-1"-11"1"0,13 11 0 0,-1-10 0 0,10-12 0 0,1 11 1 0,-12 0-2 0,11 11 1 0,-20 0 0 0,9 11-14 0</inkml:trace>
  <inkml:trace contextRef="#ctx0" brushRef="#br0" timeOffset="143">20354 16266 13 0,'0'0'0'0,"21"-21"0"0,13 10 0 0,9 11 0 0,0 0 0 0,1 0-1 0,10 11 1 0,-32-11-12 0</inkml:trace>
  <inkml:trace contextRef="#ctx0" brushRef="#br0" timeOffset="144">21354 16190 12 0,'12'-21'-1'0,"-2"10"1"0,23-11 1 0,-11 22-1 0,10 0-1 0,-11 0 1 0,-9 0-11 0</inkml:trace>
  <inkml:trace contextRef="#ctx0" brushRef="#br0" timeOffset="145">24192 16886 5 0,'0'0'0'0,"0"-11"0"0,0-1 0 0,0 12 0 0,0-9 0 0,0-2 1 0,12 0 1 0,-12 11 1 0,0-11 2 0,0 0 2 0,0 11 2 0,0-12-1 0,0 12 1 0,0 12 26 0,10-1-32 0,-10 11-2 0,0-2 0 0,10 3 0 0,-10-1-1 0,0 0 0 0,12 10 0 0,-12 12 0 0,11-12 0 0,-11 12 0 0,0-1 0 0,10-10 0 0,-10 0 0 0,0-1 0 0,0 1 0 0,0-22 0 0,0 11 0 0,0-22 0 0,0 10 0 0,0-10 0 0,0 0-1 0,0-10 0 0,0 10-1 0,0-10-1 0,0-2 1 0</inkml:trace>
  <inkml:trace contextRef="#ctx0" brushRef="#br0" timeOffset="146">24106 17245 5 0,'0'0'0'0,"0"0"0"0,0 0 1 0,-12 0 0 0,12-11 3 0,0 11 2 0,0 0 1 0,0-11 2 0,0 11 0 0,0 0-1 0,0-11 0 0,-10 11-1 0,10 0-1 0,0 0 3 0,10 0-5 0,-10 0 0 0,12 0-2 0,-12 0 1 0,11 0-2 0,-1 11 1 0,1 11-1 0,0-11-1 0,-1 12 0 0,2-3 0 0,-12 2 0 0,11 1-1 0,-1-13 2 0,2 13-1 0,-2-14 0 0,0 2 0 0,-10-11 0 0,12 11 0 0,-12-11 1 0,11 0 0 0,-11 0 0 0,0-11 1 0,10 11-2 0,-10-11 1 0,0 2-1 0,0-3 1 0,12 1 0 0,-12 1-2 0,0-13 1 0,0 12 1 0,11-10-1 0,-1 11 0 0,-10-2 1 0,11-10-2 0,-11 22 1 0,0-11 0 0,11 11 0 0,-11 0 0 0,0-11 0 0,10 11 0 0,-10 0 0 0,12 0 2 0,-12-11-3 0,0 11 3 0,0 0-2 0,0 0 1 0,0 0 0 0,0 0-1 0,0 0 0 0,0 11 0 0,0-11 1 0,0 0-1 0,0 0 0 0,0 0 0 0,0 11 0 0,0-11-1 0,0 0 1 0,0 0-5 0,0 0-19 0,11 0-35 0,-11 0 37 0</inkml:trace>
  <inkml:trace contextRef="#ctx0" brushRef="#br0" timeOffset="147">20082 15201 5 0,'0'0'0'0,"-10"0"0"0,10 0 2 0,0 0 4 0,-11 0 3 0,11 0 3 0,0 0 0 0,0 0-2 0,-12 0-1 0,12 0-3 0,0 0 0 0,12 0 1 0,-1 11-2 0,-1-11-1 0,1 0 1 0,0 11-1 0,22-11-1 0,-11 0-1 0,10 0 1 0,12 0 0 0,-2-11 4 0,3 11 2 0,-2 0-3 0,1-11-2 0,-13 11-2 0,3 0-1 0,-1 0-1 0,-1 0-1 0,12-11 1 0,-12 11-1 0,1-11 1 0,-11 11 0 0,10 0 0 0,-21 11-1 0,-1-11 0 0,2 0 0 0,-1 0 1 0,-1 0 0 0,2 0-1 0,-2 0-1 0,-10 0-7 0,10-11-13 0,-10 11-10 0,0-11-12 0,0 11 21 0,0-12 19 0</inkml:trace>
  <inkml:trace contextRef="#ctx0" brushRef="#br0" timeOffset="148">20735 15201 3 0,'0'0'0'0,"0"0"0"0,0 0 1 0,0 0 1 0,0 0 1 0,0 0 13 0,0-11-11 0,0 11 1 0,11-11 1 0,-11 0 0 0,0-1-2 0,0 2 1 0,0-11-1 0,0 10-2 0,0-12 0 0,10-8-1 0,-10 9-1 0,12-11 1 0,-12 1-1 0,10-1 0 0,-10-11-1 0,0 13 0 0,0-3 0 0,10 3-1 0,-10 8 0 0,0-10 0 0,0-10 1 0,0 10-1 0,12 11 0 0,-12-10 1 0,11 10-1 0,-11 0 0 0,0-10-1 0,10 10 2 0,-10 0-1 0,12-11 0 0,-12 23 1 0,0-1-1 0,0 0 1 0,0 0-2 0,-12 11-3 0,12 0-11 0,0 0-8 0,0 0 9 0,0 11 11 0,0 0 3 0</inkml:trace>
  <inkml:trace contextRef="#ctx0" brushRef="#br0" timeOffset="149">20833 14418 1 0,'0'0'0'0,"0"0"0"0,0 0 0 0,0 0 2 0,0 0 3 0,0-11 26 0,0 11-26 0,0 0 0 0,11 11 0 0,-11-11 0 0,11 0-1 0,10 0-2 0,-11 11 0 0,24-11-1 0,-13 0-1 0,11-11 1 0,1 11 0 0,11-11 0 0,0 11 1 0,-12-11-1 0,11 11 0 0,1 0 0 0,-11-11-2 0,0 11 1 0,-1 0-1 0,11-11 0 0,-21 11 0 0,11 0-1 0,-23 0 0 0,2 0-5 0,-1 0-6 0,-11 0-8 0,0 0 1 0,0 0 13 0</inkml:trace>
  <inkml:trace contextRef="#ctx0" brushRef="#br0" timeOffset="150">26911 18865 255 0</inkml:trace>
  <inkml:trace contextRef="#ctx0" brushRef="#br0" timeOffset="151">21419 14353 0 0,'0'0'0'0,"0"0"0"0,12-11 0 0,-12 11 0 0,0-11 2 0,11 11 1 0,-11 0 2 0,0 0 9 0,0 11-10 0,0 0-1 0,0 10 0 0,0-10 0 0,10 22-1 0,-10-11 1 0,0 21 0 0,0-10 1 0,0 10-1 0,0-10 1 0,0 21 2 0,0-21 0 0,0 10 0 0,0 1-1 0,0-10 1 0,0 8-2 0,0 12 1 0,-10-10-1 0,10-11-1 0,0-1-2 0,0-11 1 0,10 2-1 0,-10-12-1 0,0-1 1 0,0-10-2 0,0 0-34 0,0-10 1 0,-10 10 6 0,10-22 21 0,0 22 6 0</inkml:trace>
  <inkml:trace contextRef="#ctx0" brushRef="#br0" timeOffset="152">21344 15091 1 0,'0'0'0'0,"10"0"1"0,-10 0 2 0,0 0 2 0,12 0 3 0,-12 0 1 0,10 0-1 0,12 0-2 0,-1 0 3 0,2 0-4 0,9-10-1 0,1 10 0 0,9 0 1 0,3 0-2 0,-2 0-2 0,0-11 0 0,12 11-1 0,32-10-2 0,-44-1 2 0,-20 11-1 0,9 0 0 0,-22-11 1 0,13 11-1 0,-13 0 0 0,2 0 0 0,-12 0-3 0,0 11-3 0,0-22-43 0,0 11 45 0,0 0 5 0</inkml:trace>
  <inkml:trace contextRef="#ctx0" brushRef="#br0" timeOffset="153">21930 14538 0 0,'0'0'0'0,"0"0"0"0,12 0 3 0,-12 0 4 0,0 0 0 0,0 10 2 0,11 1-1 0,-11 22 0 0,0-11 1 0,10 10 1 0,-10 12-1 0,12-12 2 0,-12 1-2 0,0 0-1 0,10-1 0 0,-10 1-2 0,0-11 0 0,0-1-2 0,0 1-2 0,0 0 1 0,0-1 0 0,0-9-2 0,0-12-1 0,0 10 0 0,10-10 0 0,-10 0 0 0,0 0-11 0,0-10-6 0,0-2-9 0,0 2-9 0,0-11 2 0,0 9 24 0,0 1 9 0</inkml:trace>
  <inkml:trace contextRef="#ctx0" brushRef="#br0" timeOffset="154">21942 14559 0 0,'0'0'0'0,"0"0"0"0,11 0 1 0,-11 0 2 0,0 0 0 0,0 0 2 0,10 0-2 0,-10 0 0 0,12 0 0 0,-2 0 0 0,12 0 0 0,-11 0-1 0,11 0 0 0,-1 0-1 0,1 0-2 0,11 0 0 0,-1 0-1 0,1 0 0 0,0 0 0 0,9 11 0 0,-19-11 0 0,20 0 1 0,-22 0 0 0,12 0 0 0,-1 0 0 0,-9 0 0 0,-1 0 1 0,11 0-1 0,-23 0 1 0,12 0-1 0,-11 0 1 0,-1 0 0 0,-10 0-4 0,12 0-1 0,-1 0 1 0,-11 0 4 0</inkml:trace>
  <inkml:trace contextRef="#ctx0" brushRef="#br0" timeOffset="155">22518 14548 0 0,'0'11'0'0,"11"-11"0"0,-11 11 0 0,10 0 1 0,-10 11 0 0,0 10 0 0,12-21 1 0,-12 22 0 0,0-11 1 0,11 10 0 0,-11 1 0 0,10-11 0 0,-10-1-1 0,11 1 0 0,-11 0 0 0,11 11-1 0,-11-12 1 0,0-10 0 0,0 11-1 0,0-1 0 0,0-9-1 0,10-2-4 0,-10-10-7 0,12 0-3 0,-12 0 11 0</inkml:trace>
  <inkml:trace contextRef="#ctx0" brushRef="#br0" timeOffset="156">22539 15005 0 0,'0'0'0'0,"0"0"0"0,0 0 0 0,0 0 3 0,0 0 2 0,0 0 28 0,12 0-29 0,-12 0 0 0,11 11 1 0,10-11-2 0,-10 0-2 0,11 10-1 0,-11-10 1 0,22 0-1 0,-12 0 0 0,1 0 0 0,11 0 1 0,-12 12-1 0,23-12 0 0,-11 0-1 0,-1 0 2 0,12 0-1 0,-12 0 1 0,11 0 0 0,-11 0 0 0,24 0 0 0,-14 0 0 0,3-12 0 0,-2 12 0 0,1 0 0 0,-1 0-1 0,0 0 1 0,1 12-1 0,0-12 1 0,-2 0-1 0,14 0-1 0,9 0 0 0,-11 11 1 0,-11-11 1 0,1 0-1 0,0 0 1 0,21 0 1 0,-23 0-2 0,-9 0 0 0,0 0-2 0,-1 0-1 0,-9 0 0 0,-1 0 0 0,-11 0 0 0,-2 0 0 0,-9 0 1 0,0 0-2 0,12 0-2 0,-12 0 1 0,11 0-3 0,-11 0-3 0,0 0 0 0,11 0 4 0,-11 0 6 0</inkml:trace>
  <inkml:trace contextRef="#ctx0" brushRef="#br0" timeOffset="157">20137 14538 9 0,'0'0'-1'0,"0"0"1"0,10 0 1 0,-10-11-1 0,12 11 0 0,-1-11 1 0,-2 11 0 0,3 0 0 0,-1 0-1 0,11 0 1 0,-1 0 0 0,11 0-1 0,1 0 0 0,-10 0 0 0,19 0 0 0,3 0-1 0,-2 0-2 0,1 0 0 0,-1 0 2 0,-33 0-5 0</inkml:trace>
  <inkml:trace contextRef="#ctx0" brushRef="#br0" timeOffset="158">20713 14516 5 0,'0'0'0'0,"0"0"0"0,0 0 1 0,0 0 1 0,0-11 3 0,0 11-1 0,10 0 0 0,2-11-3 0,9 11-1 0,11 0 0 0,-9-11 0 0,-1 11 0 0,0 0-1 0,-1 0 0 0,1 0-1 0,11 0-2 0,-1 0-2 0,1 0 2 0,0 0 3 0,-1 0 0 0,-10 0 1 0,-11 0 0 0,-1 0 0 0,2 11 0 0,-12-11 0 0,10 0 0 0,-10 0 0 0,0 0 0 0,22 11 0 0,-11-11 0 0,-1 0 0 0,13 0 0 0,-13-11 0 0,12 11 0 0,0 0 0 0,-11 0 0 0,22-11 0 0,-24 11 0 0,14 0 0 0,-12 0-1 0,22 0 1 0,-12 0 0 0,11 0 0 0,-9 0 0 0,-2 0 0 0,12 0 0 0,-22 0-1 0,11-11 1 0</inkml:trace>
  <inkml:trace contextRef="#ctx0" brushRef="#br0" timeOffset="159">21627 14451 0 0,'0'0'0'0,"-12"0"0"0,12 0 1 0,12-11 1 0,-12 11 0 0,10-11 0 0,0 11-1 0,2 0-1 0,21-11 0 0,-22 11-1 0,10 0 1 0,12 0-1 0,-11-11 1 0,-1 11-1 0,1 0-1 0,0 0 0 0,-1 0 1 0,2 0 1 0,-2 0 0 0,0 0 0 0,2-11 0 0,-1 11 0 0,-2 0 0 0,-8 0 0 0</inkml:trace>
  <inkml:trace contextRef="#ctx0" brushRef="#br0" timeOffset="160">23170 14266 0 0,'0'0'0'0,"10"-11"0"0,2 11 0 0,10 0 0 0,-11 0 0 0,22 0 0 0,-1-11 0 0,1 11 0 0,-1 0 0 0,-10 0 0 0,11 0 0 0,-1 0 0 0,1-11 0 0,11 11 0 0,-12-12 0 0</inkml:trace>
  <inkml:trace contextRef="#ctx0" brushRef="#br0" timeOffset="161">21995 14364 0 0,'0'0'0'0,"0"0"0"0,0 10 0 0,23-10 1 0,-1 0-1 0,21 0 0 0,0 0 0 0,12-10-1 0,10-1 1 0,11 11 0 0,10-11 0 0,12 11 0 0,0 0 0 0,22 0 0 0,-22 0 0 0,-1 0 0 0,-19-11 0 0,-13 11 1 0,-22 0-1 0,12-11-1 0,-23 11 1 0</inkml:trace>
  <inkml:trace contextRef="#ctx0" brushRef="#br0" timeOffset="162">23932 14266 0 0,'0'0'0'0,"98"0"0"0,-11 0 0 0,-12 0 0 0,-10 0 0 0</inkml:trace>
  <inkml:trace contextRef="#ctx0" brushRef="#br0" timeOffset="163">19941 15940 8 0,'0'0'0'0,"0"11"0"0,-12-11 0 0,12 0 0 0,12-11 17 0,-12 11-12 0,0 0-1 0,11 0-2 0,0 0 0 0,0 11-1 0,11-11 0 0,10 10 1 0,-11-10-1 0,12 0 1 0,11 0 1 0,0 0 0 0,10 0 1 0,-1 0-1 0,14-10 1 0,-2-1-2 0,0 1-1 0,0 10-1 0,-11-12-1 0,11 12 0 0,-10-10 1 0,10 10-1 0,-10 0 1 0,-12 0 0 0,1 0 0 0,-12 0 0 0,1 0 0 0,-12 0 0 0,2-11 0 0,-23 11 0 0,9 0 0 0,-18 0-4 0,9 0 0 0,0-11-5 0,0 11-2 0,-11 0-3 0,11 0 2 0,-12 0 4 0</inkml:trace>
  <inkml:trace contextRef="#ctx0" brushRef="#br0" timeOffset="164">20963 15908 7 0,'0'0'0'0,"0"-11"1"0,0 11 5 0,0 0 1 0,0-11 1 0,0 0-3 0,-11-1 1 0,11 12-2 0,0-10-1 0,0-1 0 0,-11-10-1 0,11 10 1 0,-10-11-1 0,-1 1 1 0,0-1-1 0,0-11-1 0,-1 0 0 0,2 1-1 0,10-1 1 0,0 0-1 0,0 1 0 0,0-1 0 0,-11 11-1 0,11 12 1 0,0-12 0 0,0 11 0 0,0 0 0 0,0 11-1 0,0 0-3 0,0 0-22 0,11 0 11 0,-1 0 4 0,-10 11 4 0</inkml:trace>
  <inkml:trace contextRef="#ctx0" brushRef="#br0" timeOffset="165">20886 15451 7 0,'0'-11'0'0,"0"11"0"0,0 0 1 0,0 0 2 0,12 0-2 0,-1 0 2 0,11 0-1 0,-1 0-1 0,0 0 0 0,24-11-1 0,-2 11 0 0,-10 0 0 0,-1 0 0 0,11 0 0 0,-10 0-1 0,11 0 1 0,0 0 0 0,10 0-1 0,-22 0 1 0,34 0-2 0,-12-11 1 0,-10 11 1 0,-12-11-1 0,-10 11 1 0,-11 0-2 0,-11 0-3 0,0 0 3 0,-11 11 2 0,11-11-4 0</inkml:trace>
  <inkml:trace contextRef="#ctx0" brushRef="#br0" timeOffset="166">21507 15440 5 0,'0'-11'-1'0,"0"11"2"0,0-11-1 0,0 11 0 0,0 0 0 0,10 0 2 0,-10 0-2 0,0 0 1 0,12 0-1 0,-12 11 1 0,0 0 0 0,11 0 1 0,-11 0-1 0,0 11 0 0,0-1 1 0,9 1-1 0,-9 11-1 0,12-12 0 0,-12 12 1 0,11 0 0 0,-11-1-1 0,0-9 1 0,0 8 0 0,0-19 0 0,0 10-1 0,10-12 0 0,-10 1 1 0,0-1-1 0,0 2 0 0,0-12 0 0,0 0-4 0,0 11-7 0,12-11 3 0</inkml:trace>
  <inkml:trace contextRef="#ctx0" brushRef="#br0" timeOffset="167">21582 15798 5 0,'0'0'0'0,"0"0"0"0,12 0 0 0,-1 0 0 0,-11 0 0 0,10-10 1 0,12 10-1 0,-12 0 1 0,13 0 0 0,-1 0 0 0,0-11 0 0,21 11-1 0,-21 0 0 0,21 0 0 0,-10 0 0 0,-11 0 0 0,10 0 0 0,-11 0-1 0,2 0 2 0,-13-10-1 0,-10 10 0 0,12 0 0 0,-12 0-1 0,0 0 1 0,-12 0 0 0,12 0-2 0,-10 0 1 0,10 0 0 0,0 0 1 0,-11 0-5 0</inkml:trace>
  <inkml:trace contextRef="#ctx0" brushRef="#br0" timeOffset="168">21920 15788 5 0,'0'0'0'0,"0"0"0"0,0-11 1 0,0 11 0 0,10-10 1 0,-10 10 1 0,0 0 0 0,0-12-1 0,0 2 0 0,0-2 0 0,0 2 0 0,0-1 0 0,0 1 1 0,0-2-2 0,0 1-1 0,0 11 0 0,0-11 0 0,-10 11 0 0,10 0 0 0,0 0-1 0,0 0-5 0,0 11 0 0,10-11-1 0,-10 11 3 0,12-11-1 0</inkml:trace>
  <inkml:trace contextRef="#ctx0" brushRef="#br0" timeOffset="169">21963 15679 5 0,'0'0'0'0,"-10"0"0"0,10-11 2 0,0 11 0 0,0 0 0 0,0 0-1 0,0-10 0 0,0 10 0 0,10 0 1 0,2 0 0 0,-12 0 0 0,10 0-1 0,0 0-1 0,2 0 0 0,-1 0 0 0,11 0-1 0,10 0 0 0,1 0 0 0,0 0-1 0,10 0-2 0,-10 0 2 0,-12-11 1 0,23 11 0 0,-33 0 0 0,21 0 0 0,-21-10 0 0,-11 10 0 0,0 0 1 0,0 0-4 0</inkml:trace>
  <inkml:trace contextRef="#ctx0" brushRef="#br0" timeOffset="170">22148 15679 4 0,'0'0'0'0,"0"0"0"0,0 0 0 0,10-11 0 0,2 11 0 0,-1 0 0 0,-1 0 1 0,2 0-1 0,10 0 1 0,9 0 0 0,-8-10 0 0,9 10-1 0,12 0 1 0,-11 0-1 0,10 0 0 0,-10-11 0 0,9 11 0 0,-19-10 0 0,-1 10-1 0,-11 0 1 0,-1-12 0 0,-10 12-1 0,0 0-2 0,0 12 2 0,-10-12-2 0</inkml:trace>
  <inkml:trace contextRef="#ctx0" brushRef="#br0" timeOffset="171">22539 15658 4 0,'0'0'0'0,"0"0"0"0,0 0 0 0,12 0 0 0,-12 0 0 0,11 0 0 0,-11 10 1 0,10 1 0 0,1 12-1 0,0-13 1 0,-11 1-1 0,10 11 0 0,-10-22 1 0,0 10-1 0,0-10 0 0,0 0-2 0,0 0 0 0</inkml:trace>
  <inkml:trace contextRef="#ctx0" brushRef="#br0" timeOffset="172">22518 15755 4 0,'0'0'0'0,"-12"-10"0"0,24 10 1 0,-1 0 0 0,11 0 0 0,-1 0 0 0,11 0 0 0,1 0-1 0,11 0 1 0,-1 0-1 0,-10 0 0 0,11 0-1 0,9 0 1 0,12 0 0 0,13-12 0 0,9 12 0 0,-1 0 0 0,12-10 0 0,-11 10 0 0,0 0 0 0,-1 0 0 0,2 0 0 0,9 0 0 0,-41 0 1 0,41 0-1 0,-31 0 0 0,9 0 1 0,-20 0-1 0,0 0 0 0,-13 0 1 0,-19 0-1 0,-1 0 0 0,-12 0 0 0,-10 0 1 0,0 0-2 0,-10 0 1 0,-2 0-3 0,2 0 0 0,-1 0 1 0,-1 0-1 0</inkml:trace>
  <inkml:trace contextRef="#ctx0" brushRef="#br0" timeOffset="173">20137 15930 8 0,'10'0'-1'0,"13"0"1"0,-2 0 0 0,-10-12 0 0,11 12 1 0,-11 0-1 0,11 0 0 0,-12 0 0 0,12 0 0 0,-11 0 0 0,-1 0 0 0,24 0 0 0,-24-10 1 0,23 10-1 0,-11 0 1 0,-1 0-1 0,1 0 1 0,-11 0-1 0,21-11 0 0,-10 11 0 0,0 0 0 0,-1 0 0 0,-9 0 0 0,20 0 0 0,-21 0-1 0,11 0 0 0,-1 0-1 0,2 0 2 0,-14 0-7 0</inkml:trace>
  <inkml:trace contextRef="#ctx0" brushRef="#br0" timeOffset="174">20886 15886 7 0,'0'0'0'0,"0"0"0"0,12 0 0 0,-1 0-1 0,-11 0-5 0</inkml:trace>
  <inkml:trace contextRef="#ctx0" brushRef="#br0" timeOffset="175">20670 15886 7 0,'0'0'0'0,"-12"-11"0"0,12 11 2 0,0 0 1 0,12 0-2 0,-12 0-1 0,20 0 0 0,3 0-1 0,-1 0 1 0,11 0 1 0,-13 0 0 0,3-12 0 0,-1 12-1 0,0 0-1 0,-1 0-5 0,-11 12-2 0</inkml:trace>
  <inkml:trace contextRef="#ctx0" brushRef="#br0" timeOffset="176">21136 15863 6 0,'0'0'0'0,"0"0"0"0,0 0 0 0,0 0 0 0,12 0 0 0,-12 0 0 0,0 0 1 0,11 0 0 0,-11-10 3 0,0 10 1 0,0 0-2 0,0-11-2 0,0 22-14 0,-11-11 5 0</inkml:trace>
  <inkml:trace contextRef="#ctx0" brushRef="#br0" timeOffset="177">20833 15863 9 0,'0'-10'4'0,"-12"-1"1"0,12 11 0 0,12 0-4 0,-1 0 1 0,10 0-2 0,0 0 0 0,13 0 0 0,9 0 0 0,0 0 0 0,1 0 0 0,0-10 0 0,10 10-1 0,-10-11-1 0,-2 11-4 0,3 0-4 0,9-11 9 0,-43 11-5 0</inkml:trace>
  <inkml:trace contextRef="#ctx0" brushRef="#br0" timeOffset="178">21844 15777 5 0,'0'0'1'0,"-11"-10"-1"0,0 10 2 0,-11-12 0 0,12 12-1 0,-1 0-1 0,0 0 0 0,11 0 0 0,0 0 1 0,0 0 3 0,11 0 0 0,0 0 1 0,-1 0-3 0,0 0-1 0,13 0 0 0,-12-10 0 0,0 10-1 0,-1 0 1 0,13-12 0 0,-2 12-1 0,-10 0 0 0,22 0 0 0,32 0 0 0,-43 0-5 0,21 0-9 0,0 0 6 0,1 0 3 0</inkml:trace>
  <inkml:trace contextRef="#ctx0" brushRef="#br0" timeOffset="179">22420 15733 5 0,'0'0'0'0,"0"0"2"0,0 0 2 0,0-10 0 0,0 10 1 0,0 0-3 0,11 0-2 0,-1 0 0 0,2 0 0 0,9 0 0 0,-9 0 0 0,8 0-1 0,-8 0-4 0,9 0-4 0,2 0 6 0,-2 0-1 0</inkml:trace>
  <inkml:trace contextRef="#ctx0" brushRef="#br0" timeOffset="180">22757 15733 4 0,'0'0'3'0,"11"-10"2"0,-11 10 3 0,0 0-1 0,0-11-2 0,11 11-2 0,-1 0-1 0,2 0-3 0,9 0 1 0,1 0 0 0,11 0-2 0,0 0-4 0,9 0 0 0,-9 0-4 0,11 0 2 0,-11 0 7 0,10 0 1 0,-10 0 0 0,-1 0-3 0</inkml:trace>
  <inkml:trace contextRef="#ctx0" brushRef="#br0" timeOffset="181">23247 15712 4 0,'11'0'0'0,"10"0"0"0,-21 0 2 0,11-10 3 0,-1 10 2 0,2 0-3 0,9-12-2 0,1 12-2 0,0 0-1 0,22 0-2 0,-2 12-8 0,-9-12 6 0,11 0 1 0</inkml:trace>
  <inkml:trace contextRef="#ctx0" brushRef="#br0" timeOffset="182">23856 15712 5 0,'0'0'0'0,"10"0"0"0,0-10 3 0,2 10 2 0,9-12-2 0,2 12-2 0,-2-11-1 0,-10 11-1 0,22 0-2 0,-11 0-4 0,21 0 5 0,-32 0-2 0</inkml:trace>
  <inkml:trace contextRef="#ctx0" brushRef="#br0" timeOffset="183">24420 15690 6 0,'0'0'0'0,"12"-11"4"0,10 11 10 0,-11-11-1 0,9 1-6 0,3-1-5 0,-12 11-2 0,10-10-1 0,1 10-6 0,0 0-17 0,11 10 10 0</inkml:trace>
  <inkml:trace contextRef="#ctx0" brushRef="#br0" timeOffset="184">22627 15637 3 0,'0'0'0'0,"0"0"0"0,0-12 0 0,0 12 0 0,0 0 0 0,0 0 0 0,0-11 0 0,0 11 0 0,0-11 0 0,0 0 0 0,10 11 0 0,-10-11 0 0,0 11 0 0,0-9 0 0,-10 9 0 0,-1-12 0 0,-1 12 0 0,12-11 0 0,-10 0 0 0,-12 0 0 0,12 0 0 0,-13 11 0 0,13-11 0 0,-1 11-3 0</inkml:trace>
  <inkml:trace contextRef="#ctx0" brushRef="#br0" timeOffset="185">22474 15484 3 0,'0'0'0'0,"0"0"-1"0,0-11 1 0,0 11 1 0,0-11 0 0,0 11 1 0,-10-11-1 0,10 11-1 0,-23 0 0 0,13 0 0 0,-13 0 0 0,3 0 0 0,-2 0-1 0,-1 0 0 0,13 0-1 0,-12 0 2 0,12 0 0 0,-12 11-1 0,-1-11 1 0,2 0 0 0,0 11 1 0,10-11-2 0,-1 0 2 0,-9 0-1 0,9 0 0 0,2 0 0 0,0 11 0 0,-12-11 0 0,11 0 0 0,-1 10 0 0,2-10 0 0,-12 11 1 0,12-11-1 0,-1 11 0 0,-11-11 1 0,-1 11-1 0,13-11 0 0,-12 11-1 0,12 0-3 0</inkml:trace>
  <inkml:trace contextRef="#ctx0" brushRef="#br0" timeOffset="186">21810 15668 5 0,'0'0'0'0,"-10"11"0"0,0 0 0 0,10 11 0 0,0-11 0 0,0 11 0 0,0-12 0 0,10 2 0 0,0 9 0 0,-10-11 0 0,12 13 0 0,-12-12 0 0,11 10 0 0,0-11 0 0,0 2 0 0,22-12 0 0,-23 11 0 0,12-11 0 0,11 0 0 0,-23 11 0 0,12-11 0 0,-12 11 0 0,13-11 0 0,-1 10 0 0,-11-10-5 0</inkml:trace>
  <inkml:trace contextRef="#ctx0" brushRef="#br0" timeOffset="187">22290 15940 5 0,'0'0'0'0,"11"0"0"0,-11 0 2 0,10 0 0 0,1-10-1 0,10 10-1 0,-9 0 0 0,9 0-1 0,2-12 0 0,-2 12-1 0,12 0 1 0,-12-10 0 0,1-1-3 0</inkml:trace>
  <inkml:trace contextRef="#ctx0" brushRef="#br0" timeOffset="188">22736 15702 4 0,'0'-23'0'0,"0"2"1"0,0 10 1 0,0-11 0 0,0 11-2 0,0 0 0 0,0 0-2 0,-12 0 1 0,2-10-1 0,-1 10 1 0,0 0 1 0,0 0-1 0,-1 0 1 0,3 0 0 0,9 0-2 0</inkml:trace>
  <inkml:trace contextRef="#ctx0" brushRef="#br0" timeOffset="189">22388 15407 2 0,'-33'0'0'0,"11"0"0"0,0 0 0 0,12 0 0 0,-12 0 0 0,11 11 0 0,-1 0 0 0,12 11 0 0,-10-11 0 0,-1 0-2 0</inkml:trace>
  <inkml:trace contextRef="#ctx0" brushRef="#br0" timeOffset="190">6621 3523 14 0,'-11'-22'5'0,"1"22"-6"0,10 0 2 0,-11 0-2 0</inkml:trace>
  <inkml:trace contextRef="#ctx0" brushRef="#br0" timeOffset="191">6665 3577 16 0,'-11'-20'1'0,"11"20"-1"0,0-12 0 0,11 12-17 0</inkml:trace>
  <inkml:trace contextRef="#ctx0" brushRef="#br0" timeOffset="192">10286 7807 10 0,'0'0'0'0,"0"-11"0"0,0 11 0 0,0-11 0 0,0 11 0 0,-12 0 0 0,12 0 1 0,0 0-1 0,0 11 0 0,0 22 1 0,0-1 0 0,12 12 0 0,-12-1-1 0,0-10 1 0,0 10-1 0,0-10 0 0,0-11 0 0,-12-1 1 0,12 1-1 0,0-10 1 0,-10-2 0 0,10-10-1 0,0-10-1 0,10-2 0 0,-10-31-1 0,12-12 0 0,8 1 2 0,-8 0-1 0,-12-11 1 0,11 21 0 0,-11 22-1 0,0 22 1 0,0 0-10 0</inkml:trace>
  <inkml:trace contextRef="#ctx0" brushRef="#br0" timeOffset="193">11644 7698 10 0,'0'0'0'0,"-10"-11"0"0,10 11 0 0,-11 0 1 0,11 22 1 0,-12 22 2 0,12 21-1 0,0 22-2 0,0-11-1 0,12 0-3 0,21-22-4 0,-12-31 5 0,-10-23-7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1:01.80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9698 8906 9 0,'-10'0'0'0,"10"-23"0"0,0 12 0 0,0 1 0 0,10 10 0 0,12 0 0 0,-12 0 0 0,13-11 0 0,-1 11 2 0,-2-10 2 0,25 10 0 0,-2-12-2 0,22 12 0 0,23-11 0 0,19-11-2 0,14 12 0 0,-1 0 1 0,20-2-2 0,-10 1 1 0,35 0 1 0,-24 11 0 0,-11 0-2 0,1 0 1 0,-1 0 0 0,-10 0 0 0,20 11 1 0,-8-11-1 0,9 0-1 0,-10 0 1 0,-1-11 0 0,-21 11 1 0,-11-11-1 0,-33 0 0 0,-12 11 1 0,-20-9 0 0,-10 9-1 0,-13 0 1 0,-10 0-5 0,-21 9-5 0,-1-9 2 0,-11 11 6 0,11 0-8 0</inkml:trace>
  <inkml:trace contextRef="#ctx0" brushRef="#br0" timeOffset="1">9763 8786 13 0,'0'-33'9'0,"23"22"-5"0,42 11-3 0,44-11 1 0,54-21-1 0,20 21-1 0,25-11-1 0,-12 0 2 0,54 1 1 0,-54-1-1 0,-1 22 0 0,0 0-1 0,23 22-3 0,-23-1-15 0,-9 23 5 0</inkml:trace>
  <inkml:trace contextRef="#ctx0" brushRef="#br0" timeOffset="2">12688 8416 19 0,'0'0'0'0,"0"-33"0"0,12 22 0 0,-2 1 0 0,1 10 0 0,-11 0 0 0,0 21 0 0,-11 1-19 0</inkml:trace>
  <inkml:trace contextRef="#ctx0" brushRef="#br0" timeOffset="3">10111 8459 18 0,'0'0'0'0,"12"-21"1"0,-12 10-1 0,11 0 0 0,-11 11-1 0,9 11-17 0</inkml:trace>
  <inkml:trace contextRef="#ctx0" brushRef="#br0" timeOffset="4">9818 8688 12 0,'0'0'0'0,"0"0"0"0,0 0 0 0,0 0 1 0,10 0-1 0,23 0 0 0,22-11 0 0,21-22 1 0,33 12-1 0,10-1 0 0,0 0 1 0,1 11-2 0,-11 0 1 0,-11 11 0 0,0 0 0 0,0 0 1 0,22-11-1 0,21 1 0 0,33-12-1 0,0 0 2 0,11 11 0 0,0 0-2 0,-22 11 0 0,-33 0 1 0,-21 11 0 0,-22-11 0 0,-12 11 0 0,-30 0 0 0,-13-11 0 0,-21 0 0 0,-1 0 0 0,2 0-1 0,-12 11 1 0,0-11-1 0,0 0-11 0</inkml:trace>
  <inkml:trace contextRef="#ctx0" brushRef="#br0" timeOffset="5">10394 8776 11 0,'0'0'3'0,"0"0"-3"0,-10 0 0 0,20 0 0 0,23 0 0 0,32-12 0 0,44-10 0 0,22-9 0 0,32-3 2 0,10 1-2 0,2 12 0 0,-23-1 1 0,-1 11 0 0,2 0-1 0,10 0 0 0,-1 0-1 0,3 11 2 0,-14 0-1 0,2 0 0 0,-33 11 0 0,-12 0-1 0,-21 11 1 0,-12-11-1 0,-19 0-2 0,-2-1 2 0,-43 1-11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1:03.68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4371 11015 8 0,'0'0'5'0,"0"0"9"0,0 21 0 0,0 1 8 0,0 22-7 0,0 10-8 0,0 0-3 0,0 12-2 0,0-12-1 0,10 0-1 0,-10-20 0 0,0-13 2 0,0 0 3 0,0-21 3 0,0 0-3 0,11-11-2 0,-11-20-1 0,11-3-3 0,11 3 0 0,0-14-1 0,9 23 1 0,3 12 0 0,-1 10 0 0,-1 0 1 0,-11 10 1 0,2 12-1 0,-13 11 2 0,-10-1 1 0,-10 1 0 0,-13 0 1 0,-9-1 4 0,-1 1-1 0,1-11 0 0,-1 0-2 0,12-12-3 0,10-10-2 0,-12-10-3 0,13-1-7 0,10-12-14 0,0 2-17 0,22 11-7 0,-11-2 29 0,21-10 12 0</inkml:trace>
  <inkml:trace contextRef="#ctx0" brushRef="#br0" timeOffset="1">4849 11254 7 0,'0'0'0'0,"-11"-11"8"0,-1 11 23 0,-8-11 8 0,-13 11-7 0,11 11-11 0,-10 0-8 0,9 11-5 0,2 21-4 0,9-9-3 0,2-3-1 0,10 13 1 0,0-23-2 0,10 1 0 0,13 0-2 0,10-22 0 0,-1 0 1 0,1-22 0 0,-1 0-1 0,-10-9 1 0,-11-14 0 0,-1 13 0 0,-10 10 2 0,0 0 0 0,0 22 1 0,-10 0 2 0,10 0 0 0,-11 11-2 0,11 11 0 0,0 11-1 0,11-12 0 0,-1 13 0 0,13-13-1 0,-2-11-5 0,0 1-15 0,13-11-14 0,-3 11-13 0,-8-11 15 0,9-22 31 0,-20 22-5 0</inkml:trace>
  <inkml:trace contextRef="#ctx0" brushRef="#br0" timeOffset="2">5207 11210 9 0,'0'0'7'0,"-10"-11"16"0,-1 1 10 0,-11 10-1 0,0 10-12 0,1 12-7 0,-1-11-5 0,11 22-4 0,-1-1-2 0,12 12-2 0,0-12 0 0,12-10-1 0,9 1-3 0,2-13-7 0,9 1-11 0,1-11-10 0,0-11-5 0,-1-11 2 0,1-11 33 0,-23 23-5 0</inkml:trace>
  <inkml:trace contextRef="#ctx0" brushRef="#br0" timeOffset="3">5305 10895 7 0,'0'-33'2'0,"0"1"13"0,12 21 7 0,-12 11 2 0,11 0-1 0,-2 11-6 0,14 21-4 0,-13 23-4 0,-10-1-4 0,0 22-3 0,-10 0-2 0,-13-10 1 0,14-1-2 0,-2-11-1 0,11-21 2 0,0-11-1 0,0-22-2 0,11-10-2 0,-2-24-2 0,24 1 1 0,1-21-2 0,-13 21 2 0,1-10 3 0,0 32 3 0,-11 0 0 0,-11 22-1 0,0 0 4 0,0 11-1 0,0 10 4 0,-23 1 0 0,13 0-1 0,-1-1 0 0,11 1-2 0,0-11-2 0,11-12 0 0,11 1 0 0,10-11-2 0,-11-11-2 0,12-9-12 0,-1 8-27 0,1-10-12 0,-10 11 46 0,-13 0 1 0</inkml:trace>
  <inkml:trace contextRef="#ctx0" brushRef="#br0" timeOffset="4">5838 11189 11 0,'-10'-11'25'0,"-1"11"0"0,0 0 12 0,0 0-19 0,-1 21-8 0,12 1-4 0,0 0-3 0,12 0-2 0,10-11-1 0,-1 10 0 0,23-10 0 0,-11-11 0 0,10-11-1 0,-21 0 1 0,11 1 1 0,-23-12 0 0,-10 0 0 0,0 11 1 0,-32-11 2 0,-1 12-1 0,-10-1-1 0,-1 11-1 0,1 0-1 0,10 11-1 0,11 10-3 0,11 1-5 0,0-11-9 0,11 11-19 0,22-11-15 0,0-1 31 0,0-10 13 0</inkml:trace>
  <inkml:trace contextRef="#ctx0" brushRef="#br0" timeOffset="5">6056 10819 7 0,'0'-22'1'0,"-11"-54"20"0,11 43 9 0,-12 12 0 0,12 10-8 0,0 11-9 0,12 32-5 0,-1 22-3 0,-1 11 0 0,2 12-4 0,9 10-1 0,1 11 2 0,-12 11 0 0,13-11-2 0,-1 10 0 0,-11-9 0 0,-2-3-1 0,-9-19-3 0,12-12-3 0,-12-21-3 0,-12-11 2 0,12-24-2 0,0-18-18 0,-9-35-12 0,9-10 20 0,0-22 9 0,0-11 10 0,0-1-6 0</inkml:trace>
  <inkml:trace contextRef="#ctx0" brushRef="#br0" timeOffset="6">6241 11069 9 0,'0'0'2'0,"-12"0"57"0,12 22-23 0,-21 10-10 0,-11 1-8 0,10 10-11 0,-11 12-6 0,11-23-2 0,12 1-7 0,10-11-29 0,0-10-41 0,10-12 51 0,-10 0 20 0</inkml:trace>
  <inkml:trace contextRef="#ctx0" brushRef="#br0" timeOffset="7">6382 10971 8 0,'-11'-43'0'0,"-1"-13"3"0,2-19 6 0,0-11 9 0,10 9 2 0,0 1 8 0,0 54-7 0,0 22-5 0,10 0-8 0,-10 45 1 0,10 30-2 0,2 34 0 0,-1 10-1 0,11 12-3 0,-12-1-1 0,2 1-2 0,-1 11-1 0,-11-23-2 0,-11-12-6 0,11-19-3 0,-12-22 3 0,12-23-4 0,0-21-16 0,0-22-24 0,12-33 25 0,-1-43 26 0,-11 54-4 0</inkml:trace>
  <inkml:trace contextRef="#ctx0" brushRef="#br0" timeOffset="8">6512 11058 14 0,'-21'0'40'0,"-1"0"-14"0,11 22 9 0,-21 0-13 0,10 10-13 0,0 12-7 0,-1 10-2 0,13-32-16 0,10 10-62 0,22-10 32 0,-11-22 38 0</inkml:trace>
  <inkml:trace contextRef="#ctx0" brushRef="#br0" timeOffset="9">7045 10623 7 0,'0'-22'0'0,"10"2"3"0,2 8 7 0,-1 12 6 0,-1 0-1 0,-10 12 0 0,12-2-2 0,-1 11-1 0,-11 1-4 0,0 11-4 0,10-12-3 0,1 2 1 0,0-13-1 0,-1 11 2 0,-10-9 0 0,0-1 4 0,0-11 4 0,-10 11-2 0,10-11-4 0,-11 0-2 0,0 0 1 0,1-11 0 0,-1 0-2 0,11-1-2 0,-12-9 2 0,12-1-2 0,-10 11 1 0,10 0 1 0,0 1 0 0,0 10-2 0,0-11 2 0,0 22 1 0,10 21 0 0,13 23-2 0,-13 10 2 0,1 22-2 0,0 11 0 0,-1-11 0 0,2-11-2 0,-1 0-1 0,-11-11-5 0,0-10-5 0,0-34-3 0,0-10-12 0,0 0-17 0,-11-33-3 0,-11-9 30 0,0-3 16 0,1-9 1 0,-1 10 0 0,-1 0 0 0,13 12 0 0,0 10 2 0,-2 11 12 0,12 0 7 0,-10 0 4 0,20 11-1 0,2-1-11 0,8 1-1 0,25-11-4 0,-2 0-4 0,12 0-3 0,-1-32 1 0,0 21-2 0,-10-22 0 0,-1 12 0 0,-21-12 0 0,-11 11-1 0,-1 11 0 0,-10 0 1 0,-10 11 0 0,-1 0 2 0,-1 0 0 0,2 22 1 0,0 11-2 0,10-1-1 0,10 1 1 0,12 0-2 0,-11-12 2 0,11 1-2 0,-1-22 0 0,11 11-6 0,-20-11-16 0,9-11-19 0,-9-11-3 0,-12 1 30 0,0-1 15 0,0 11-6 0</inkml:trace>
  <inkml:trace contextRef="#ctx0" brushRef="#br0" timeOffset="10">7459 10982 7 0,'0'0'0'0,"-11"-22"11"0,-1 22 4 0,2-11-1 0,10 11-9 0,10 0-9 0,2 0-8 0,20 0-13 0,1 0 19 0,-33 11 1 0</inkml:trace>
  <inkml:trace contextRef="#ctx0" brushRef="#br0" timeOffset="11">7644 11047 12 0,'-11'0'17'0,"11"0"5"0,-11 0-5 0,11 11 10 0,0 11-12 0,11 11-7 0,0-1-2 0,-11 1-2 0,20-1-2 0,-8-10-1 0,-1 0-1 0,0-11 0 0,0-11 2 0,-1 0-1 0,2-11 0 0,9-22-2 0,-10-10 0 0,10-1-4 0,2 1-2 0,-2-1-2 0,-10 12 2 0,-1 10 3 0,2 11 2 0,-12 11 3 0,0 11 1 0,11 11 2 0,-11 10 0 0,10-10-1 0,-10 11 1 0,12-1-2 0,-2-10-1 0,0-11-1 0,13 11 1 0,-13-22-1 0,13 0 0 0,-2 0 0 0,-10-22-1 0,22-11-5 0,-11 12-2 0,-2-12-2 0,-8 0 2 0,-1 12 5 0,-11-1 3 0,0 22 1 0,0-11 3 0,-11 11 2 0,11 11 1 0,-12 11-1 0,12-1-3 0,0-10 0 0,0 11-2 0,12 0 0 0,-1-1-1 0,-1-10 0 0,13 0 0 0,-1 0 0 0,-1 0-1 0,-10-11 0 0,22 0 0 0,-11 0 0 0,10 0 0 0,-11 0 1 0,-9-11-2 0,9 0 0 0,1-11-1 0,0 1-3 0,-11-1-7 0,-1-22-3 0,2 1 6 0,-12 10 9 0,-12 22 3 0,12 1 9 0,-10 10 5 0,-1 10 0 0,-1 12-3 0,12 0-3 0,-10 11-1 0,20-1-2 0,2-10-3 0,9 11-3 0,11-12-2 0,1-10-17 0,0-11-54 0,-1 0 21 0,-20 0 45 0</inkml:trace>
  <inkml:trace contextRef="#ctx0" brushRef="#br0" timeOffset="12">7861 12243 3 0,'0'-11'0'0,"0"-10"0"0,0-1 4 0,11-11 6 0,-11 12 10 0,10 10 2 0,-10-11 3 0,0 22-4 0,12 0-3 0,-12 0-3 0,0 11-5 0,10 32-5 0,-10 1-3 0,10 10-2 0,-10 1-1 0,12 10 0 0,-12-11-1 0,0-21 0 0,0-1 0 0,0-11-1 0,0 2-5 0,0-23-18 0,0 0-17 0,11-33-9 0,-1-10 39 0,2 21 11 0</inkml:trace>
  <inkml:trace contextRef="#ctx0" brushRef="#br0" timeOffset="13">8535 12374 1 0,'0'-11'0'0,"0"-11"2"0,0 11 5 0,0 0 7 0,0 1 2 0,0-1-1 0,0 1-4 0,0 10 1 0,0 0-4 0,0 10-3 0,-12 22-4 0,2 12-2 0,0 0-1 0,10 10 0 0,0-22 0 0,10-10-1 0,12-11 2 0,0 0-1 0,-1-11 2 0,12-22-2 0,-11 0 4 0,0-21-1 0,-1 10 0 0,-10 1 0 0,10-1 0 0,-9 11 0 0,-12 0 0 0,0 12 0 0,0-1 0 0,0 11 1 0,-22 11-3 0,22 10 1 0,0 12 0 0,0 0-2 0,0-1 0 0,22-11 1 0,-11-9 0 0,21-1 1 0,-10-11 0 0,22-23 2 0,-23 2 0 0,0-11 0 0,-9 10 3 0,-12-11 0 0,0 22 1 0,-12-10-1 0,-9 10-1 0,-11 1-1 0,10 10-3 0,-1 10-2 0,3 1-3 0,8 10-5 0,12 2-9 0,0-13-12 0,0 11-1 0,22-9 17 0,0-12 14 0,11 0 1 0,-22-12-1 0</inkml:trace>
  <inkml:trace contextRef="#ctx0" brushRef="#br0" timeOffset="14">9034 11874 5 0,'0'-11'0'0,"12"-33"7"0,-24 23 17 0,12 10 0 0,-10 11 6 0,0 20-16 0,10 14-4 0,10 10-3 0,0 32 4 0,2 0-6 0,-1 11-1 0,0-11-4 0,0 0-1 0,-1-11-1 0,2 0-1 0,-2-22 2 0,12-9-11 0,-11-24-20 0,-1 1-32 0,-10-32 40 0,12 21 22 0</inkml:trace>
  <inkml:trace contextRef="#ctx0" brushRef="#br0" timeOffset="15">11786 11982 5 0,'0'0'0'0,"0"0"1"0,-12 0-1 0,12 0 0 0,0 0 0 0,-10 0 0 0,10 0 0 0,0 0 0 0,0 0 0 0,0 0 0 0,0 0 0 0,-10 0 0 0,10 0 0 0,0 0 0 0,0 0 0 0,0 0 0 0,0 0 1 0,0-11-1 0,0 1 3 0,0-1 3 0,-11 0 3 0,11 11 5 0,0-11 4 0,11 0 1 0,-11 0 2 0,10 0-1 0,-10 11-2 0,0 0-4 0,0 0-5 0,0 0-2 0,0 22-2 0,0 11 0 0,0 10 0 0,0 1-2 0,0 10-2 0,10-10 1 0,-10-12-1 0,0 1-1 0,12-22 0 0,-12 10 0 0,11-21 0 0,-11 11-1 0,0-11-1 0,11 0-1 0,-11 0-2 0,11-11-4 0,-11-10-17 0,10-1-26 0,-10 11-13 0,0 0 47 0</inkml:trace>
  <inkml:trace contextRef="#ctx0" brushRef="#br0" timeOffset="16">11754 12015 7 0,'0'0'0'0,"0"-11"0"0,0-11 0 0,0 11 4 0,0 1 10 0,0 10 5 0,0-11 3 0,0 11 22 0,0 21-31 0,-11 12-2 0,11 21-5 0,-11 1-3 0,11-1-1 0,0-10-2 0,11-23 0 0,10 1 0 0,1-11 1 0,11-11-1 0,-1-11 2 0,1-20-1 0,0-3 0 0,-12 1 0 0,-10-10 0 0,-1 10 0 0,-20-10 0 0,-1 10 2 0,-21 0-4 0,-12 12 1 0,11 10-1 0,1 11-1 0,-1 0-2 0,12 22-3 0,-1 10-7 0,10 12-9 0,12-12-15 0,0 1-6 0,23-11 28 0,9-11 9 0</inkml:trace>
  <inkml:trace contextRef="#ctx0" brushRef="#br0" timeOffset="17">12470 11928 7 0,'12'-43'2'0,"-12"32"15"0,0-11 8 0,0 22 7 0,11-11-1 0,-11 11-4 0,0 22-9 0,10 10-10 0,-10 12-2 0,0 10-3 0,0-10-1 0,0 10-2 0,12-21 0 0,-12-1-3 0,11-10-4 0,-1 0-23 0,1-11-39 0,-11-11 9 0,0 0 51 0</inkml:trace>
  <inkml:trace contextRef="#ctx0" brushRef="#br0" timeOffset="18">20049 18767 255 0,'0'0'0'0,"0"-76"0"0,0 22 0 0,0-11 0 0,0 32 0 0,0 11 0 0,0 10 0 0,0 2 0 0,0-11 0 0,0 21 0 0,0-22 0 0,0 0 0 0,-10 1 0 0</inkml:trace>
  <inkml:trace contextRef="#ctx0" brushRef="#br0" timeOffset="19">11427 11548 7 0,'0'0'0'0,"0"0"-1"0,0 0 1 0,0 10 0 0,0-10 0 0,0 0 0 0,0 0 1 0,11 0-1 0,-11 0 0 0,0 0 0 0,0 11 2 0,0-11 3 0,0 10 4 0,0-10 1 0,-11 12 0 0,11-1-1 0,0-11 1 0,0 0-1 0,0 0 1 0,0 0 0 0,0 0 4 0,0 0-10 0,0-11-1 0,0-11-2 0,11 11 0 0,-1-10 0 0,2-2-2 0,9 13 2 0,-9-11-2 0,-1 9 1 0,21 1 0 0,-22 0 0 0,23 1 0 0,-11-1 1 0,11-11-1 0,0 22 1 0,-1-11 0 0,-10 11-1 0,0 0 1 0,-1 11-1 0,1 1 1 0,0-2 0 0,11 1 0 0,-12 10 0 0,11-21 2 0,-9 11-2 0,9 1 2 0,-10-2-3 0,11-10 1 0,-1 0 0 0,1-10-1 0,0-2 1 0,-1 12-1 0,1-22 0 0,10 12 1 0,-10-1-1 0,-1-11-1 0,-10 11 0 0,0 0-2 0,-1 0 1 0,-9 11-1 0,-12 0 3 0,11-10-2 0,-11 0 1 0,9 10 0 0,-9 0 0 0,12 0 1 0,-12 0 0 0,11 10 0 0,-1-10-1 0,13 10 1 0,-1-10 0 0,10 11 0 0,1-11 0 0,10 11-1 0,0-11 0 0,1 0 2 0,-1 0 0 0,-21 0-2 0,0 0-5 0,-22-11-25 0,11 11-19 0,-11-11 27 0,0 11 17 0</inkml:trace>
  <inkml:trace contextRef="#ctx0" brushRef="#br0" timeOffset="20">11493 12624 15 0,'0'0'0'0,"0"0"0"0,0-11 1 0,0 11-1 0,0-11 0 0,11 11 0 0,-11-11 2 0,9-1 1 0,3 12 2 0,-1 0-1 0,11-9-1 0,11 9 0 0,20-11-1 0,2 11 0 0,10-11-1 0,-10 0-1 0,-23 11-2 0,-21 0-17 0,-11 0 9 0</inkml:trace>
  <inkml:trace contextRef="#ctx0" brushRef="#br0" timeOffset="21">12916 5350 12 0,'12'0'20'0,"-1"0"-12"0,-11 0-8 0,10 0 0 0,22 0 0 0,-9-11-1 0,10 0 1 0,-1 0 2 0,12 11 10 0,10-11 7 0,1 11-6 0,-1 0-6 0,-1 0-3 0,24 0-1 0,-11-11 0 0,31 11 2 0,-21 0-1 0,12 0-1 0,-1-11 1 0,10 1-2 0,12-1-1 0,0-11-1 0,9 11 1 0,-8-11-1 0,10 11 1 0,-1 1-1 0,1-1-1 0,0 0 1 0,-2 11 2 0,2 0-2 0,10-11 0 0,-9 11 1 0,-1-11-1 0,-1 11 1 0,-10-11-1 0,10 11 3 0,-10 0-1 0,11-11 1 0,-12 11-1 0,12 0-2 0,0-11-1 0,-1 1 2 0,12-1-1 0,-13 0 1 0,2 0-2 0,1 11 1 0,-2-11 0 0,22 11 1 0,-32-11-2 0,0 11 2 0,-11 0 0 0,11 0-2 0,-11-11 2 0,10 11 0 0,-33 0-1 0,-52 0 0 0,85-11 2 0,2 11-2 0,9 0 0 0,-10 0 0 0,11-10 0 0,-12 10 1 0,1 0-1 0,0 0 0 0,-2 0 0 0,-9 0 0 0,12 10-1 0,10-10 3 0,-22-10-2 0,20 10 1 0,-8 0-2 0,-12-11 2 0,0 11-2 0,-1 0 0 0,-10 0 0 0,-11 0 1 0,1 0 0 0,-1 0 0 0,-1 11 0 0,-10-11 0 0,0 0-1 0,-20 0 2 0,9 0-1 0,-10 0 0 0,10 0-1 0,-10 0 1 0,-2 0 2 0,3-11-3 0,-2 11 1 0,-10 0 1 0,-12 0 0 0,0 0-1 0,2 0 0 0,9 0 0 0,-21 0 1 0,10 0-1 0,12 0 2 0,-10 0-2 0,-2 0 2 0,0 0-2 0,-9 0 1 0,-1 0-2 0,11 0 2 0,-12 0-1 0,-10 0 1 0,0 11 0 0,10-11 0 0,-10 0-1 0,0 0 0 0,0 0-4 0,0 10-12 0,-10-10-40 0,10 0-12 0,-10 0 60 0</inkml:trace>
  <inkml:trace contextRef="#ctx0" brushRef="#br0" timeOffset="22">16810 5241 27 0,'0'0'18'0,"-11"-11"-15"0,22-11-4 0,0 11 2 0,-1-10 4 0,12 10 2 0,-12-11 6 0,-10 22 8 0,12 0-1 0,-12 11-6 0,0 11-6 0,0 21-4 0,0 1-3 0,-12 10 0 0,2-9-1 0,10 8 1 0,0 1 0 0,0 0 0 0,10-10 0 0,2 11-1 0,9-24 1 0,1 3 0 0,11-3-2 0,0-19 2 0,21-1-1 0,-1-11 4 0,3-11-2 0,-2-21-2 0,1 10 0 0,-12-11 0 0,-21 12 0 0,-11 10-1 0,-1 0-2 0,-20 11-16 0,-1-12-27 0,-22 2-6 0,1 10 25 0,10-11 21 0</inkml:trace>
  <inkml:trace contextRef="#ctx0" brushRef="#br0" timeOffset="23">16613 5523 161 0,'0'-10'75'0,"12"-11"-78"0,9 21-3 0,34-12-4 0,10-10-13 0,11 12-35 0,22-11-20 0,0-13 36 0,0 12 32 0,-22 1 4 0</inkml:trace>
  <inkml:trace contextRef="#ctx0" brushRef="#br0" timeOffset="24">20463 18898 255 0,'0'0'0'0,"0"-44"0"0</inkml:trace>
  <inkml:trace contextRef="#ctx0" brushRef="#br0" timeOffset="25">7752 13624 0 0,'0'-11'0'0,"11"0"0"0,0 1 0 0,-1-12 0 0,2 11 1 0,-1 0-1 0,10 0 1 0,0-12-1 0,12-8 0 0,-1 9 0 0,1 0 0 0,0 1 1 0,-1 10 0 0,1 11-1 0,-21 0 1 0,-1 11-1 0,-2 20 1 0,-9 14-1 0,-9-2 0 0,-14 1-1 0,-10-1 1 0,1 12-1 0,-11-12 1 0,10-10 0 0,1-1 0 0,-1-10 0 0,1-11 1 0,21-11-1 0,-1-11 1 0,12-11-2 0,0 11 1 0,12-10 0 0,8-1-1 0,13 11 1 0,-10 11 0 0,9 0 0 0,1 0-1 0,0 11 2 0,-1 0-1 0,1-11 1 0,0 0 0 0,-1 0 1 0,1-11-1 0,-1 11 0 0,-10-11-1 0,0 11 0 0,-22 0-2 0,0 11-1 0,11 11-1 0,-11-22 3 0</inkml:trace>
  <inkml:trace contextRef="#ctx0" brushRef="#br0" timeOffset="26">8535 13592 0 0,'0'0'0'0,"0"0"0"0,0 10 0 0,-12 12 0 0,12 11 0 0,-20-1 0 0,8 1 0 0,12-11 0 0,12 0 0 0,-2-12 0 0,12 1 0 0,-11-11 1 0,21 0-1 0,1-11 1 0,-11 1-1 0,0-12 1 0,-1 0-1 0,-10 0 1 0,10 1-1 0,-9-1 0 0,-12 11 1 0,0 0-1 0,0 0 0 0,0 11 0 0,-12 0 0 0,12 11-1 0,-10 0 1 0,10 0-1 0,10 11 1 0,2-1 0 0,-1 1 0 0,11-11-1 0,-12-11 1 0,23 0 1 0,-11-11-1 0,-1-11 0 0,-10 11 0 0,0-21 1 0,-11 21 0 0,0-11 0 0,-22 11-1 0,1 0 1 0,-12 1-1 0,11 10 0 0,0 10-1 0,1 1 1 0,21 0-1 0,-12 11-1 0,12-11 1 0,12-11-1 0,-1 0 2 0</inkml:trace>
  <inkml:trace contextRef="#ctx0" brushRef="#br0" timeOffset="27">8981 13091 0 0,'0'0'0'0,"0"0"0"0,0 0 0 0,0 0 0 0,11 0 0 0,-11 0 0 0,0 0 0 0,0-10 0 0,11-1 3 0,-11 1 3 0,0-2 2 0,0 12 2 0,0-11-1 0,0 0-2 0,11 11-4 0,-11 0 0 0,0 0 2 0,10 22 2 0,-10 21 4 0,10 22-3 0,-10 2-3 0,0-2-3 0,-10 10-2 0,0 1-3 0,-12-10-1 0,22-1 1 0,-11-22-1 0,11-10-1 0,11-11-16 0,11-11-14 0,-2-11 23 0</inkml:trace>
  <inkml:trace contextRef="#ctx0" brushRef="#br0" timeOffset="28">11797 13102 5 0,'0'0'0'0,"11"0"0"0,-11-11 0 0,11 11 0 0,-11 0 0 0,0-10 0 0,-11-1 1 0,11 11 3 0,-11-10 2 0,11-2 1 0,0 1 1 0,-11 0 4 0,11 0-1 0,0 0-1 0,-12 11-3 0,2 0-3 0,0 0-1 0,-12 33-1 0,-11 11-2 0,1 10 1 0,9-11 3 0,13 2 2 0,-1-3 1 0,22-9-3 0,11-22-2 0,10 11 0 0,12-22 0 0,-2-22-1 0,13-11 1 0,-11 1-1 0,-11-1 1 0,-12 0-1 0,-21 1 2 0,0-1 1 0,-21 1 0 0,-12 11 1 0,1-2 0 0,-12 12 1 0,11 11-2 0,12 0-2 0,10 11-2 0,-12 0-1 0,23 11-1 0,0-1-2 0,23 1-12 0,-1 0-27 0,32 11-11 0,0-11 31 0,-32-12 18 0</inkml:trace>
  <inkml:trace contextRef="#ctx0" brushRef="#br0" timeOffset="29">12601 12972 25 0,'0'0'0'0,"0"-33"32"0,-10 22-24 0,10 0 3 0,-11 11 2 0,22 0-6 0,-11 11-1 0,0 0 8 0,0 22 3 0,0-1-7 0,0 12-3 0,10-11-4 0,-10-1-2 0,12-10 1 0,-2-1-1 0,-10 1-2 0,0-10-2 0,10-2-21 0,2-10-26 0,9 0-9 0,1-22 44 0,-10 12 10 0</inkml:trace>
  <inkml:trace contextRef="#ctx0" brushRef="#br0" timeOffset="30">13004 12852 11 0,'0'-22'19'0,"0"22"-5"0,0-10-2 0,0 10 4 0,10-11-5 0,2 11-1 0,20 0 1 0,-11 0 0 0,13 0-4 0,-13 11-5 0,1 10-1 0,0 1-1 0,-22 0 1 0,0 32 2 0,-34-10 1 0,3-1-2 0,9 1 2 0,0-12 0 0,11 1 1 0,11-22-3 0,11-1-1 0,11-10 1 0,21 0 1 0,1-10 0 0,0-1-1 0,-2-11-1 0,-19 11-1 0,-1 11-1 0,-12-11-2 0,-10 11-11 0,0 11-17 0,0 12-22 0,-22 8 3 0,-11-9 40 0</inkml:trace>
  <inkml:trace contextRef="#ctx0" brushRef="#br0" timeOffset="31">7644 14592 0 0,'20'0'0'0,"3"-11"0"0,-1 11 0 0,-12 0 0 0,2 11 0 0,-12-11 0 0,0 0 0 0,0 11 1 0,-22 0 0 0,0 10 0 0,-11-10 1 0,12 11-1 0,-1-11 0 0,22 0 0 0,0-11-1 0,0 11 0 0,22 0-1 0,-11-11 1 0,21 0-1 0,1 10 1 0,-23-10 0 0,23 11 0 0,-11 0 1 0,-12 0 0 0,-10 0 1 0,0 0 2 0,-21 0 1 0,-11 10 0 0,-1-10 0 0,-11 0 1 0,12 0 0 0,-1 0-1 0,22-11-1 0,-1 0-1 0,3 0-2 0,-2-11-1 0,11 11-1 0,0-11-3 0,11 11-7 0,21 0-11 0,-10 0 6 0,0 0 16 0</inkml:trace>
  <inkml:trace contextRef="#ctx0" brushRef="#br0" timeOffset="32">8230 14646 0 0,'0'0'0'0,"0"11"0"0,-10 11 0 0,-1 0 1 0,-11 10-1 0,11 1 1 0,11-22 0 0,0 12-1 0,21-14 1 0,2 2 0 0,9-11 1 0,11-11-1 0,12-10 1 0,-22-1 1 0,0 0-1 0,-24 0 0 0,3 1 0 0,-12-1 0 0,0 0 0 0,0 0-1 0,-12 22 0 0,-8-10-2 0,-2 10 1 0,-1 10 0 0,13 12 0 0,-1 0 1 0,11-11 1 0,11 21 0 0,-1-21 0 0,23 0 1 0,11 0-1 0,-11-11 0 0,10 0 0 0,-10-11-1 0,-1 0 0 0,-10-10-1 0,0 10-1 0,-11-11 0 0,-11 0 0 0,0-10-1 0,-11-1 0 0,-11 11-1 0,0 0 1 0,1 12 0 0,-13 10 0 0,14 0-2 0,-2 0-2 0,22 10-3 0,-11 12 2 0,11-11 7 0</inkml:trace>
  <inkml:trace contextRef="#ctx0" brushRef="#br0" timeOffset="33">8731 14179 0 0,'0'11'0'0,"0"32"0"0,10 12 1 0,-10-1 0 0,0 0 1 0,12-10 1 0,-12-1-1 0,10 1 1 0,-10-12 0 0,10 1-1 0,2 0 0 0,-1-12 0 0,-1 1-6 0,2 0-9 0,-1-11 9 0</inkml:trace>
  <inkml:trace contextRef="#ctx0" brushRef="#br0" timeOffset="34">11829 14353 9 0,'0'0'0'0,"0"-22"0"0,-10 11 1 0,10 0 1 0,-11 11 3 0,0 0 0 0,-12-11 1 0,3 22 2 0,9 0-2 0,0 22 1 0,11-1 0 0,0 1-2 0,11 0 1 0,20-12 0 0,14 1 1 0,9-11-2 0,11-11-2 0,-11-11 1 0,1 0-1 0,-12-11-1 0,-21-10 1 0,0 10 0 0,-22-21 0 0,-22 10-2 0,-10 0 0 0,-1 12-1 0,-10-12-2 0,-2 33 0 0,24-11-2 0,0 11-3 0,10 11-10 0,11 11-9 0,21-11-5 0,11 10 21 0,13-10 1 0</inkml:trace>
  <inkml:trace contextRef="#ctx0" brushRef="#br0" timeOffset="35">12558 14091 10 0,'0'-10'1'0,"0"10"7"0,10 10 10 0,2 2 3 0,-1 20 1 0,-1 1-6 0,2 10-3 0,8-10-5 0,-8 11-3 0,-1-12-3 0,-1 1 0 0,-10-12-2 0,0 1 0 0,0 0-8 0,0 0-18 0,0-11-16 0,12-1 5 0,20-10 33 0,-21 0-5 0</inkml:trace>
  <inkml:trace contextRef="#ctx0" brushRef="#br0" timeOffset="36">13124 14103 10 0,'-11'0'0'0,"0"0"0"0,22 0 1 0,-11 0 0 0,21 0 1 0,12 0 2 0,-1 0 2 0,12 0-1 0,0 11 2 0,-12 10-1 0,-10-10-2 0,-11-1 2 0,-11 24 6 0,-33-13 0 0,-10 23-6 0,-11-11-2 0,31-12-1 0,2-10-2 0,21 0 1 0,11-11 3 0,22 11-1 0,-1-11-2 0,23 0-2 0,10 0 0 0,0 0-2 0,-12 0-8 0,-20 0-29 0,-10 0-3 0,-12 11 32 0</inkml:trace>
  <inkml:trace contextRef="#ctx0" brushRef="#br0" timeOffset="37">14036 14037 3 0,'22'-11'-1'0,"11"1"1"0,22-1 1 0,-13 11 1 0,-9 0 1 0,-10 11 0 0,-14-11-1 0,-9 21 2 0,0-10 0 0,-9 1 0 0,-14-2-1 0,2 1 0 0,-12-1-2 0,12 2 0 0,21-1-2 0,0-11-2 0,10 11 0 0,22-1 1 0,-9 1 1 0,10-1-1 0,-1 2 1 0,1 10 0 0,-11-11 1 0,-12-1 0 0,-10 12 2 0,-22-11 3 0,1 0 1 0,-24-11 2 0,3 0 0 0,-2 0 0 0,12 0-2 0,-1 0-2 0,22 0-4 0,11 0-1 0,0 0-2 0,22 0-17 0,11 0-11 0,9 0 21 0,3 0 9 0</inkml:trace>
  <inkml:trace contextRef="#ctx0" brushRef="#br0" timeOffset="38">14830 14005 0 0,'0'0'0'0,"0"-22"0"0,23 11 0 0,-14 11 0 0,3-11 0 0,-12 11 1 0,0 11 3 0,0 0 1 0,-12 22 0 0,-20-1-3 0,11-10 0 0,-12 11-1 0,12-11 1 0,21-12-2 0,10 11 1 0,12-9 0 0,33-12 0 0,-2 0-1 0,-8-12 0 0,-2 2 0 0,-11 10-1 0,-10-11-2 0,-12 11-2 0,2 0-3 0,-12 0 0 0,0-10 8 0,-12-1 0 0</inkml:trace>
  <inkml:trace contextRef="#ctx0" brushRef="#br0" timeOffset="39">15005 13918 0 0,'-11'0'0'0,"11"-11"0"0,0 22 1 0,0 1 2 0,0 19 1 0,0 13 2 0,0-1-1 0,0 12-2 0,0-12-2 0,0 1 0 0,11-1-1 0,9-10-2 0,2-1-14 0,-10-10 10 0,-12-11 6 0</inkml:trace>
  <inkml:trace contextRef="#ctx0" brushRef="#br0" timeOffset="40">14853 14494 0 0,'-11'0'0'0,"11"0"0"0,0 0 0 0,0 0 2 0,11 0-1 0,-2 0 0 0,14 0 1 0,21 0 0 0,-1 0 0 0,-10-11 1 0,9 11 0 0,3-11-1 0,-13 0-2 0,-11 1-1 0,-9-1 1 0,-1 11 0 0,-11 0-3 0,-23 0-6 0,2 11 4 0,-11 10 5 0</inkml:trace>
  <inkml:trace contextRef="#ctx0" brushRef="#br0" timeOffset="41">14874 14494 0 0,'0'0'0'0,"-12"11"0"0,12-11 0 0,0 0 0 0,0 11 0 0,0-11 3 0,0 0 3 0,12 0 1 0,21 11 3 0,0-11-3 0,-1 0-2 0,11-11-2 0,-11 11-2 0,13-22 0 0,-13 22-2 0,1-11 0 0,0 0 0 0,-23 0 0 0,0 1 1 0,2 10 0 0,-12 0 0 0,0-11 0 0,11 11-1 0,-11 0-2 0,0 11-11 0,0-1-7 0</inkml:trace>
  <inkml:trace contextRef="#ctx0" brushRef="#br0" timeOffset="42">12939 13505 9 0,'0'0'0'0,"0"-22"0"0,0 22 2 0,0-11 2 0,0 0 2 0,10 11 2 0,-10-12 1 0,0 12 0 0,12 0 0 0,-2-10 3 0,12 0-1 0,-1 10 2 0,23-11-2 0,0 11-6 0,10-11-2 0,1 11-1 0,-2-11-2 0,2 11-1 0,0-12 1 0,-12 12 0 0,-21-10 0 0,-1 10 0 0,-9 0-1 0,-12 0-6 0,10 0-21 0,-32 0-26 0,-11 0 32 0</inkml:trace>
  <inkml:trace contextRef="#ctx0" brushRef="#br0" timeOffset="43">12340 12353 10 0,'-10'0'0'0,"10"0"2"0,0 0 3 0,0 0 3 0,10 0 5 0,2 0 4 0,8 0 3 0,3-12-2 0,20 12-5 0,-11 0-5 0,24 0-2 0,-2 0-3 0,-11-11-1 0,12 11-1 0,-1-11-1 0,-10 11 0 0,-12 0-9 0,-10 0-27 0,-11 0-25 0,-11 11 41 0</inkml:trace>
  <inkml:trace contextRef="#ctx0" brushRef="#br0" timeOffset="44">7839 15484 2 0,'0'0'0'0,"0"-11"0"0,0 11 0 0,0 0 0 0,10 0 1 0,-10-11 2 0,12 11 1 0,-1 0 4 0,21 0 4 0,-22 22 1 0,2-12-1 0,-12 12-1 0,0 22-2 0,-22-12-2 0,0 23-2 0,-21 0-1 0,20-12-2 0,3-11 0 0,-2-11-1 0,22-9-2 0,0-12 2 0,10 0-1 0,22 0 0 0,1-22 0 0,12 1 0 0,-25-1-1 0,13 0 0 0,-10 11 1 0,-2 1-1 0,-21 10 2 0,0 0-3 0,0 0-4 0,-11 0-13 0,1 21-15 0,-1-11 8 0,11 2 22 0,-12-12 1 0</inkml:trace>
  <inkml:trace contextRef="#ctx0" brushRef="#br0" timeOffset="45">7894 15505 2 0,'0'-21'2'0,"0"10"4"0,0 0 9 0,0 11 3 0,10 0-5 0,-10 32-1 0,10 1-4 0,-10 21-2 0,0 12-3 0,0-1 0 0,0 0-3 0,0-21-7 0,12 10-14 0,-1-21-9 0,11-11 7 0,-1-1 20 0,-10-21-1 0</inkml:trace>
  <inkml:trace contextRef="#ctx0" brushRef="#br0" timeOffset="46">8307 15702 2 0,'0'-44'0'0,"0"23"2"0,-12-2 4 0,12 12 2 0,-10 0 1 0,-1 0 2 0,-11 22-1 0,12 11-5 0,-2 22-1 0,2 0-2 0,10-13-1 0,10 3-1 0,12-13 0 0,0 1 0 0,22-11 2 0,-12-11-1 0,1 0 0 0,-11-11 1 0,-2-1-1 0,-8 2 1 0,-1-11 0 0,-11-13 0 0,-11 13 0 0,-10-12-2 0,-12 12 1 0,22 21 1 0,-11-11-1 0,0 11-1 0,12 0-1 0,-13 11 0 0,23 10-3 0,0-10-5 0,0 11-4 0,23-11-5 0,9-11-3 0,1 10 12 0,9-10 8 0,24-21 1 0,-11-1 0 0,-33 11-2 0</inkml:trace>
  <inkml:trace contextRef="#ctx0" brushRef="#br0" timeOffset="47">8676 15244 0 0,'0'-11'0'0,"0"1"0"0,0-12 2 0,0 11 1 0,0 11 3 0,0-11 1 0,0 22 10 0,11 11-5 0,0 21-3 0,-11 12-1 0,10-12-1 0,-10 11-1 0,12-10-1 0,-12-11 0 0,11-1-2 0,-11-10-1 0,10 0-1 0,-10-1-2 0,0-10-5 0,12 0-20 0,-12 0-14 0,10-11 22 0,0 11 16 0</inkml:trace>
  <inkml:trace contextRef="#ctx0" brushRef="#br0" timeOffset="48">8295 15592 1 0,'0'-11'0'0,"0"-10"2"0,0 10 2 0,0 0 2 0,0 0 0 0,0 0 1 0,0 11 2 0,-10 0-1 0,10 0-2 0,-11 0-1 0,-1 33 1 0,-8 10-1 0,8-10-3 0,12 10 0 0,12-9 1 0,-2-3-3 0,12-19 0 0,-1 10 1 0,12-22 1 0,-1 0-1 0,13-22 0 0,-25 0-1 0,13-11 0 0,0 1-1 0,-11-1 1 0,0 0-3 0,-11 1 2 0,-11 21-1 0,0 0 2 0,0 11-1 0,0 0-1 0,-11 0 1 0,11 22 1 0,0-1 2 0,0 12-2 0,22-10 1 0,-11-2 1 0,21-11-1 0,1 1 1 0,0 0 0 0,-1-22 1 0,-10 0 0 0,-11-10 0 0,-1-1-1 0,2-22 0 0,-12 23 0 0,-22-1-1 0,11-11-1 0,-22 22 0 0,12-10 0 0,-12 21 0 0,11 0 0 0,11 11 0 0,1-1-2 0,-2 12 1 0,24 0-6 0,-2-11-4 0,23 0-9 0,0 1-3 0,9-12 9 0,23-12 6 0,-9-10 4 0,-2 0 3 0,-10 11 1 0,-2-10-1 0</inkml:trace>
  <inkml:trace contextRef="#ctx0" brushRef="#br0" timeOffset="49">9034 15103 0 0,'0'0'0'0,"0"-33"0"0,0 23 3 0,-10-1 5 0,10 0 5 0,0 11 3 0,0 0-6 0,10 32 2 0,-10 12 0 0,0 10-5 0,0 1 0 0,12 10-2 0,-12 11 0 0,22-11-1 0,-1 0 0 0,-9-10-14 0,31-1-42 0,-21 1 11 0,-11-45 38 0</inkml:trace>
  <inkml:trace contextRef="#ctx0" brushRef="#br0" timeOffset="50">11927 15407 7 0,'0'0'0'0,"0"0"0"0,0-10 0 0,0-1 0 0,0 0 3 0,-10 11 4 0,10 0 4 0,-23 11 0 0,-9 32-2 0,11-10-2 0,-1 10-2 0,22-10-2 0,0 1 0 0,32-3 1 0,11-20 1 0,12 0 0 0,-12-22 0 0,12 0 0 0,-12-20-2 0,-21 8 0 0,0-10 0 0,-11 11-1 0,-11-10 2 0,-11 10-1 0,-21-11-1 0,10 12 1 0,-11-1-1 0,10 11-2 0,14 11 0 0,-2 11-4 0,11-11 0 0,0 22-6 0,0-1-13 0,20 1-16 0,25-11 13 0,20 0 17 0</inkml:trace>
  <inkml:trace contextRef="#ctx0" brushRef="#br0" timeOffset="51">12591 15288 9 0,'0'-11'0'0,"0"0"0"0,10 11 0 0,-10-11 4 0,0 11 4 0,0 11 32 0,0-11-35 0,0 11 0 0,0-11 1 0,0 11 1 0,0-11-2 0,0 0 0 0,0 0 11 0,0-11-14 0,-10 11 0 0,10 0-1 0,0-11 0 0,0 11 0 0,0 0-1 0,0 0 0 0,0 0 0 0,0 0 1 0,-11 22 1 0,11 10-1 0,0 12 0 0,-12-1 0 0,12 1 0 0,12-1-1 0,-1-10 1 0,-1 0-1 0,12-1-1 0,-12-10 2 0,2-11-1 0,-12 1 0 0,11-2-2 0,-11-10-6 0,0 0-12 0,0-10-63 0,0-2 71 0</inkml:trace>
  <inkml:trace contextRef="#ctx0" brushRef="#br0" timeOffset="52">12928 15353 9 0,'11'0'0'0,"-1"-11"0"0,2 0 1 0,20 0 2 0,1 1 3 0,10-1 3 0,-10 0 2 0,9 0 3 0,-8 11-1 0,-13 0-2 0,2 11-2 0,-13 11-2 0,-10-1 0 0,0 1 1 0,-33 22-2 0,1-23-1 0,-1 12-1 0,1-11 0 0,21-22 0 0,-1 11-1 0,12-1-3 0,0 1 0 0,23 0 1 0,-1-11-1 0,10 11 0 0,1-11 0 0,10 0-1 0,-11 0-3 0,1-11-20 0,-1 11-27 0,1 0 6 0,-33 0 35 0</inkml:trace>
  <inkml:trace contextRef="#ctx0" brushRef="#br0" timeOffset="53">13689 15572 10 0,'0'0'0'0,"0"-12"9"0,0 12 1 0,0-11 9 0,11 11-5 0,-1-11-8 0,2 11-2 0,-12-11-3 0,11 11-1 0,-2 0-2 0,14 0-12 0,-13 0-31 0,2 11 33 0</inkml:trace>
  <inkml:trace contextRef="#ctx0" brushRef="#br0" timeOffset="54">13983 15527 10 0,'-12'-11'8'0,"12"0"-1"0,0 11 9 0,0-11-8 0,12 1-6 0,-1 10-2 0,-2-11-1 0,3 11-9 0,-1 0-18 0,-1 11 22 0,-10-11 0 0</inkml:trace>
  <inkml:trace contextRef="#ctx0" brushRef="#br0" timeOffset="55">14200 15484 12 0,'0'-11'4'0,"-12"0"13"0,12 11 7 0,0-11-7 0,0 11-13 0,12 0-4 0,-1-11-3 0,-1 11-17 0,13 0-23 0,-2 0 31 0</inkml:trace>
  <inkml:trace contextRef="#ctx0" brushRef="#br0" timeOffset="56">15015 15070 1 0,'0'-10'-1'0,"-10"10"1"0,10-11 0 0,-11 0 0 0,11-1 1 0,0 2 2 0,0-1 0 0,0 11 2 0,0-10 1 0,11 10-1 0,-1-12 2 0,12 2 0 0,11-2-1 0,-11 12 0 0,10 0-3 0,-21 0-2 0,-1 12 0 0,-10 10 1 0,0-1 0 0,-10 12 2 0,-22-1 0 0,-1 12 1 0,-12-13-2 0,3 14 1 0,9-13-1 0,23 1-2 0,-1 0 0 0,11-1 0 0,21-21 0 0,1 11-2 0,11-11 2 0,9 0-1 0,3-11 0 0,-25 0 1 0,3-11 0 0,-13 0 3 0,-10-11 4 0,-21 0-3 0,-11-21-1 0,-13-1 1 0,3 1-2 0,-3-1-2 0,14 1-2 0,9 21 0 0,22-10-20 0,0 21-57 0,11 11 62 0</inkml:trace>
  <inkml:trace contextRef="#ctx0" brushRef="#br0" timeOffset="57">7709 16582 8 0,'0'0'0'0,"0"-10"0"0,0 10 0 0,-11 0 0 0,11 0 0 0,11-12 0 0,-11 1 0 0,10 0 0 0,-10 0 0 0,0 1 0 0,0 10 0 0</inkml:trace>
  <inkml:trace contextRef="#ctx0" brushRef="#br0" timeOffset="58">8045 16223 6 0,'0'0'3'0,"0"-22"-3"0,0 11 1 0,0 11-1 0,0 0 0 0,0 11 0 0,0-11 0 0,0 22 0 0,12-11-1 0,-12 21 0 0,0-21-7 0</inkml:trace>
  <inkml:trace contextRef="#ctx0" brushRef="#br0" timeOffset="59">8024 16397 9 0,'0'0'0'0,"0"0"2"0,0-11 0 0,0 0 4 0,0 11-3 0,0 0-3 0,0 0-3 0,11 11-5 0,-11 0 4 0,0 0-3 0</inkml:trace>
  <inkml:trace contextRef="#ctx0" brushRef="#br0" timeOffset="60">8045 16625 6 0,'0'0'2'0,"0"0"-2"0,12 0 3 0,-12-11 2 0,11 0-3 0,-2 11-2 0,-9-10 0 0,12-1 1 0,-12 11-2 0,0 0 0 0,0 11-9 0,-12-11 3 0</inkml:trace>
  <inkml:trace contextRef="#ctx0" brushRef="#br0" timeOffset="61">12069 16625 9 0,'0'0'0'0,"0"-11"0"0,0 0 1 0,0 1 1 0,0 10 2 0,0 0 1 0,-12 0-2 0,2 0 0 0,-1 10 1 0,-1 1-2 0,3 12 1 0,-2 8 0 0,11 13-1 0,-12-11 0 0,24 10 0 0,20-21-1 0,1-11 1 0,10 0 0 0,0-11 0 0,1-22-1 0,0 0 0 0,-12-10 1 0,-21-1 0 0,0 0 1 0,-11 11-1 0,-32-9-1 0,-13 8 0 0,3 2 0 0,-2 10-1 0,0 1-1 0,23 10 0 0,-1 10-3 0,11 1-8 0,-1 10-10 0,24 2 6 0,21-13 6 0</inkml:trace>
  <inkml:trace contextRef="#ctx0" brushRef="#br0" timeOffset="62">12580 16767 10 0,'0'0'0'0,"0"-11"1"0,11 11 6 0,-11-11 7 0,10 11-3 0,-10 0-3 0,0 11-2 0,0 0-2 0,0 20-1 0,-10-8-2 0,-1 10-2 0,11-12 0 0,-12 1-2 0,12-11-12 0,0-11-12 0,12 11 18 0,-12-11 0 0</inkml:trace>
  <inkml:trace contextRef="#ctx0" brushRef="#br0" timeOffset="63">12818 16798 13 0,'0'0'2'0,"0"0"1"0,0 0-3 0,0 0 1 0,0 0-2 0,23 0-6 0,-13 0-4 0</inkml:trace>
  <inkml:trace contextRef="#ctx0" brushRef="#br0" timeOffset="64">13004 16821 12 0,'0'-11'3'0,"0"11"-1"0,0 0 2 0,0-12-3 0,0 12-1 0,10 0-1 0,2 0-2 0,-12 0-4 0,21 0 5 0,-10 0-7 0</inkml:trace>
  <inkml:trace contextRef="#ctx0" brushRef="#br0" timeOffset="65">13199 16843 22 0,'0'-11'6'0,"0"11"1"0,0-11-6 0,0 11 4 0,0 0-4 0,0 0-22 0,12 0 10 0,-12 0 1 0</inkml:trace>
  <inkml:trace contextRef="#ctx0" brushRef="#br0" timeOffset="66">13406 16810 24 0,'0'0'14'0,"-12"0"-12"0,12 0 2 0,-9 22-3 0,9 0-1 0,-11-1-1 0,-1-10-5 0,12 11-17 0,-10 0 8 0</inkml:trace>
  <inkml:trace contextRef="#ctx0" brushRef="#br0" timeOffset="67">13798 16495 10 0,'0'-11'1'0,"10"-11"12"0,2 11-4 0,-2 0 0 0,0 11-1 0,13 0 0 0,-1 11 0 0,-11 0-1 0,-1 0 0 0,12 11-2 0,-22 10 0 0,0-10 3 0,-22 11-1 0,1-1-1 0,-12 1-1 0,11-12 0 0,0 1 1 0,12 0-2 0,10-11-2 0,0-11 0 0,10 10-2 0,12-10 3 0,11 0-3 0,0 0 0 0,-1 0 0 0,11 0-1 0,-11-10-6 0,13-1-17 0,-12 11-36 0,-23 0 25 0,-10 0 24 0</inkml:trace>
  <inkml:trace contextRef="#ctx0" brushRef="#br0" timeOffset="68">13983 16212 8 0,'0'-11'1'0,"0"11"-1"0,0-11 0 0,0 0 0 0,0 11 0 0,0-10 0 0,0-1 1 0,-12 11 5 0,12-11 5 0,0 11 2 0,0-11 2 0,0 11 5 0,12 0-14 0,-1 11 0 0,10 11-1 0,-10-12-1 0,11 1-3 0,0 0 0 0,-1 11-1 0,1-11 0 0,-12 11-1 0,2-12-1 0,-12-10-5 0,0 11-22 0,0 0 2 0,0-11 6 0,-12 0 18 0,12 0-5 0</inkml:trace>
  <inkml:trace contextRef="#ctx0" brushRef="#br0" timeOffset="69">14102 16147 9 0,'0'0'0'0,"0"-11"10"0,0 11 9 0,0 0 2 0,0 0-5 0,0 0-5 0,-11 11-6 0,-10 0-1 0,-1 10-4 0,10 12 0 0,-9 0-3 0,9-12-7 0,12 1-11 0,12 0-6 0,-1-11 4 0,21-11 21 0,-20 0-7 0</inkml:trace>
  <inkml:trace contextRef="#ctx0" brushRef="#br0" timeOffset="70">14233 16234 9 0,'-12'0'3'0,"-9"0"11"0,9 0 5 0,12 0-9 0,-10 0-8 0,20 0-1 0,13 0-2 0,10-11-2 0,-1 11-11 0,11 0-11 0,-11 0 18 0,-20 0-1 0</inkml:trace>
  <inkml:trace contextRef="#ctx0" brushRef="#br0" timeOffset="71">14461 16103 21 0,'0'0'0'0,"0"-12"23"0,0 3-2 0,0 9-5 0,0 0-9 0,11 9-2 0,0 14-3 0,0-1-2 0,-1 0-5 0,0 10-24 0,13 12-16 0,-12-12 29 0</inkml:trace>
  <inkml:trace contextRef="#ctx0" brushRef="#br0" timeOffset="72">17124 16430 10 0,'0'0'7'0,"-10"-11"3"0,10 0 2 0,0 11-1 0,10 0-3 0,2 11 0 0,-1 10 2 0,11 1-3 0,-2 23-2 0,-8-14-4 0,10 3 0 0,-11-13-1 0,-11 11 0 0,10-10-1 0,-10-11-10 0,-10 11-17 0,10-22-5 0,0 0 22 0,0 0 7 0</inkml:trace>
  <inkml:trace contextRef="#ctx0" brushRef="#br0" timeOffset="73">17342 16386 9 0,'0'0'4'0,"-10"0"8"0,-13 0-3 0,2 33 4 0,-11 10 0 0,-12 2-2 0,-11 8-7 0,12-10-2 0,11 12-3 0,9-11-1 0,13-13-12 0,-1 3-17 0,22-13 8 0,-1-11 17 0</inkml:trace>
  <inkml:trace contextRef="#ctx0" brushRef="#br0" timeOffset="74">17516 16527 24 0,'0'0'0'0,"0"-10"21"0,0 0-11 0,0 10-1 0,0-12-3 0,11 12-5 0,-11 0-3 0,10 0-10 0,2 12-34 0,-12-2 35 0</inkml:trace>
  <inkml:trace contextRef="#ctx0" brushRef="#br0" timeOffset="75">17516 16712 21 0,'0'0'7'0,"0"0"1"0,0 0 6 0,11-10 3 0,-1 10-10 0,13-12-6 0,-13 12-3 0,2-10-13 0,8 10-23 0,-8 0 18 0</inkml:trace>
  <inkml:trace contextRef="#ctx0" brushRef="#br0" timeOffset="76">17885 16125 6 0,'0'-34'4'0,"0"3"6"0,12 20-1 0,-1 11-3 0,-1 11-2 0,2 32 1 0,-12 1 0 0,11 21 0 0,-2 11 0 0,-9 0-3 0,0 11-1 0,0-11 0 0,-9-21-1 0,9 0 0 0,-11-12 0 0,-1-21 0 0,2-1-4 0,10-21-7 0,0 0-14 0,0-21 8 0,10-23 16 0,2 23-4 0</inkml:trace>
  <inkml:trace contextRef="#ctx0" brushRef="#br0" timeOffset="77">18093 16060 8 0,'0'0'0'0,"0"-34"10"0,0 24-5 0,0 10-1 0,11 22 2 0,-11 31 4 0,0-8-2 0,0 20-5 0,0 33 0 0,11-11-2 0,-11-11 0 0,0 0-1 0,0-32 0 0,0-1 1 0,0-21-1 0,-11-11-3 0,0-1-14 0,-11-10-12 0,-1-21 23 0,23 11 1 0</inkml:trace>
  <inkml:trace contextRef="#ctx0" brushRef="#br0" timeOffset="78">17788 16419 10 0,'11'0'13'0,"0"-22"-3"0,22 11 10 0,9-11-4 0,14 11-5 0,9 1-7 0,0-23-1 0,10 22-2 0,-20 0-1 0,0 0-3 0,-33 11-16 0,-12 0-14 0,-20 11 7 0,-23 0 24 0,0 11-3 0</inkml:trace>
  <inkml:trace contextRef="#ctx0" brushRef="#br0" timeOffset="79">17864 16507 6 0,'-11'0'2'0,"-10"10"4"0,9 11 5 0,12-21 2 0,0 11 6 0,23-11 5 0,9 0 1 0,23-22-7 0,10 12-8 0,11-12-5 0,-1 11-5 0,-9-11-2 0,0 11-12 0,-13 11-35 0,2 0-13 0,-22 0 50 0</inkml:trace>
  <inkml:trace contextRef="#ctx0" brushRef="#br0" timeOffset="80">18887 16647 5 0,'0'0'0'0,"0"-10"0"0,0-13 0 0,0 12 4 0,10-20 0 0,0 8 2 0,2 1 1 0,21-10 4 0,-13 10 0 0,-8 11-1 0,-1 0-3 0,-11 11-2 0,0 0-1 0,-23 22 2 0,3 0-2 0,-13 21-2 0,21-9 0 0,2-3-1 0,20 3 0 0,2-13 1 0,21-11-1 0,-1 2 0 0,12-12 0 0,-2-12-1 0,-8 2-1 0,9-11-2 0,-21-13-2 0,11 13-1 0,-22-1 3 0,-11 0 2 0,0 11 0 0,-11 1 0 0,-11 10 1 0,0 10 0 0,11 12 2 0,1 1-1 0,10 8 1 0,21-9-1 0,11 11 0 0,23-23 1 0,0 12 0 0,-23-22-1 0,1 0 2 0,-12-10 1 0,-9-12 1 0,-12 11-1 0,-12-22-2 0,-9 12 0 0,-24-12-2 0,13 11 0 0,11-9-1 0,-1 31 0 0,0-12-1 0,22 12-5 0,11 0-1 0,10 12-3 0,12-2-9 0,-1 0-2 0,13 1 3 0,-12-11 9 0,-1 0 10 0,1-21 0 0,-33 21-5 0</inkml:trace>
  <inkml:trace contextRef="#ctx0" brushRef="#br0" timeOffset="81">19463 16005 5 0,'0'-32'3'0,"0"-1"6"0,0 23 2 0,11 10-6 0,0 10 1 0,-1 11 1 0,1-9-5 0,-11 41 5 0,0 12 0 0,0-9-1 0,0 31 2 0,0 0 1 0,0 22-5 0,10-22-2 0,-10-11-2 0,12-11 0 0,10-11-1 0,-1-21-2 0,11-1-19 0,-9-21-20 0,-1-11 23 0,-11 0 15 0</inkml:trace>
  <inkml:trace contextRef="#ctx0" brushRef="#br0" timeOffset="82">19864 16517 7 0,'0'0'3'0,"0"-22"15"0,0 11-2 0,0 11-4 0,-10 0-5 0,-1 0-2 0,-21 0-1 0,10 11-4 0,-1 1 0 0,13 8-1 0,10 2 0 0,10-11 0 0,13 11 0 0,-1-11-1 0,10-1 1 0,1 12-1 0,0-10 2 0,-23-2 0 0,0 11 1 0,2-21 2 0,-12 12 6 0,-12-2 6 0,2-10-1 0,0 12-7 0,-12-12-5 0,11 0-2 0,-1 10-9 0,2-10-41 0,10 11 1 0,0-11 43 0</inkml:trace>
  <inkml:trace contextRef="#ctx0" brushRef="#br0" timeOffset="83">20170 16810 39 0,'0'0'17'0,"0"0"0"0,0-12-4 0,9 12-8 0,-9-10-24 0,0 10-45 0,0 0 56 0</inkml:trace>
  <inkml:trace contextRef="#ctx0" brushRef="#br0" timeOffset="84">16723 10406 17 0,'11'-44'25'0,"-11"22"-20"0,9 12-6 0,-9 10 1 0,33 0-1 0,12 0 1 0,-3 0 0 0,35 0 1 0,32 0 5 0,21-11 5 0,33 0-5 0,32-11-4 0,23 0-2 0,22 1 0 0,10-1 0 0,87 11-1 0,-32 0 2 0,10 0-1 0,33 11 2 0,21 0-2 0,22 0 3 0,12 11-5 0,0 0 2 0,-2 0-2 0,-30 11 3 0,-34 10-2 0,-33-10 1 0,-21 11-1 0,-33-23 0 0,0 12 2 0,-11-11-2 0,-21 0 0 0,-23 0 1 0,-21-11 0 0,-22 11 0 0,-32-11 1 0,-33 0-1 0,-34 12 0 0,-19-12 1 0,-23 0-1 0,-11 0 0 0,-11-12 1 0,-11 1 0 0,10 0-1 0,-19 11 1 0,20-11-1 0,0 11 1 0,-1 0-2 0,12 11-1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1:07.2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7980 9862 9 0,'0'0'5'0,"-10"-21"13"0,-1 21-12 0,11 0-4 0,0 10 1 0,11 1 1 0,-1-11 0 0,12 0 4 0,21 0 1 0,12-33-2 0,21-20-4 0,55-24-3 0,53-21-1 0,56-32-30 0,53-44-15 0</inkml:trace>
  <inkml:trace contextRef="#ctx0" brushRef="#br0" timeOffset="1">16580 10841 72 0,'-20'21'46'0,"20"1"-53"0,0-11 3 0,10 0 1 0,12 0 0 0,-11-11 1 0,22 0 3 0,-12-11 2 0,12-23 3 0,0-31-6 0,20-21-15 0,-8-54-13 0,20-23-9 0,33-56 14 0,-44 110 17 0</inkml:trace>
  <inkml:trace contextRef="#ctx0" brushRef="#br0" timeOffset="2">10306 11895 5 0,'0'0'1'0,"-32"0"-1"0,22 11 0 0,-13-11 0 0,13 11 0 0,-1-11 0 0,11 0 0 0,0 0-1 0</inkml:trace>
  <inkml:trace contextRef="#ctx0" brushRef="#br0" timeOffset="3">10241 11906 6 0,'0'0'0'0,"0"0"0"0,0-11 0 0,0 11 0 0,12-10 1 0,-12 10 0 0,0-11 1 0,11 11-2 0,-1-11 1 0,13 0-1 0,-2-22 1 0,12 12 0 0,-11-12 0 0,9 0-1 0,-8 12 1 0,-1 10-1 0,-12 11 1 0,2 0-1 0,-2 21 1 0,12 0 1 0,-11 13 0 0,11 9 0 0,-11 1-2 0,10-22 0 0,12-1 1 0,-22-10-1 0,22 0 0 0,-12-11 1 0,0-11-1 0,2-11 1 0,-13-10 0 0,2 10 0 0,-2-12-1 0,0 14 1 0,-10-2 2 0,12-1 1 0,-1 23 2 0,11-10-2 0,0 10-2 0,9 0-2 0,14 22-1 0,9 0-18 0,-1 0-2 0,-30-22 14 0</inkml:trace>
  <inkml:trace contextRef="#ctx0" brushRef="#br0" timeOffset="4">10524 12917 3 0,'12'-10'0'0,"9"-12"-3"0</inkml:trace>
  <inkml:trace contextRef="#ctx0" brushRef="#br0" timeOffset="5">10634 13004 22 0,'0'0'0'0,"11"-54"21"0,10 43-20 0,12 0-4 0,20 11-6 0,14 0-1 0,-13 11 3 0,-11 0 5 0,-10 0 2 0,-12 0 0 0,-9 0 1 0,-2 1-3 0,0-3-5 0,2 2 2 0</inkml:trace>
  <inkml:trace contextRef="#ctx0" brushRef="#br0" timeOffset="6">4250 13374 4 0,'-10'0'0'0,"-13"10"0"0,3-10 2 0,8 0 1 0,12 12 0 0,0-12 1 0,32 0 1 0,1 0-2 0,12 0-1 0,20 0 0 0,0-12 0 0,11 2-1 0,0-1-1 0,10-10 2 0,-9-2 2 0,-11 13 3 0,-13-1-2 0,-9 11-1 0,0 0-1 0,-22 0 0 0,-2 0-1 0,-20 0 2 0,-20 0 8 0,-2 0-10 0,-11 0-3 0,-10 0-5 0,-2 11-8 0,3-1-11 0,-14 2 1 0,3 10 20 0,41-22-1 0</inkml:trace>
  <inkml:trace contextRef="#ctx0" brushRef="#br0" timeOffset="7">4175 13505 20 0,'0'-44'17'0,"22"22"-15"0,21 12-4 0,22-12-13 0,22-1-2 0,-32 13 12 0</inkml:trace>
  <inkml:trace contextRef="#ctx0" brushRef="#br0" timeOffset="8">4087 14048 8 0,'12'-32'7'0,"-1"11"-6"0,21-2 0 0,1 12-1 0,0 0 0 0,-1 11 1 0,-10 0 3 0,-11 0 9 0,-11 11 0 0,10 11-2 0,-20 21-7 0,10-9-3 0,-11 9 0 0,-1-21 2 0,2-12 2 0,10 1-1 0,-11-1-1 0,11-10-2 0,0 12 1 0,0-12-3 0,11 0 2 0,11 0-1 0,-11-12 1 0,21 2 0 0,1-22-1 0,-11 9 0 0,-11 2-5 0,-1-1-10 0,-10 11-5 0,-10 11 1 0,-13-11 4 0,-10 11 8 0,13 0 7 0,-13 0-4 0</inkml:trace>
  <inkml:trace contextRef="#ctx0" brushRef="#br0" timeOffset="9">4110 13930 4 0,'0'-23'4'0,"-11"12"6"0,11 0-7 0,0 11-2 0,11 0 1 0,-1 11 5 0,1 23 4 0,0-14 1 0,-1 25-2 0,23-14-3 0,-10 46-4 0,-2-45-3 0,-10 1-1 0,-1-11-8 0,2-1-19 0,-1 12-2 0,-1-11 24 0</inkml:trace>
  <inkml:trace contextRef="#ctx0" brushRef="#br0" timeOffset="10">13994 18746 255 0,'0'0'0'0,"0"65"0"0,0-43 0 0,0-22 0 0,0-22 0 0,0-33 0 0,-11-33 0 0,11-8 0 0</inkml:trace>
  <inkml:trace contextRef="#ctx0" brushRef="#br0" timeOffset="11">4131 13950 4 0,'0'-10'5'0,"0"0"-2"0,11 10 5 0,-11-12 1 0,10 12 2 0,-10 0 5 0,12 22 0 0,-12 10-5 0,0 1-2 0,0 10-2 0,0 12 0 0,0-12 2 0,0 12-1 0,0-12-2 0,11 1-3 0,-11-1 0 0,10-10 1 0,2-12-2 0,8 1-1 0,3-22 0 0,10 0-1 0,9-33 1 0,3-10 1 0,-13-11-1 0,12-2 1 0,-22 36-2 0,-12 9 2 0,0 0-2 0,-10 11 4 0,-10 11-5 0,10 0 0 0,0-1-1 0,-10 0-12 0,10 2-18 0,0-12-22 0,10 0 12 0,0 0 33 0</inkml:trace>
  <inkml:trace contextRef="#ctx0" brushRef="#br0" timeOffset="12">4512 13907 7 0,'0'-11'12'0,"-11"-11"13"0,11 11-12 0,0 1-1 0,0-1-1 0,0 11 5 0,11 0 0 0,0 11-2 0,11 21-6 0,-1 13-3 0,1-3-3 0,11 2 0 0,-12 0-1 0,-10-13-1 0,11-8 0 0,-11-2-1 0,-11 0 1 0,0-9-3 0,0-12-8 0,0 11-15 0,-11-11-16 0,-1 0 3 0,-9-23 22 0,10 13 12 0</inkml:trace>
  <inkml:trace contextRef="#ctx0" brushRef="#br0" timeOffset="13">4458 13896 19 0,'-11'0'30'0,"11"0"2"0,0-11-17 0,0 11 3 0,31-22-5 0,-8 12-7 0,32-23-3 0,-23 11-2 0,11 0-1 0,-11 12-5 0,-9 10-31 0,10 0-26 0,-12 0 34 0,-10 10 22 0</inkml:trace>
  <inkml:trace contextRef="#ctx0" brushRef="#br0" timeOffset="14">4784 13776 5 0,'0'0'4'0,"0"-10"13"0,0-1 0 0,0 11-1 0,10 0 1 0,2 11 2 0,-2 21-8 0,0 12-4 0,2-1-2 0,9 12-2 0,2-12-1 0,-2 0-2 0,0-21 0 0,2 0-1 0,-1-11-3 0,-22-11-14 0,10-11-20 0,-10 1 11 0,0-34 0 0,-21 11 25 0,10 11-4 0</inkml:trace>
  <inkml:trace contextRef="#ctx0" brushRef="#br0" timeOffset="15">4751 13787 16 0,'0'0'20'0,"0"0"0"0,10-11-3 0,23-10 4 0,-11 10-4 0,11-22-5 0,11 11-6 0,-13 1-3 0,3-1-2 0,-13 11-2 0,-11 0-10 0,-10 11-15 0,0 11-5 0,0 0-4 0,-10 22 14 0,-22 10 18 0,-1-10 0 0,33-22 1 0</inkml:trace>
  <inkml:trace contextRef="#ctx0" brushRef="#br0" timeOffset="16">4859 13863 5 0,'0'0'0'0,"0"11"5"0,0-11 9 0,12-11 2 0,10 1-5 0,-1-12-2 0,12 0-2 0,-1 0-2 0,-10 11-3 0,0 1 0 0,-11 10-1 0,-11 0-3 0,0 10-7 0,0 1-7 0,-11 11-2 0,0 11 4 0,-12-1 6 0,13 1 4 0,-22 10 4 0,21 2 0 0,-11-3 1 0,11-19 7 0,11-2 12 0,11-21 1 0,22 0-1 0,-1 0 0 0,1-33-3 0,-1 11-8 0,12-9-6 0,-11 8-3 0,-22 12-10 0,-1 0-41 0,2 22-3 0,-2 11 44 0</inkml:trace>
  <inkml:trace contextRef="#ctx0" brushRef="#br0" timeOffset="17">4610 14865 6 0,'0'0'0'0,"0"-23"26"0,0 12-8 0,0 0 0 0,11 0-2 0,-11 11-4 0,10 0 0 0,-10 11 3 0,0 11-8 0,-10 11-3 0,-1-12-2 0,-1 13 0 0,2-24 1 0,10 1-2 0,0-1 0 0,10-20-4 0,23-11 2 0,-11-13 0 0,11 13 0 0,0-12 1 0,9 22 1 0,-19 0-2 0,19 11 2 0,-30 11 0 0,21 0 0 0,-22 12 1 0,0-2 1 0,-11 11 1 0,0-20 0 0,-11 19-1 0,0-9-1 0,-11 0-1 0,-11-11-1 0,11-11-3 0,-11 0-4 0,0-21-11 0,13-1-4 0,-2-11 1 0,-1 0 9 0,13-9 8 0,-1 8 4 0,11 12 6 0,0 1 6 0,11 10 5 0,-1-11-3 0,13 11-7 0,-1 0-4 0,10-10-3 0,12-1 0 0,-12-11 0 0,1 11-2 0,11 1-10 0,-23-12-25 0,1 22-18 0,11-11 35 0,-23 12 15 0</inkml:trace>
  <inkml:trace contextRef="#ctx0" brushRef="#br0" timeOffset="18">5142 14483 6 0,'0'-11'0'0,"12"0"7"0,-2 1 12 0,-10-1 4 0,0 11-2 0,0-11-4 0,-10 11-2 0,-12 0-6 0,-1 22-5 0,2-1 0 0,9 12-3 0,-8 0 0 0,-2 21 1 0,22-11-1 0,0 1 0 0,0-11 0 0,22-1-1 0,-2-10 0 0,13-11-1 0,-10 0 0 0,19 1-2 0,-9-24-1 0,0 1-1 0,-22-11-1 0,10 0-3 0,-9 1-5 0,-12-12 4 0,0 11 5 0,-12 0 5 0,-9 12 1 0,10-1 2 0,1 11 7 0,-1 0 4 0,11 0-3 0,0 11-3 0,0 10-2 0,21-10-1 0,-10 11-4 0,22-11-1 0,11 0 0 0,-2-11 0 0,-8 0-3 0,9 0-21 0,-10 0-33 0,9-11 15 0,-19 0 35 0</inkml:trace>
  <inkml:trace contextRef="#ctx0" brushRef="#br0" timeOffset="19">5882 14603 5 0,'0'0'0'0,"0"-11"1"0,0 0-2 0,11-11-4 0</inkml:trace>
  <inkml:trace contextRef="#ctx0" brushRef="#br0" timeOffset="20">5023 12579 21 0,'-11'-9'20'0,"-22"-24"-5"0,23 10-14 0,-12-8-1 0,11-3 1 0,-22 3 1 0,-11 9 5 0,1-11 11 0,-33 23-4 0,-1-2-8 0,-20 12-4 0,-1 12-4 0,1 9 0 0,-1 23 0 0,0-1 1 0,22 10-1 0,0 3 1 0,20 20-1 0,24 0 0 0,-1 32 1 0,23 12-1 0,10 0 0 0,22 10 1 0,21-21-1 0,34-22-1 0,20-22 1 0,12-21 1 0,11-12 0 0,-2-21 1 0,14-11 1 0,-2-34 3 0,-11-8-1 0,1-23 2 0,-23-11-1 0,-9-22-2 0,-22 0 0 0,-34 0 1 0,-22-11 1 0,-20-10 0 0,-33-1-1 0,-2 10-2 0,-30 3-1 0,-12 41-2 0,-32 34-3 0,-13 32-4 0,-19 32-2 0,-1 34 1 0,-1 21 3 0,23 11-10 0,32 10-17 0,33-10 19 0,43-22 11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1:08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10003 6741 39 0,'0'-21'21'0,"-11"10"-21"0,22 11-37 0,11 0 22 0,-22 0 7 0</inkml:trace>
  <inkml:trace contextRef="#ctx0" brushRef="#br0" timeOffset="1">7676 8307 11 0,'33'-22'10'0,"-11"12"-9"0,21-1-1 0,-1 0 1 0,14-12-1 0,-14 2 0 0,3 11 0 0,8-12-1 0,-8 0-3 0,-2 1-2 0,-10-13 1 0,10 3 4 0,-32 8-5 0</inkml:trace>
  <inkml:trace contextRef="#ctx0" brushRef="#br0" timeOffset="2">7611 8351 12 0,'0'0'6'0,"0"-11"8"0,11 0-13 0,21 11-2 0,1-22 1 0,21 10-1 0,1 2-5 0,-2 0-8 0,2-12 10 0,0 11 3 0,-12 11-5 0</inkml:trace>
  <inkml:trace contextRef="#ctx0" brushRef="#br0" timeOffset="3">8655 8666 48 0,'-33'-11'22'0,"11"-21"-23"0,22 32-7 0,11-22-6 0,21 11-10 0,12-11 8 0,-23 22 9 0</inkml:trace>
  <inkml:trace contextRef="#ctx0" brushRef="#br0" timeOffset="4">7991 11428 5 0,'0'0'0'0,"0"-10"0"0,0 10 0 0,0-12 0 0,0 1 0 0,11 0 0 0,-11-10 0 0,0-1 0 0,0 0 0 0,-11 0 1 0,0-10 2 0,-10 21-2 0,-12-11 0 0,1 11 0 0,-13 11 0 0,3-11 0 0,-13 11 0 0,1 0 3 0,10 0 0 0,1-11-2 0,-2 11-1 0,3 0-1 0,9 0-1 0,-10 33-3 0,-2 11 0 0,3 33 0 0,9 9 1 0,1 1 1 0,9 0 1 0,13 0 0 0,10-22 0 0,22-11 1 0,-1 1 0 0,11-23 0 0,23 12 0 0,0-12-1 0,21 1 1 0,-1-11 0 0,13 21-1 0,-1-21 1 0,0 0 0 0,-1-1 0 0,2-21 0 0,-23-10-1 0,11-23 1 0,-22-11 1 0,-10-21 0 0,0 0 1 0,-23 0-2 0,-10 0 0 0,-1-12-1 0,-20-10 0 0,-12 1 1 0,-11-2 2 0,-10 12 2 0,-12 0 2 0,-9 0-1 0,-1 22-1 0,-12 10-1 0,-10 12-2 0,11 10-2 0,-11 22-1 0,10 33-2 0,12 21-4 0,23 33 2 0,19 32 3 0,23-53-2 0</inkml:trace>
  <inkml:trace contextRef="#ctx0" brushRef="#br0" timeOffset="5">14853 8318 16 0,'0'0'0'0,"0"-11"30"0,-11-1-28 0,-1 12-4 0,2 0 1 0,10 0 0 0,-11 0 0 0,11 0-1 0,0 0 0 0,11 0 2 0,-1 0-5 0,-10 0-14 0,12 0 9 0</inkml:trace>
  <inkml:trace contextRef="#ctx0" brushRef="#br0" timeOffset="6">14265 8340 6 0,'0'0'3'0,"0"0"-1"0,0-11-3 0,0 11-3 0,0 0 4 0,11 0-1 0,-1 0-4 0</inkml:trace>
  <inkml:trace contextRef="#ctx0" brushRef="#br0" timeOffset="7">14407 8514 6 0,'0'0'0'0,"0"0"0"0,0 0 0 0,0 0 0 0,0-11 0 0,0 11 0 0,0 0-3 0,0-11 0 0,0 11 3 0,0 0 0 0,0 0 2 0,-11 0 2 0,11 0-4 0,-12 0 0 0,12 0 0 0,0 0 0 0,0 0 0 0,-10 0 0 0,10 0 0 0,0 0 0 0,0 0 0 0,0 11 0 0,-11-11 0 0,11 0 0 0,0 0 0 0,-12 11 0 0,12-11 0 0,0 0 0 0,0 0 0 0,-10 0 0 0,10 0 0 0,0 11 0 0,0-11 0 0,0 0 0 0,0 0-6 0</inkml:trace>
  <inkml:trace contextRef="#ctx0" brushRef="#br0" timeOffset="8">14309 8481 6 0,'0'0'1'0,"0"-11"-1"0,0 11 0 0,0 0 1 0,0-11 7 0,0 11 2 0,0 0 0 0,0 0 0 0,0-10-3 0,10-1-1 0,2 0-1 0,-12-11-2 0,20 11 1 0,3-21 1 0,-1 10 1 0,-11 11 1 0,10 0-1 0,-10 11 2 0,-1 11 1 0,2 0-4 0,-12 21-1 0,0-10-2 0,-12 11 0 0,2 10 0 0,-12-10-1 0,-11 10 0 0,23 1-1 0,-13-11-1 0,3-1-1 0,8 1-1 0,2-10-1 0,10-23-1 0,-11 0-2 0,11 0-2 0,11-12 4 0,-1 1 4 0,2-11 0 0,20 11 1 0,-11 11 1 0,12-11-1 0,-11 11 2 0,0 0-1 0,0 11 0 0,-1-11-2 0,-11 11-1 0,2 0-11 0,10-11-15 0,-11 0-1 0,-11-11 14 0,10 0 14 0,2 0-6 0</inkml:trace>
  <inkml:trace contextRef="#ctx0" brushRef="#br0" timeOffset="9">14711 8416 6 0,'0'0'1'0,"0"0"11"0,0 0 34 0,-12 11-27 0,2 0-8 0,0 10-7 0,-2-10-4 0,12 0 0 0,0-11-3 0,0 0 1 0,22-11-1 0,-12 11 1 0,13-11 2 0,-1 1-1 0,-1 10 2 0,1 0-2 0,0 0 2 0,11 10 1 0,-22 12 4 0,10 0 3 0,-21 0-1 0,11 10-1 0,-22-10-4 0,11 11-1 0,-21-12-2 0,10-10-2 0,-1 0-6 0,2 0-11 0,-13-11-2 0,2-11 0 0,0-11 5 0,10 1 7 0,-11-1 5 0,11-11 1 0,-1 12 2 0,2-1 1 0,10-11 2 0,0 22 1 0,0 0 3 0,10 1-1 0,2-1-1 0,-1 11 1 0,-1-22-1 0,23 11-2 0,-11 0-1 0,11 0 0 0,-11-10 5 0,10 10-1 0,1 0-3 0,-11 0 0 0,-1 0-1 0,1 0 0 0,-11 11 1 0,0 0 1 0,0 0 5 0,-11 11 1 0,0 11-1 0,0 10-1 0,0 1-3 0,10 21-2 0,-10-21-2 0,22 0-1 0,0-1 0 0,-1-10-1 0,23-11 0 0,-11-11 0 0,10 0 1 0,-10-11 0 0,0-11 1 0,-12-10 0 0,0-12 1 0,-21 12 1 0,12-1 0 0,-24 0 0 0,-9 1 0 0,-11-1 0 0,-1 22-1 0,11-11-2 0,-21 22-6 0,21 0-5 0,-10 0-6 0,9 10-8 0,2 2-4 0,-1-1 14 0,10 11 9 0</inkml:trace>
  <inkml:trace contextRef="#ctx0" brushRef="#br0" timeOffset="10">13928 8666 7 0,'0'0'0'0,"0"0"0"0,0 0 1 0,0 0 6 0,0 0 3 0,0 0 7 0,0-11-10 0,10 0-2 0,2-10 1 0,-1-1-1 0,-1 0 0 0,2-11-3 0,8 12 1 0,3-1 3 0,-13 11 0 0,2 11 2 0,-12 0 5 0,10 22-7 0,-10 10-3 0,12 1-2 0,-12-11-1 0,11 0 1 0,-1-12-2 0,1 1 2 0,10 0-2 0,-9-11 0 0,-1-11-2 0,10-10-6 0,0 10-13 0,-9-22-10 0,21 11-3 0,-22-10 26 0,-2 32 2 0</inkml:trace>
  <inkml:trace contextRef="#ctx0" brushRef="#br0" timeOffset="11">15668 8776 8 0,'0'-12'2'0,"-12"-10"-6"0,12 11-2 0</inkml:trace>
  <inkml:trace contextRef="#ctx0" brushRef="#br0" timeOffset="12">14449 8459 7 0,'0'0'1'0,"12"-21"-1"0,-12 10 0 0,0 0 2 0,0 0 4 0,-12 0 4 0,12 11 4 0,0-11 1 0,0 11 24 0,0 0-21 0,0 11-1 0,0 0-1 0,0 22 2 0,0-1-2 0,0 12-3 0,0-1-3 0,0 12-4 0,0 10 1 0,-10-11-5 0,10 1-1 0,0-12-1 0,0-10 0 0,-11-12-1 0,11 2-1 0,0-13-1 0,11 1-8 0,-11-1-11 0,0-31-60 0,0-1 20 0,0 0 36 0,-11-21 24 0,11 32-5 0</inkml:trace>
  <inkml:trace contextRef="#ctx0" brushRef="#br0" timeOffset="13">14428 8362 8 0,'0'0'2'0,"0"0"51"0,0 10-31 0,-11 1 7 0,1 11-11 0,-1 11-5 0,-11-1-3 0,-1 1-3 0,3 0-2 0,-13 10-1 0,11 1-3 0,-1-12 0 0,3-10 0 0,20 12-2 0,-12-25 0 0,12 13 2 0,0-11-1 0,12 0-1 0,8-11 3 0,3-11 1 0,10 0 0 0,-1 0 0 0,11-9 1 0,-10 8 0 0,11-10-1 0,-11 22-1 0,-13-11 1 0,3 0-3 0,-1 0 1 0,-12 11-3 0,2-11 0 0,-1 11-15 0,-11-10-31 0,0 10-45 0,10 0 55 0</inkml:trace>
  <inkml:trace contextRef="#ctx0" brushRef="#br0" timeOffset="14">15581 8394 7 0,'0'-11'0'0,"10"0"2"0,-10 1 8 0,0-1 7 0,0 22 11 0,0 32-20 0,0-10-2 0,0 21-3 0,0-10-2 0,0 10-1 0,0-11 0 0,12-10 1 0,-12 0-2 0,0-21 1 0,11-3-1 0,-11 2 1 0,-11-22-19 0,11-10 5 0,-12-12 1 0,2 0 0 0,-1-10 4 0,-1-1 5 0,2 1 3 0,10 10 1 0,0 12 0 0,10 21 1 0,-10-11 1 0,12 11 1 0,-1 0 4 0,-11-11 2 0,22 11 0 0,-11-11-1 0,10-11-1 0,-10 11-2 0,-1-10-2 0,13-1-1 0,-13 0-2 0,2 11 1 0,8-1 0 0,-20 12 0 0,12 0 4 0,-12 23 0 0,11 21 0 0,-1-1 1 0,13 11-1 0,-23 1-1 0,10-12-3 0,1 1 0 0,0-12-1 0,-1 1-1 0,2-22-3 0,-12 11-14 0,11-10-18 0,-11-12 7 0,0 0 25 0,11-12-3 0</inkml:trace>
  <inkml:trace contextRef="#ctx0" brushRef="#br0" timeOffset="15">15929 8242 9 0,'-11'0'8'0,"11"0"5"0,0 11 6 0,0 11-3 0,-11 10-5 0,11 12-1 0,0-1-3 0,11 12-3 0,0-12-1 0,-11 1-2 0,10-1 0 0,-10-21 0 0,0 0 0 0,12-22 0 0,-12 10 0 0,0-20-1 0,11-12-1 0,-11-11-2 0,10-10 0 0,12 10 1 0,0 0-1 0,-1 12 2 0,1 10 1 0,0 11-1 0,-1 11 1 0,2 0 2 0,-13 10 1 0,-10 1 1 0,0 11 0 0,0-1 1 0,-10-10-2 0,-1 0 0 0,-1 0-1 0,-9-12-1 0,-1 1-1 0,0-11 0 0,12 0-5 0,-13-11-5 0,23 11-9 0,-10-21-7 0,10 10-3 0,0 0 9 0,22 0 18 0,-11 0-6 0</inkml:trace>
  <inkml:trace contextRef="#ctx0" brushRef="#br0" timeOffset="16">16320 8459 7 0,'0'0'0'0,"0"-10"10"0,0-1 17 0,0 0 7 0,-10 11-7 0,10 0-10 0,-11 0-5 0,11 22-5 0,0-1-3 0,11 23-1 0,-1-1-3 0,0 1 1 0,2 10-1 0,10 2 1 0,-11-3-2 0,-1-10 2 0,-10-9-2 0,0-13 0 0,0 0-2 0,12-21-3 0,-24 0-9 0,2-11-6 0,-1-32 6 0,0 0 2 0,0-1 1 0,-1-32 0 0,-8 22 8 0,9-1 2 0,0 1 3 0,11 21 0 0,0 1 2 0,11 21-1 0,0-11 0 0,9 11 3 0,14 0 7 0,-13 0 3 0,11 11-1 0,1 0-1 0,-10 11-2 0,-13 0-1 0,-10 11-3 0,0 11-1 0,0-12-1 0,-33 12-2 0,12 0-3 0,-11-12 0 0,10 1-3 0,11-11-11 0,-11 0-21 0,10-11-26 0,12 0 27 0,12-22 33 0,-12 11-6 0</inkml:trace>
  <inkml:trace contextRef="#ctx0" brushRef="#br0" timeOffset="17">16646 8340 8 0,'11'-11'6'0,"-11"11"11"0,0-11 13 0,-11 11-4 0,-10 0-7 0,-12 0-7 0,11 11-5 0,0 0-3 0,1 11-3 0,9-1 0 0,2-10-1 0,10 0-1 0,10 0 0 0,13 0-1 0,9 0 2 0,1 0-1 0,21-1 1 0,-21 1 0 0,0 0 1 0,-13 0 2 0,-8 0 5 0,-1 11 9 0,-11-11 2 0,-11 10-4 0,-10 1-7 0,-2 0-3 0,-10-22-3 0,12 11-3 0,10-11-3 0,-10-11-18 0,9 11-21 0,12-22-37 0,0 0 33 0,12 22 40 0</inkml:trace>
  <inkml:trace contextRef="#ctx0" brushRef="#br0" timeOffset="18">17038 8481 56 0,'0'0'22'0,"21"0"6"0,2 0 13 0,-14 0-24 0,3 0-17 0,-12 0-9 0,0-11-138 0,0 11 139 0</inkml:trace>
  <inkml:trace contextRef="#ctx0" brushRef="#br0" timeOffset="19">19300 7069 6 0,'0'0'0'0,"11"-12"0"0,-11 1 0 0,0 0 1 0,0 11 0 0,0-11-1 0,9 0 0 0,3 11 0 0,-1-11-1 0,-1 1 1 0,2 10-1 0,21-11-5 0</inkml:trace>
  <inkml:trace contextRef="#ctx0" brushRef="#br0" timeOffset="20">23626 6763 11 0,'0'0'19'0,"12"0"-3"0,-1 0-12 0,0 0-1 0,0 0-4 0,10 11-5 0,-10-11-7 0,11 0-1 0,-1-11 2 0,11 0 10 0,-20 11-3 0</inkml:trace>
  <inkml:trace contextRef="#ctx0" brushRef="#br0" timeOffset="21">22018 8100 11 0,'0'0'21'0,"10"0"-11"0,-10 0-9 0,0 11 1 0,12-11-1 0,9 0-1 0,11 0 0 0,13-11 1 0,-2 11 3 0,11-10 3 0,1-11 2 0,10 9-3 0,0-10-3 0,1 11-1 0,20 1-1 0,-21 0 0 0,1-2-1 0,-1 1-1 0,11 0 1 0,-1 0 0 0,-9-9 0 0,-1 8-1 0,-10 1-3 0,-11 11-13 0,-1 0-10 0,-21 0 6 0,-1 11 18 0,-21 10-3 0</inkml:trace>
  <inkml:trace contextRef="#ctx0" brushRef="#br0" timeOffset="22">22256 8220 10 0,'0'-11'11'0,"12"11"-6"0,-12-10-5 0,0 10 0 0,11 0 0 0,-11 0 0 0,22 0 0 0,-1 0 1 0,0-11 5 0,12 11 2 0,11-11-2 0,10 11-2 0,1-22 1 0,10 1 0 0,1 9-2 0,-2 1 0 0,24-10 0 0,-23 10-2 0,-11 11 1 0,0-10 0 0,1 10 0 0,-11-12-2 0,-1 12 1 0,-10 0-1 0,-1 0-1 0,-10 0 1 0,11 0-1 0,-33-11-3 0,11 11-6 0,-11 0-23 0,-11 0 15 0,-1 0 13 0,2 0 0 0</inkml:trace>
  <inkml:trace contextRef="#ctx0" brushRef="#br0" timeOffset="23">21442 3557 7 0,'0'0'0'0,"21"-12"2"0,-10 12-1 0,-1-11 2 0,2 0 4 0,-12 0 2 0,21 11 0 0,-21 0-6 0,12 0-2 0,-12 22 1 0,0 1-1 0,0 8 1 0,-12 13-1 0,-21 10 0 0,1 0-1 0,11-9 3 0,-1-14 3 0,11-20 1 0,11 0-4 0,11 1-2 0,11-12 0 0,10 0 0 0,12-12 1 0,-2 1-2 0,3 0 1 0,-12 1-2 0,-1-1 2 0,-21 11-2 0,-1 0 0 0,2 0-4 0,-12 0-11 0,11 0-11 0,0-10 13 0,-1-2 4 0</inkml:trace>
  <inkml:trace contextRef="#ctx0" brushRef="#br0" timeOffset="24">21833 3534 33 0,'0'-11'10'0,"-23"-11"0"0,13 0-6 0,20 12-1 0,2-1-4 0,-1 0-1 0,11 11 0 0,-12 22 0 0,2 10 0 0,-12 1 2 0,0 21-1 0,-12-10 0 0,12-1 1 0,0-10-2 0,0-11 1 0,12-1 0 0,-12-10-1 0,0-11-3 0,11 0-1 0,-11-11-6 0,10 0 3 0,-10-21 7 0,0-1 2 0,0 22-9 0</inkml:trace>
  <inkml:trace contextRef="#ctx0" brushRef="#br0" timeOffset="25">21670 3523 12 0,'-11'0'2'0,"-21"-22"15"0,10 22-10 0,22-11-6 0,32 0-2 0,11-10 1 0,12-1-1 0,20 11 0 0,-8 0 1 0,-14 0-2 0,-8 11-6 0,-2-11-6 0,-33 22 11 0,2-11-6 0</inkml:trace>
  <inkml:trace contextRef="#ctx0" brushRef="#br0" timeOffset="26">22148 3447 9 0,'-10'0'0'0,"10"0"0"0,0 0 0 0,0-11 0 0,0 11 0 0,0 0 0 0,0 0 2 0,0 0 1 0,10 11 3 0,-10 21 4 0,10 12-1 0,-10 10-4 0,12 1-2 0,-1-1-2 0,-1 22 0 0,2-32-1 0,-1-12 1 0,0 1 0 0,-1-23-1 0,-10 2 1 0,0-12-3 0,0 0-10 0,0-12-12 0,0-19 19 0,0 19-4 0</inkml:trace>
  <inkml:trace contextRef="#ctx0" brushRef="#br0" timeOffset="27">21963 3534 24 0,'0'0'0'0,"0"-22"12"0,12 11-14 0,31-11 1 0,22 1-2 0,-10 10-2 0,10-11 2 0,-22 11 2 0,-21 0 3 0,11 11 0 0,-23 0-2 0,-10 0-2 0,11 11-8 0,-11 0 5 0,-11 0-3 0</inkml:trace>
  <inkml:trace contextRef="#ctx0" brushRef="#br0" timeOffset="28">22083 3697 55 0,'0'-11'20'0,"0"11"-22"0,33-11 2 0,9-11-3 0,14 12-11 0,-2-1-4 0,-21 0 8 0,-23 11 10 0,1 0 1 0,-11 0 1 0,0 11-3 0,-11 10-8 0,1 1-3 0,-23 23 3 0</inkml:trace>
  <inkml:trace contextRef="#ctx0" brushRef="#br0" timeOffset="29">22138 3915 11 0,'0'0'0'0,"-12"10"12"0,2 1 6 0,20-1-2 0,2-10-3 0,31 0 0 0,1-10-7 0,10-1-5 0,10-10-2 0,1-2-3 0,-9 13-10 0,9-1-16 0,-22 1 2 0,-11 10 24 0,-20-12-5 0</inkml:trace>
  <inkml:trace contextRef="#ctx0" brushRef="#br0" timeOffset="30">23115 3490 15 0,'0'0'0'0,"0"-11"12"0,0 11-10 0,12 0 2 0,10 11-2 0,-1 0-3 0,-11 11-2 0,2 0-2 0,-24 10 4 0,2-10 1 0,-11 0 3 0,10-11 1 0,0 0-1 0,11-1-3 0,0-10-1 0,22 0-1 0,21-10 0 0,0-12 0 0,12 11 1 0,-22 0 1 0,21 0 0 0,-21 11 2 0,-12 11-1 0,11 0 1 0,-32 0 0 0,12 21 0 0,-24-10 1 0,2 11-3 0,-22-1-1 0,-1-10-5 0,-10 11-3 0,-2-22-2 0,3-1 6 0,-2-20 5 0,22-1-7 0</inkml:trace>
  <inkml:trace contextRef="#ctx0" brushRef="#br0" timeOffset="31">23149 3512 9 0,'0'-11'3'0,"0"-21"15"0,0 10-2 0,11 0-6 0,21 0-7 0,23 1-4 0,-12 10-2 0,12-11-7 0,-12 22-10 0,0 0 3 0,-11-11 14 0,-9 22-2 0</inkml:trace>
  <inkml:trace contextRef="#ctx0" brushRef="#br0" timeOffset="32">23921 3338 9 0,'0'0'0'0,"0"0"8"0,0 0-3 0,0 0-1 0,-12 0-6 0,-9 11 0 0,-11 11 3 0,-13-1 1 0,3 23 2 0,9-11 3 0,0 10-2 0,22-10-4 0,0-1-1 0,22-10-2 0,10 0 1 0,12 0 0 0,11-1 0 0,-11-21 0 0,10 0 0 0,-10 0 1 0,10-11-1 0,-32 1 2 0,10-12 0 0,-21 0 2 0,-10 11-2 0,-1-11 1 0,-10 22 2 0,10 0-2 0,-1 0-1 0,12 0-1 0,12 22-1 0,9 0 0 0,23 0-2 0,0-1-14 0,10 1-5 0,-21 0 17 0</inkml:trace>
  <inkml:trace contextRef="#ctx0" brushRef="#br0" timeOffset="33">24823 3936 17 0,'0'0'0'0,"-32"0"-4"0,9 0-9 0</inkml:trace>
  <inkml:trace contextRef="#ctx0" brushRef="#br0" timeOffset="34">19680 6209 10 0,'-21'-10'3'0,"-2"-35"-1"0,2 13-2 0,-1 10 0 0,-10-11-1 0,-13 22 2 0,14-10 1 0,-24 10 3 0,1 0 3 0,-11 11-2 0,-23 22-5 0,12 21-1 0,-11 13-3 0,-1 19 1 0,3 13 2 0,-2-2 1 0,21 1 1 0,23 0 0 0,31 9-2 0,2 3-1 0,32-1 0 0,21 0 0 0,23-11-1 0,-1-33 2 0,33-21-1 0,9-11 1 0,25-22 0 0,9-33 4 0,11-9 1 0,-11-14 0 0,-21-20-3 0,-33 11-2 0,-21-22 0 0,-12-22 1 0,-33 0 0 0,-21 0-10 0,-21-21-2 0,-33 1 0 0,-24-3 5 0,-8 34 15 0,-11 44 12 0,-1 32-8 0,-11 33-12 0,-21 65-13 0,32 11-12 0,10 22 12 0,45-11 4 0</inkml:trace>
  <inkml:trace contextRef="#ctx0" brushRef="#br0" timeOffset="35">21290 4436 8 0,'0'0'0'0,"0"0"0"0,9-11 0 0,3 11 0 0,-1 0 0 0,0 0 1 0,-11 0 0 0,0 11 5 0,0 0 3 0,-22 11 0 0,1 11-3 0,-12-1-1 0,0 1-2 0,-10-1 2 0,10-9-1 0,1-2 0 0,10-11 0 0,11 2-3 0,11-1-2 0,0-11-1 0,11 0 0 0,11 0 3 0,10 0 3 0,12 0-1 0,10 0 0 0,-10 0 1 0,10 0-1 0,-22 0-3 0,-10 0 1 0,-11 0-1 0,-1 11 0 0,2-11-2 0,-12 10-12 0,-12 1-20 0,12-11 11 0,0 0 16 0</inkml:trace>
  <inkml:trace contextRef="#ctx0" brushRef="#br0" timeOffset="36">21549 4382 7 0,'-9'-11'0'0,"9"0"1"0,0-11-1 0,0 12 0 0,0-1 0 0,9 0 1 0,-9 0 3 0,0 11 1 0,0 0 2 0,0 11-2 0,0 21-2 0,-9 23-1 0,9-1-2 0,-11 11 1 0,-1-10-1 0,12-12 0 0,0 0 1 0,0-20-1 0,0-2 0 0,0-10-2 0,12-1-4 0,-1-10-7 0,-2-10 5 0,14-11 8 0,10-13-1 0,-33 24-6 0</inkml:trace>
  <inkml:trace contextRef="#ctx0" brushRef="#br0" timeOffset="37">21680 4415 8 0,'0'-11'0'0,"0"0"0"0,0 0 4 0,-10 11-1 0,10 0 0 0,0 22-2 0,0-1 0 0,0 12 1 0,0 1 1 0,0 8 2 0,10-19 2 0,13-2-1 0,-2-11-3 0,0 1 2 0,2-11 2 0,-1-11 2 0,-2-10-1 0,3-1-2 0,-12-11-2 0,-11-10-1 0,0-1-2 0,0 12 1 0,-11-1-2 0,-22 11-1 0,12 12-1 0,-1-1-2 0,0 11-5 0,11 11-1 0,-10 10-2 0,10 1-2 0,-1 0-2 0,12 0 3 0,34-12 11 0,-13-10 1 0,1 0-6 0</inkml:trace>
  <inkml:trace contextRef="#ctx0" brushRef="#br0" timeOffset="38">21942 4164 14 0,'0'-10'9'0,"-22"-23"-4"0,22 22-5 0,0-11 0 0,10 10-2 0,13 12 0 0,-13 12 1 0,2 21 1 0,-2 0 2 0,0 10 3 0,-10 1 0 0,0 10 0 0,0-11-2 0,0 1-1 0,-10-1 0 0,-12-10 0 0,12-11 2 0,-1 0 2 0,11-12-3 0,0 1-2 0,11-11 0 0,11-21-2 0,-2 11-1 0,13-24-1 0,22-9 0 0,-22-1 1 0,-1 11 1 0,-10 12 2 0,-11-1-2 0,-11 22 4 0,-11 0-2 0,-21 11 0 0,-1 21 0 0,0 1-1 0,12 0 2 0,-2-12-1 0,13 12-1 0,10-22 0 0,0 0 0 0,22 1-1 0,10-12 1 0,12 0 0 0,-12 0 0 0,11-12 0 0,-9-10-5 0,-13 22-3 0,1-11-14 0,-11 0 5 0,0 0 9 0</inkml:trace>
  <inkml:trace contextRef="#ctx0" brushRef="#br0" timeOffset="39">22333 4262 16 0,'0'0'6'0,"-11"0"6"0,22 11-9 0,-1 11-4 0,2 0 0 0,-1 10 1 0,-11-10 0 0,10 11 1 0,-10-22 4 0,0 10 3 0,0-10-2 0,12-11-4 0,-1 0-3 0,-11 0 0 0,9-11-2 0,3-10 0 0,-1-1 0 0,-1-11 0 0,13 1 3 0,-23 10-1 0,10 0 3 0,2 11-1 0,-12 11 4 0,0 0-2 0,-12 11 1 0,2 11-2 0,10 10-2 0,-11-10 0 0,11 0 0 0,11 0 0 0,-11-11-1 0,10-1 0 0,12-10-1 0,0-10 0 0,-1-1-1 0,2-11-1 0,19 0-1 0,-19 0 0 0,10-10 0 0,-24-1 4 0,3 22 3 0,-12 0 4 0,0 11 3 0,0 0 1 0,0 22-6 0,11 11-4 0,11 10-3 0,21-10-19 0,22 0-7 0,-33-33 22 0</inkml:trace>
  <inkml:trace contextRef="#ctx0" brushRef="#br0" timeOffset="40">23681 4143 5 0,'0'0'0'0,"0"0"0"0,0-11 3 0,11 0-1 0,0 11 1 0,11-11 0 0,-11 11 2 0,-1 0 1 0,2 0 1 0,-1 0 3 0,-2 11-3 0,-9 0 2 0,-9 11-1 0,-2-1-3 0,-22 12-2 0,-11 0 1 0,12-1-2 0,-1-10 0 0,12-11-1 0,10 0 0 0,0 0-2 0,11-11-1 0,11 0 0 0,11 0 1 0,10 0 3 0,11-11 3 0,1 11-3 0,0 0 1 0,-12 0-3 0,1 0-1 0,-11 0-4 0,-12 0-6 0,0 0-16 0,2 11 6 0,-12-11-1 0,11 0 17 0</inkml:trace>
  <inkml:trace contextRef="#ctx0" brushRef="#br0" timeOffset="41">23932 4067 5 0,'0'0'0'0,"0"-11"0"0,0-11 2 0,10 11 0 0,-10 11-1 0,11-12 0 0,-11 12-1 0,11 12 1 0,-1 10 2 0,2 9 1 0,-12 3-1 0,11 10-1 0,-1-12-1 0,2 1-1 0,-1-11 0 0,10 10 0 0,-10-21-1 0,0 11-4 0,0-22-8 0,-11 11 11 0,10-11-2 0</inkml:trace>
  <inkml:trace contextRef="#ctx0" brushRef="#br0" timeOffset="42">24214 4076 4 0,'0'0'0'0,"0"0"1"0,0 0 0 0,0 12-1 0,0-1 0 0,0 0 1 0,0 22-1 0,10-1 1 0,-10 12 3 0,0-22-1 0,12-1 0 0,-12 1-1 0,0 0-1 0,11-11 0 0,-11-11-1 0,0 0 1 0,10 0 0 0,-10 0 0 0,0-11-1 0,0-22-3 0,0 11-1 0,0-10 0 0,12-1 1 0,-12 11 2 0,-12 1 1 0,12 10 1 0,-10 11 0 0,10 11 0 0,-11-11-1 0,-1 21 1 0,12-10-1 0,0 11 0 0,12-22 0 0,-1 11 2 0,-1-11-1 0,23-11 1 0,-11-11-2 0,0 1 0 0,11-12 1 0,-13 11 0 0,-8-10 0 0,-1 10 0 0,22-12 0 0,-22 3-1 0,10-3 0 0,1 3 0 0,0 9-1 0,-11 0 0 0,-1 1 0 0,0 9 1 0,2 1-2 0,-12 11-1 0,0 0-8 0,-12 11 9 0,2 11-1 0</inkml:trace>
  <inkml:trace contextRef="#ctx0" brushRef="#br0" timeOffset="43">24290 4186 4 0,'0'0'0'0,"-10"0"0"0,-1 11 0 0,11-11-4 0</inkml:trace>
  <inkml:trace contextRef="#ctx0" brushRef="#br0" timeOffset="44">24301 4175 4 0,'0'0'-1'0,"11"-11"2"0,-11 1 4 0,10-1 3 0,-10 11 0 0,12 0-3 0,-1 0-1 0,11 0-3 0,-2 11 0 0,3 10-1 0,-1 1 0 0,-11-11-1 0,11 0 1 0,-12 0 0 0,0 0-1 0,2-1-3 0,-1 1-7 0,-11-11-2 0,0 11 11 0</inkml:trace>
  <inkml:trace contextRef="#ctx0" brushRef="#br0" timeOffset="45">24508 4154 9 0,'0'0'0'0,"-11"0"12"0,11 0-11 0,0 0-2 0,11 0-1 0,0 0 0 0,10 10 0 0,-11 1 3 0,2 11 0 0,-12-11 2 0,0 0 2 0,11-11-1 0,-11 11-3 0,11-11-2 0,0 0 2 0,-1-11-2 0,2-11 0 0,9 11-1 0,1-11 0 0,-12 1 0 0,13-1 2 0,-13 11 0 0,-10-11 0 0,12 22 2 0,-12 0-1 0,0 0 1 0,0 0-2 0,0 11 1 0,0 0-1 0,10 0 0 0,0 0 0 0,-10-11 0 0,12 0 2 0,-1 0-1 0,-1 0 0 0,2-11 0 0,9 0-1 0,-10 0 0 0,10-12 0 0,-9 14 0 0,-1-2-1 0,-1 11 1 0,-10 0 0 0,12-11 0 0,-12 22 0 0,11-11 0 0,-11 11 1 0,0-2-1 0,0 3 0 0,0-1 0 0,9 0 0 0,-9-11 1 0,0 11-2 0,0-11-1 0,12 0-12 0,-1 0 0 0,-11 0 11 0</inkml:trace>
  <inkml:trace contextRef="#ctx0" brushRef="#br0" timeOffset="46">24943 4251 23 0,'-12'-10'14'0,"12"-1"-23"0,12 11-10 0,10 0 10 0</inkml:trace>
  <inkml:trace contextRef="#ctx0" brushRef="#br0" timeOffset="47">20440 5741 18 0,'0'0'0'0,"-10"0"0"0,10 0 0 0,10 0 0 0,-10 0-1 0,12 0-16 0</inkml:trace>
  <inkml:trace contextRef="#ctx0" brushRef="#br0" timeOffset="48">22539 5959 10 0,'0'0'5'0,"-10"0"15"0,10 0-19 0,10 0-2 0,23 0 1 0,11 0-1 0,9 0-1 0,2-11 2 0,0 0 1 0,-12 0 5 0,1 0-3 0,0 11 0 0,-12 0-2 0,1 0-1 0,-1-11 0 0,-22 11-1 0,2 0-10 0,-12 0-9 0,0 0 6 0</inkml:trace>
  <inkml:trace contextRef="#ctx0" brushRef="#br0" timeOffset="49">22703 6067 18 0,'0'0'8'0,"11"0"9"0,-1 0-16 0,34 0 0 0,0 0 0 0,10-11-2 0,-1 1-2 0,3-1 1 0,-24 0 2 0,1 0-1 0,-23 11-11 0,2 0-5 0,-12 0 14 0,-12 0-4 0</inkml:trace>
  <inkml:trace contextRef="#ctx0" brushRef="#br0" timeOffset="50">24334 4816 44 0,'0'0'0'0,"-12"0"44"0,-9-10-52 0,10-1 7 0,-10-1-5 0,21 12-5 0,-12 0 3 0,24 0-22 0,-1 12 12 0,10-1 15 0,-21-11 0 0</inkml:trace>
  <inkml:trace contextRef="#ctx0" brushRef="#br0" timeOffset="51">24149 4991 6 0,'0'0'0'0,"0"0"0"0,0-11 0 0,0 0 1 0,10-12 1 0,2 3 4 0,-12-2 3 0,11-1 1 0,-1 2 0 0,-10 11-3 0,0-1-1 0,0 11 1 0,0 11 8 0,0 10-5 0,0 12 0 0,0 9 0 0,0-8-1 0,0 9-2 0,12 1 2 0,-12-11-3 0,10-1 0 0,0-10-2 0,-10 0-1 0,12-11-1 0,-12-1 1 0,0 1-2 0,11-11 0 0,-11 11-1 0,0-11 0 0,10 0-3 0,2 0-15 0,-12 0-24 0,11-11-26 0,10 0 44 0,-21 1 19 0</inkml:trace>
  <inkml:trace contextRef="#ctx0" brushRef="#br0" timeOffset="52">24617 4816 6 0,'11'0'0'0,"-11"-10"0"0,0-1 0 0,0 11 0 0,0-22 2 0,0 12 3 0,0-12 4 0,0 11 1 0,-11-1 1 0,-1 12 0 0,-9 0-4 0,-1 12-2 0,-10 31-2 0,-13 0-1 0,14 12-1 0,-3-11 0 0,13 10-1 0,9-10 0 0,12-23 0 0,0 12-1 0,12-11-1 0,-1-11 1 0,11-1-1 0,0-10 1 0,-1 0 1 0,1-10-1 0,0-12 1 0,-1 0 0 0,1-11-1 0,-11 12-2 0,0-1-1 0,0 0 0 0,-11 10 3 0,0 2 2 0,0 10 0 0,0 10 2 0,-11 2 2 0,11 10 0 0,0 11 6 0,11-23-6 0,-1 1-2 0,13 0-1 0,-2-11-1 0,-10 11-2 0,-1-11-12 0,2 0-28 0,-1 0 14 0,-11 0 20 0</inkml:trace>
  <inkml:trace contextRef="#ctx0" brushRef="#br0" timeOffset="53">24758 4632 6 0,'0'0'0'0,"0"-10"0"0,0 10 3 0,0 0 1 0,0 0-1 0,0 10 2 0,0 23 1 0,0-1 0 0,10 12 0 0,-10 10-2 0,0-10 0 0,0-2-2 0,0-8 2 0,0-3 1 0,-10 3 1 0,10-23-1 0,-11 0 0 0,11 0-3 0,0-11 2 0,11-11-4 0,22-22-2 0,-12 10-4 0,12-8-4 0,-12 20 2 0,2 0 5 0,-14-1 2 0,3 12 1 0,-12 12 1 0,0 10 2 0,-12-1 2 0,3-11 2 0,-2 13 1 0,-1-12 1 0,-9 0-1 0,9 0-4 0,-9-11-2 0,21 0-1 0,-11 0-2 0,1 0-6 0,10 0-16 0,10-11-8 0,1 0 5 0,10 0 22 0,2 0-2 0</inkml:trace>
  <inkml:trace contextRef="#ctx0" brushRef="#br0" timeOffset="54">24954 4904 6 0,'0'0'0'0,"0"0"0"0,11-11 0 0,-11 11 0 0,11 11 0 0,-1 11 3 0,-10 10 2 0,10 12 2 0,2-1-1 0,-12 1 1 0,0-1 0 0,0-10 0 0,0 10-2 0,-12-10-1 0,2-11 0 0,0-1-2 0,10-10 0 0,-11-11 0 0,0 0-1 0,11-11-3 0,-11-10-7 0,-1-12-8 0,12 0 1 0,0-21 2 0,0-11 10 0,23 0 3 0,-12-2 1 0,0 47-5 0</inkml:trace>
  <inkml:trace contextRef="#ctx0" brushRef="#br0" timeOffset="55">25008 4828 4 0,'0'-12'1'0,"33"-21"-1"0,-11 2 0 0,-2 20 0 0,3 0 3 0,-23 11 4 0,-11 22 4 0,-1-1 3 0,-8 1-2 0,-2 11-2 0,0-11-7 0,11-1-2 0,-1-11-2 0,2 2-6 0,10-1-17 0,10 0-2 0,13-11 23 0,-12 0-2 0</inkml:trace>
  <inkml:trace contextRef="#ctx0" brushRef="#br0" timeOffset="56">25246 4730 7 0,'0'0'0'0,"0"-12"7"0,0 2 5 0,0 10-4 0,-9-11-4 0,-2 11-2 0,-1 0-2 0,-9 11 1 0,9-1-1 0,2 2 0 0,-1 21 0 0,11-23 1 0,0 12-1 0,11-11 0 0,-11-1 1 0,10 13 2 0,2-12 4 0,9-1 4 0,-9 1 6 0,-12-1 4 0,11-10-1 0,-11 12 0 0,-11-12-5 0,-1 11-7 0,-21 0-5 0,12-11-2 0,10 11-2 0,1-11-24 0,10 0-59 0,-11 0 30 0,11-11 49 0</inkml:trace>
  <inkml:trace contextRef="#ctx0" brushRef="#br0" timeOffset="57">22376 5154 8 0,'-10'-11'0'0,"10"-22"0"0,0 12 0 0,0-12 0 0,0 0 0 0,0 12 0 0,10-1 1 0,-10 0 4 0,0 10 8 0,0 2 1 0,0 20-2 0,0 2-10 0,0 21-1 0,0-1 0 0,0 12 0 0,12-11-1 0,-12-1 1 0,0-10-1 0,0 11 1 0,11-23-1 0,-11 1 1 0,9 0-2 0,-9-11-1 0,12 11-7 0,-1-22-12 0,11 11 4 0,-1-22 14 0,11-10-5 0</inkml:trace>
  <inkml:trace contextRef="#ctx0" brushRef="#br0" timeOffset="58">22551 5023 10 0,'-22'0'7'0,"11"0"6"0,-1 0-4 0,2 0-5 0,0 22-3 0,10 0-1 0,0 21 1 0,0-10 1 0,10-11-1 0,0-11 0 0,2 10 0 0,9-21 0 0,-9 0 2 0,-1-10 0 0,10-1 0 0,-21-22 0 0,11 11-1 0,-1-32-1 0,-10 10-1 0,0 12 1 0,-10-1 0 0,-1 21 0 0,11 12 0 0,-21 0-2 0,-2 23-1 0,2 10-4 0,-1-12-5 0,12 12-5 0,-2-11-1 0,12-11 9 0,0 10 8 0,0 1-1 0,12-22-7 0</inkml:trace>
  <inkml:trace contextRef="#ctx0" brushRef="#br0" timeOffset="59">22692 5013 5 0,'-11'0'7'0,"-1"-11"5"0,-8 11-3 0,-2 11-5 0,11-1-3 0,11 12-1 0,-12-11 0 0,12 22 0 0,0-22 0 0,12-1 1 0,9 1 0 0,-9 0-1 0,20-11 2 0,-10-11 0 0,11-10 2 0,-12-1-1 0,-10 0-1 0,0 0 1 0,-22-10 1 0,0 10-1 0,-10 11 1 0,-23 0-2 0,21 11-2 0,-9 0-3 0,11 11-5 0,9 11-11 0,2 0-7 0,10-1 21 0,0 1-3 0</inkml:trace>
  <inkml:trace contextRef="#ctx0" brushRef="#br0" timeOffset="60">22812 4980 8 0,'0'0'0'0,"0"-34"0"0,0 24 0 0,-11-11 1 0,11-1 2 0,0 10 0 0,0 2 0 0,11 10-1 0,-11 0 1 0,10 10 2 0,2 24 0 0,-2-3 0 0,0 14-2 0,13-2-1 0,-13 1 2 0,2-12-2 0,8-10 1 0,-8 11-1 0,-12-22 1 0,0 0 1 0,0-11-1 0,0 10 0 0,0-20-1 0,0-12-3 0,-12-11-7 0,-8-10-4 0,8-1-1 0,2 1 2 0,-1-1 6 0,-1 22 5 0,2 12 3 0,10 10 0 0,10 0 5 0,2 10-4 0,-1 0 2 0,-1 2 0 0,13-1 0 0,-2-11-1 0,-10 0 0 0,11-11-1 0,-11-1-1 0,11-8-2 0,-12-13 0 0,0 11 0 0,-10-10-2 0,0-1 1 0,0 0 0 0,0 12 0 0,0-1 1 0,0 22-1 0,0 0 1 0,0 22 3 0,0 9 3 0,0 25-1 0,0-14-2 0,12 23 0 0,-1-31-3 0,-1 9-2 0,2-10 1 0,-1 0-1 0,0-12-7 0,-1 1-18 0,1-11-13 0,-1-11 20 0,2 0 11 0</inkml:trace>
  <inkml:trace contextRef="#ctx0" brushRef="#br0" timeOffset="61">23094 4828 8 0,'-10'0'0'0,"10"-22"0"0,-11-1 0 0,11 13 0 0,0-11 0 0,0 10 1 0,0-12-1 0,0 23 7 0,0-10 0 0,11 10 1 0,-11 10-2 0,10 24 0 0,1 9-1 0,-1 22-2 0,2 1 1 0,-1-12-2 0,0 0 2 0,-11 1-1 0,11-23 1 0,-11 1-1 0,10-11 3 0,-10-22 1 0,-10 11 1 0,10-22-4 0,0-11-3 0,-11 0 0 0,11-10-4 0,0-1-5 0,11 0-3 0,9 1 1 0,3-12 0 0,-1 22 7 0,11 12 2 0,-23-1 1 0,12 11 0 0,-12 0 0 0,-10 11 0 0,0 9 2 0,-10 3 0 0,-1-1 1 0,-10 0 1 0,-2-12 0 0,-9 1 1 0,9 0-2 0,3 0-2 0,9-11-1 0,0 11-8 0,11-11-21 0,0 0 2 0,22-11 23 0,-12 11-4 0</inkml:trace>
  <inkml:trace contextRef="#ctx0" brushRef="#br0" timeOffset="62">23323 4980 9 0,'-11'-11'3'0,"11"11"-6"0,0 0 2 0,0-11 1 0,0 11 1 0,11 0 7 0,-11 0 13 0,10 11-17 0,2 22-2 0,-2-1-1 0,0 12-1 0,2-1 0 0,-12 12 0 0,0-23 0 0,0 12-1 0,0-12 1 0,0 1 1 0,-12-22-1 0,12 0 0 0,-10-11 1 0,10 0-4 0,0-33-6 0,0-10-3 0,-10-1 2 0,-2-10 6 0,2-1 4 0,-1 1 1 0,-11 21 1 0,22-10 0 0,-11 9 0 0,11 14-1 0,11-2 0 0,-1 11-1 0,13-1 1 0,-1-9 2 0,10 21 3 0,-21 0 0 0,-1 0 1 0,2 21 3 0,-12-9 0 0,0 10-1 0,-22-1-3 0,11 1-2 0,-11 11-2 0,0-22-1 0,1 10-2 0,9 1-1 0,-9-11-10 0,21 0-9 0,0-11-4 0,0 0 13 0,11 0 11 0,11-11 0 0,-11 0-6 0</inkml:trace>
  <inkml:trace contextRef="#ctx0" brushRef="#br0" timeOffset="63">23475 4893 9 0,'0'-22'13'0,"-12"11"4"0,12 11-8 0,-10-10-4 0,10 10-4 0,0 0 0 0,-11 0 1 0,0 0 0 0,1 0 0 0,-1 10-1 0,-1 11 1 0,2-9 1 0,-1-1 5 0,-1 0-2 0,12 0-4 0,-10-1-1 0,20-10-2 0,2 10 0 0,-1-10 0 0,-1 0-1 0,2 0-6 0,20-10-11 0,1 10-10 0,-12 0 14 0,11 0 14 0,-9 0 0 0,-1 10 1 0,-11 2 1 0,-11-1 3 0,-11 0 20 0,-22 0 11 0,12 0-4 0,-12-11-9 0,10 11-9 0,-9-11-7 0,22 10-6 0,10-10-2 0,0 0-21 0,0 0-20 0,0 11-12 0,21-11 43 0,-10 0 5 0</inkml:trace>
  <inkml:trace contextRef="#ctx0" brushRef="#br0" timeOffset="64">23584 5132 78 0,'0'0'0'0,"-33"-22"37"0,22 12-41 0,11 10-17 0,21-22-35 0,2 11 28 0,-23 11 22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27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24638 5535 3 0,'0'-12'0'0,"-10"2"0"0,10 10-3 0</inkml:trace>
  <inkml:trace contextRef="#ctx0" brushRef="#br0" timeOffset="1">24508 5404 8 0,'-11'0'13'0,"11"-11"1"0,0 11-5 0,11-11-7 0,0 11-1 0,0-11-1 0,-1 11-4 0,0-9-17 0,2 18 3 0,-12 2 14 0</inkml:trace>
  <inkml:trace contextRef="#ctx0" brushRef="#br0" timeOffset="2">24605 5578 8 0,'-10'0'4'0,"-23"0"8"0,21 0-12 0,2 0-2 0,10 0-6 0,0-11-1 0,10 11 7 0,2 0 2 0,-1 0 0 0,0 0 0 0,-11 0-3 0</inkml:trace>
  <inkml:trace contextRef="#ctx0" brushRef="#br0" timeOffset="3">18354 2501 8 0,'10'0'0'0,"-10"-11"0"0,11 0 0 0,10 0 0 0,-9 0 0 0,-1 0 0 0,-1 11 0 0,-10 0 1 0,0 0 7 0,-10 11-6 0,-1 0 0 0,-22 11-2 0,12 11 1 0,-12-1 0 0,0-10 0 0,1 11 2 0,9-1-1 0,2-21-1 0,0 11-1 0,21 0 0 0,-11-12 0 0,11-10-1 0,11 11 2 0,10-11-1 0,0 0 1 0,12-11 0 0,-11 11-1 0,11 0-1 0,0-10 1 0,-12 10-2 0,-10 0-2 0,22 0-7 0,-23 0 5 0,2-11-2 0</inkml:trace>
  <inkml:trace contextRef="#ctx0" brushRef="#br0" timeOffset="4">18288 2740 9 0,'0'0'0'0,"-10"0"0"0,-2 0 1 0,2 11-1 0,10-11 0 0,0-11 0 0,0 11 0 0,0-11 0 0,10-11 0 0,-10 1 0 0,12-12 1 0,-2 11-1 0,0-21 1 0,13 10-1 0,-1 11-1 0,10 1 1 0,-11-1 0 0,2 0 0 0,-13 11 0 0,13 11 0 0,-14 0 2 0,3 0 2 0,-12 11 0 0,0 11-1 0,11 11-2 0,-1-12 0 0,2 1-1 0,9-11 0 0,-9 0 1 0,-2-11-1 0,0-11 0 0,24-22 1 0,-13 1-2 0,23-23 1 0,-11 1-2 0,-1 11-1 0,-11 21-1 0,2-12 1 0,-1 3 1 0,-11-3-1 0,-2 24 2 0,3 10 0 0,-12 0-7 0</inkml:trace>
  <inkml:trace contextRef="#ctx0" brushRef="#br0" timeOffset="5">18972 2196 8 0,'0'0'-1'0,"0"-10"1"0,0 10 0 0,0-12 0 0,12 2 0 0,-1-1 0 0,-11 11 0 0,10 0 0 0,-10 0 0 0,12 11 0 0,-12 11 1 0,0 0-1 0,11 9 0 0,-11-8 0 0,11-2 0 0,0 0 1 0,-11 2-1 0,0-12 0 0,0-11 1 0,0 0 1 0,0 0 1 0,0 0-2 0,0-11-1 0,0 11 0 0,0-23-1 0,0 2 0 0,0 0-1 0,0-12 2 0,10 12-1 0,-10-13 0 0,10 13 1 0,2-1 0 0,-12 11 0 0,11 0 0 0,-11 11 0 0,11 0 0 0,-11 0 1 0,11 11-1 0,-11 0 0 0,10 1 0 0,2 9 1 0,-12-11-2 0,0 12 2 0,10-10-1 0,-10-12 2 0,0 0-1 0,0 0 1 0,0 0-2 0,0-22 0 0,11 10-1 0,-11-9 0 0,0-1 0 0,11-10-1 0,-11 9 1 0,11-8 0 0,-11 19 1 0,10 1 0 0,-10 0 1 0,0 11-1 0,12 11 1 0,-12 0 0 0,11 11 0 0,-1-1-1 0,1 2 0 0,0-2 0 0,-11 2-1 0,10-2-1 0,2-11-2 0,-1 2 2 0,-1-12 1 0,-10 10-3 0</inkml:trace>
  <inkml:trace contextRef="#ctx0" brushRef="#br0" timeOffset="6">19365 2001 4 0,'0'0'0'0,"0"0"0"0,0-11 0 0,0 1 0 0,0-2 0 0,0 12 0 0,11 0 0 0,-11 0 0 0,0 0 0 0,10 0 0 0,-10 12 0 0,0 9 0 0,12 0 0 0,-2 2 0 0,-10-13 0 0,10 11 0 0,-10-21 0 0,12 12 1 0,-12-12-1 0,0 0 0 0,0 0 1 0,0 0-1 0,11-12 0 0,-11 2 0 0,0-11 0 0,10 9 0 0,-10-20 0 0,12 21-1 0,-12-11 1 0,0 0 0 0,11 11-1 0,-11 1 1 0,11-12 0 0,-11 22 0 0,10 0 0 0,-10 0 0 0,0 0 0 0,0 12 0 0,11-2 0 0,-11 11 0 0,10-10 0 0,-10 0 0 0,12 1 0 0,-1-2 0 0,-11-10 0 0,11 0 0 0,-11 0 0 0,11 0 0 0,-1-10 0 0,-10-2 0 0,11-10 0 0,0 11-1 0,-1-9 1 0,2 8 0 0,-12-10 0 0,11 11 0 0,-11 11 0 0,0 0 0 0,10 0 0 0,-10 11 0 0,0 11 0 0,12-10 0 0,-1-2-1 0,-2 11 1 0,-9-21-2 0</inkml:trace>
  <inkml:trace contextRef="#ctx0" brushRef="#br0" timeOffset="7">19831 2011 3 0,'0'0'0'0,"0"0"0"0,0 0 0 0,0 0 0 0,12 0-1 0,-12 0-1 0</inkml:trace>
  <inkml:trace contextRef="#ctx0" brushRef="#br0" timeOffset="8">20811 1414 0 0,'0'10'0'0,"0"12"0"0,0 43 0 0,0 12 1 0,0 9 1 0,0 1 2 0,-11 0 0 0,11 0 2 0,-12-21-1 0,12-1-2 0,0-11-1 0,0 0-1 0,12-10 0 0,-12-23-1 0,11 2 0 0,-11-12 0 0,0-1-2 0,0-10-2 0,0 0-2 0,0-21-3 0,10-12 2 0,-10-10 6 0,12 10 1 0</inkml:trace>
  <inkml:trace contextRef="#ctx0" brushRef="#br0" timeOffset="9">21104 1033 0 0,'0'11'0'0,"0"11"0"0,0 21 0 0,12 22 1 0,-2 0 0 0,0 0 2 0,2 0 1 0,-12 0 1 0,0 12 1 0,0 0 0 0,-12 9 0 0,2-9 0 0,0-1-1 0,-2 0-1 0,2-11 0 0,-1-11-1 0,11 0 0 0,-12-10-1 0,12 0 0 0,0-12-1 0,0 1 0 0,-10-23 0 0,10 13-3 0,0-23-3 0,10 0-29 0,-10-11 19 0,12-11 8 0,-1-21 6 0,-11 10 1 0</inkml:trace>
  <inkml:trace contextRef="#ctx0" brushRef="#br0" timeOffset="10">20865 848 0 0,'0'0'0'0,"0"0"0"0,0-11 0 0,0 11 0 0,0-11 0 0,0 11 0 0,0 22 0 0,0 22 1 0,0 10 0 0,0 22 1 0,0 11 1 0,0 0 0 0,0-10 0 0,0 9 1 0,0-11 0 0,0 2 0 0,0 0 2 0,0 9-2 0,-10-9 0 0,10-1 1 0,0-11 0 0,-11 0-2 0,11 11 1 0,0-33-1 0,11-10-2 0,-11-11 0 0,0-10-2 0,0-2-10 0,0-10-14 0,0 11 6 0,10-22 14 0,-10 1 5 0</inkml:trace>
  <inkml:trace contextRef="#ctx0" brushRef="#br0" timeOffset="11">21181 957 0 0,'0'0'0'0,"0"22"0"0,0 21 1 0,0 22 1 0,11 22 0 0,-1-11 0 0,1 12 0 0,0-12 0 0,-11-11 1 0,0 0-1 0,0 0 4 0,-11 0 0 0,0-21-3 0,11-11-1 0,0 10 1 0,0-10-2 0,0-1-3 0,0-10-9 0,11-11-8 0,0 0 14 0,-11 1 5 0</inkml:trace>
  <inkml:trace contextRef="#ctx0" brushRef="#br0" timeOffset="12">20387 1816 0 0,'0'0'0'0,"-12"0"0"0,12 0 0 0,0 0 0 0,0 0 0 0,0 11 0 0,0-11 0 0,0 11 0 0,0-11 0 0,0 0 0 0,-10 10 0 0,10-10 0 0,0 11 1 0,0-11-1 0,0 0 0 0,-11 0 0 0,11 0 1 0,0 0-1 0,0 0 1 0,0-11 0 0,0 1-1 0,0-1 0 0,0 11 0 0,0-11 0 0,0 0 0 0,11 0 0 0,-11 0 0 0,0 11 0 0,10-11 0 0,2 0 0 0,-12 11 0 0,0 0 0 0,0-10-1 0,11 10 1 0,-11 0 0 0,0-11 0 0,11 11 0 0,-11-11 0 0,11 0 0 0,-1 11 0 0,-10-11 0 0,10 11-1 0,-10-11 1 0,0 11 0 0,12 0 0 0,-12 0 0 0,11 0 0 0,-11 0 0 0,0 0 0 0,11 0 0 0,-11-11 0 0,11 11 0 0,-1 0 0 0,-10-11 0 0,12 11 0 0,-2 0 0 0,1-10 0 0,-11 10 0 0,11 0 0 0,0 0 0 0,-11 0 0 0,0 0 0 0,0 0 0 0,10 0 0 0,-10 10 0 0,0-10 0 0,0 0 0 0,12 0 0 0,-12 11 0 0,11-11 0 0,-11 0 0 0,0 11 0 0,10-11 0 0,-10 11 0 0,0-11 0 0,0 0 0 0,0 11 0 0,11-11 0 0,-11 0 0 0,0 11 0 0,0 0 1 0,11-11-1 0,-11 11 0 0,0-1 0 0,0-10 0 0,0 11 0 0,0-11 0 0,0 11 0 0,0 0 0 0,10-11 0 0,-10 11 1 0,0 0-1 0,12-11 0 0,-12 11-1 0,0 0 2 0,11-11-2 0,-11 10 2 0,0-10-1 0,10 11 0 0,-10-11 0 0,0 0 0 0,12 11 0 0,-12-11 0 0,11 11 0 0,-11-11 0 0,0 0 1 0,0 11-2 0,0-11 2 0,0 11-1 0,9-11 0 0,-9 12 0 0,0-12 0 0,12 0 0 0,-1 10 0 0,-11-10 0 0,10 0 0 0,-10 10 0 0,0-10 0 0,12 0 0 0,-12 0 1 0,0 0-1 0,11 0 0 0,-11 0 0 0,0 0 0 0,10 0 0 0,-10 0 0 0,0-10 0 0,12 10 0 0,-12 0 0 0,0 0 0 0,0 0 0 0,0 0 0 0,0-10 0 0,10 10 0 0,-10 0-1 0,0 0 0 0,10-12 1 0,-10 12-2 0,0 0 0 0,0 0 2 0,0 0 0 0</inkml:trace>
  <inkml:trace contextRef="#ctx0" brushRef="#br0" timeOffset="13">16167 1718 19 0,'0'0'0'0,"0"-11"0"0,0-11 0 0,0-10 0 0,12-1 0 0,-12 11 0 0,11-10 0 0,-11 10 1 0,10 0-1 0,2 11 0 0,-1 1 0 0,-2-1 1 0,3 11-1 0,-12 11 1 0,11 10 1 0,-1 12-1 0,-10 10-1 0,12 12 1 0,-12 10 0 0,11 11 1 0,-11 11-2 0,11 0 1 0,0 11 0 0,-1 0 1 0,12 76-2 0,-11-33 2 0,0-10-1 0,0-12-1 0,-11-10 0 0,10-1-1 0,-10 12 1 0,0-11 1 0,-10-33 0 0,-1-22 0 0,11 1 2 0,-11-1-3 0,22-10 1 0,-11-12-2 0,11 12 1 0,11-12 0 0,-2 12-1 0,25 21-8 0,-34-43-2 0,-1 1 6 0,1-23 4 0,-11-12-13 0</inkml:trace>
  <inkml:trace contextRef="#ctx0" brushRef="#br0" timeOffset="14">16613 1359 14 0,'0'0'3'0,"0"0"-2"0,0-11 0 0,0 11-2 0,0-10 1 0,0 10 0 0,0-11 0 0,12 11 1 0,-12 0-1 0,11 0 1 0,-11 0 0 0,10 11 1 0,-10 32-1 0,11 0 0 0,0 12 0 0,-1 21-1 0,-10 11 2 0,12-11-2 0,-1 22 2 0,-11 1 1 0,10 8-1 0,-10 14-1 0,0 85 0 0,12-54-1 0,-12-33 1 0,0 1-1 0,11-10-1 0,-2-2 1 0,3 33 0 0,9-22-1 0,-9-21 1 0,-1 0 0 0,0-11 0 0,-11 0-1 0,21 0-2 0,-10-11-4 0,0-11-1 0,-1-21 7 0,2-11-4 0,-12-33-6 0</inkml:trace>
  <inkml:trace contextRef="#ctx0" brushRef="#br0" timeOffset="15">16125 2022 12 0,'0'0'0'0,"0"0"0"0,0-11 0 0,0 1 1 0,0 10-1 0,0 0 0 0,0 0 0 0,0 0 0 0,10 0 0 0,1 0 0 0,-11 0 0 0,11 0 0 0,11 0 0 0,-11 0 0 0,-1 0 0 0,2 0-1 0,-12 0 1 0,11 0 0 0,-2 0 0 0,3 0 0 0,-12 0-1 0,11 0 1 0,-1-11 0 0,2 11 0 0,-12 0-1 0,11 0 1 0,-11-10-10 0</inkml:trace>
  <inkml:trace contextRef="#ctx0" brushRef="#br0" timeOffset="16">16135 1957 11 0,'0'0'0'0,"0"0"2"0,0 0-2 0,0-11-1 0,0 11 2 0,0 0-2 0,0 0 1 0,0 0 1 0,0 0 0 0,0 0-1 0,0 11 1 0,11 0 0 0,-11 11-1 0,11 10 0 0,-11-9 1 0,0 8-1 0,0 2 0 0,0 1 1 0,0 9 0 0,0-11 0 0,0 44-1 0,0-10 1 0,0-34-1 0,-11 12 1 0,11-12-1 0,-11 12 0 0,11-12 0 0,0 12 0 0,0-12 0 0,0-10 0 0,0 11 0 0,0-11 0 0,0-1 0 0,-10 1 0 0,10-11 0 0,-11 11 0 0,11-10-1 0,-12 8 0 0,12-9-1 0,0 0 1 0,0-11-1 0,0 11 0 0,0-11 1 0,12-11 1 0,-12 11-12 0</inkml:trace>
  <inkml:trace contextRef="#ctx0" brushRef="#br0" timeOffset="17">16059 2785 12 0,'0'0'0'0,"0"9"0"0,0 2 0 0,0-11 0 0,0 0 0 0,0 0 1 0,10 0-2 0,2 11 2 0,9-11-1 0,12 0 0 0,-1 0-1 0,1 0 1 0,-21 0 0 0,8 0-1 0,-8 0 2 0,-1-11-2 0,-11 11 2 0,10 0-2 0,-10 11 1 0,0-11 0 0,0 0 0 0,0 11-1 0,12-11 1 0,-12 0 0 0,22 0-10 0</inkml:trace>
  <inkml:trace contextRef="#ctx0" brushRef="#br0" timeOffset="18">16223 2045 12 0,'0'0'0'0,"0"0"0"0,0 10 0 0,0 23 0 0,9-12 0 0,-9 23 0 0,0-11 1 0,0 20-2 0,-9 12 1 0,9-9 0 0,-11-2 0 0,11 11 1 0,0 0-1 0,0 1-1 0,0-12 2 0,0-11-2 0,0-10 1 0,11 0 0 0,-11-21 0 0,0-12 0 0,9 0 0 0,-9 0-1 0,12-23 1 0,-1 1 0 0,-1-11-1 0,-10 1-9 0</inkml:trace>
  <inkml:trace contextRef="#ctx0" brushRef="#br0" timeOffset="19">16244 2022 9 0,'0'0'0'0,"0"0"2"0,-12 11-1 0,12 22-1 0,0 10 0 0,0 1 1 0,0 21-1 0,0 21-1 0,0-41 0 0,0-2 2 0,0 1-1 0,0-1 0 0,-9 1 1 0,9-1-1 0,0 1 0 0,0-12 0 0,0-10-1 0,0-11 1 0,0 0 0 0,0-11 0 0,0 0-1 0,9 0 1 0,-9-11 0 0,12 0 0 0,-12-11 0 0,11 0 0 0,-11-10-1 0,10-1-9 0</inkml:trace>
  <inkml:trace contextRef="#ctx0" brushRef="#br0" timeOffset="20">16265 2076 11 0,'0'0'0'0,"0"0"0"0,0 0 0 0,0 0 0 0,0 0 0 0,0 0 0 0,0 0 1 0,-10 12-2 0,10 9 2 0,0 13-1 0,0 9 1 0,0 22-2 0,-11 11 1 0,11-22 0 0,0 1 0 0,-12-1 0 0,3 0 0 0,9 1 1 0,0-12-1 0,-11-10 0 0,11-11 0 0,0-1 0 0,0-10 0 0,0 0 0 0,11 0-1 0,-2-11 1 0,3 0 0 0,-12 0-1 0,11-11 0 0,-1 0 1 0,2-11 0 0,-12 1 0 0,11-12 0 0,-11 22-10 0</inkml:trace>
  <inkml:trace contextRef="#ctx0" brushRef="#br0" timeOffset="21">16223 2076 12 0,'0'0'0'0,"0"0"0"0,0-10 0 0,0-1 0 0,0 1-1 0,0 10 2 0,0 0-1 0,0 0 0 0,0 10 1 0,0 23-1 0,0 10 0 0,0 44 0 0,0 44 0 0,0-66-1 0,0-11 2 0,0 11-1 0,0 1 0 0,0-12 1 0,0 0-1 0,0-10 2 0,-11-22-1 0,11-1-1 0,0-10-1 0,11-11-3 0,10-11 2 0,-21 2-8 0</inkml:trace>
  <inkml:trace contextRef="#ctx0" brushRef="#br0" timeOffset="22">16701 2099 12 0,'0'0'0'0,"0"0"0"0,0 0 0 0,0 0 0 0,0 0 0 0,0 0 0 0,0-11 0 0,0 11 0 0,0 0 0 0,10-12 0 0,-10 12 0 0,12 0 0 0,-12 0 0 0,11 0 0 0,-2 12 0 0,14-12-1 0,-1 0 1 0,11-12 0 0,-12 2 0 0,0 10-1 0,2-11-9 0</inkml:trace>
  <inkml:trace contextRef="#ctx0" brushRef="#br0" timeOffset="23">16875 2011 11 0,'0'0'0'0,"11"0"-1"0,-11 0 2 0,0 0-1 0,0 0 0 0,0 0 0 0,0 0 0 0,0 11 0 0,-11 0 0 0,11 11 1 0,0-1-1 0,11 12-1 0,-11 1 1 0,10-3 0 0,2 24 0 0,-12 20-1 0,0-19 1 0,0-13 0 0,0 0 1 0,0 1-1 0,0-1 0 0,0-10 0 0,0 0 0 0,0-1 0 0,0-10 0 0,0 11 0 0,0 10-1 0,0-10 2 0,-12-1-1 0,12-10 0 0,-10-11-1 0,10 0 1 0,0-11 0 0,0 0 0 0,10 0-10 0</inkml:trace>
  <inkml:trace contextRef="#ctx0" brushRef="#br0" timeOffset="24">16842 2718 11 0,'0'0'0'0,"0"11"0"0,-11-11 0 0,11 11 0 0,11 0 0 0,0 0 0 0,-1 12-1 0,2-3 1 0,-12-9 1 0,0 0-1 0,-12 0-1 0,12 1 2 0,0-12-1 0,0 0 0 0,0 0 0 0,0 0 0 0,0 0 0 0,-10-12 0 0,10 1 0 0,0 0 0 0,-11 11 0 0,11-11 1 0,-11 0-1 0,1 11 0 0,-12 0 0 0,-1 0 2 0,2 0-2 0,9 11 1 0,-8 0-2 0,8 0 1 0,2-11 0 0,-1 11-1 0,-1 1 1 0,12-2-1 0,0-10 0 0,12 0 0 0,-1 0-9 0</inkml:trace>
  <inkml:trace contextRef="#ctx0" brushRef="#br0" timeOffset="25">16766 2131 12 0,'0'0'0'0,"0"0"-1"0,0-11 1 0,0 11 0 0,10 0 0 0,-10 11 0 0,0 11 0 0,0-1 1 0,0 99-2 0,0-65 1 0,0-1 0 0,0 11 0 0,0-10 1 0,0 10-2 0,0-11 1 0,0 1 0 0,-10-23 1 0,10 1-2 0,0-10 1 0,10-14 0 0,-10-9 0 0,12 0 0 0,-1 0-1 0,0 0 1 0,-11 0-10 0</inkml:trace>
  <inkml:trace contextRef="#ctx0" brushRef="#br0" timeOffset="26">16788 2273 12 0,'0'21'-1'0,"0"23"1"0,0-1 0 0,0 1 0 0,0-1 0 0,0 1 0 0,0-12 0 0,11 1 0 0,-11-11 0 0,0 10 0 0,0-21 0 0,0 11 0 0,0-11 0 0,0 11 0 0,11-12 0 0,-11 1 0 0,11-11 0 0,-11 0 0 0,10-11 0 0,-10-10 0 0,11-12-1 0,0 11-9 0</inkml:trace>
  <inkml:trace contextRef="#ctx0" brushRef="#br0" timeOffset="27">16853 2120 10 0,'0'0'1'0,"0"0"-1"0,0 11 0 0,0 1 0 0,0 9 1 0,0 1-2 0,0 31 1 0,0 12 0 0,0-9 0 0,0-2 0 0,0-11 0 0,0 12 0 0,0-12 0 0,0-10 0 0,0-1 0 0,-11-10 0 0,0-11 0 0,11 0 1 0,0-11-2 0,0 0 1 0,0 0 0 0,0-11 0 0,0-11 0 0,0-10 1 0,11-34-2 0,0 12 1 0,-11 0 0 0,0-11 0 0,0 32 0 0,0-11 1 0,0 12-1 0,0-11 0 0,-11 9 1 0,0 24-1 0,1-1 1 0,10 11 0 0,0 0 0 0,0 21 0 0,-11 34-1 0,11 32 0 0,0-22 0 0,0-21 0 0,0-12 0 0,11 1-2 0,-11 0-2 0,10-23 3 0,-10 1-9 0</inkml:trace>
  <inkml:trace contextRef="#ctx0" brushRef="#br0" timeOffset="28">15396 2523 14 0,'0'0'-1'0,"0"0"2"0,-11 10-1 0,-1 1 0 0,12 0 0 0,0 0 0 0,0-11 0 0,0 0 0 0,0-11 0 0,12 0 0 0,-12-10 0 0,11-12 0 0,-1 22-1 0,2-11 1 0,-2 1 0 0,2-1 0 0,-1 0 0 0,10 11 0 0,-10-21 0 0,11 21 0 0,-22 0 0 0,11 0-1 0,-1-1 2 0,2 2-1 0,-2-1-1 0,0 1 2 0,2-1-1 0,-1 0 0 0,-1 11-1 0,13 0 1 0,-13 0 0 0,1-12 0 0,0 12 0 0,-11 12 1 0,10-1-1 0,2 0 0 0,-1-1-1 0,-1 23 1 0,2-22 0 0,-1 11 0 0,-11-11 0 0,9-2 0 0,-9 3 0 0,0-1 1 0,0 11 0 0,0 0-1 0,0-12 0 0,0 12 0 0,0 0 0 0,0-11 0 0,12 0 0 0,-1 0 0 0,-11 10 0 0,10-21 0 0,2 22 0 0,-12-22 0 0,11 22 0 0,-1-11 0 0,-10 0 0 0,11-1-1 0,10 1 1 0,-9 0 0 0,-1-11 0 0,0 0-1 0,0 0 1 0,-11 0 1 0,10-11-2 0,-10 11 2 0,10-11-1 0,2 1 0 0,-1-12 0 0,0 11 0 0,0 0 0 0,-1-11-1 0,-10 22 1 0,12-21 1 0,-12-1-2 0,11 0 2 0,-1 11-1 0,1 0 0 0,0-10 0 0,-1 10 0 0,2 0 0 0,-1 0 0 0,-11 11-1 0,0 0 2 0,0 0-2 0,10 0 2 0,-10 0-1 0,0 0-1 0,12-11 1 0,-2 11 1 0,-10 0-2 0,10 0 1 0,2 0 0 0,-1 0 0 0,11 0 0 0,-11 0 0 0,-11 0 0 0,10 0 0 0,-10 0-12 0</inkml:trace>
  <inkml:trace contextRef="#ctx0" brushRef="#br0" timeOffset="29">16385 2403 11 0,'0'0'-1'0,"12"-11"1"0,-12 11 0 0,20 0 0 0,-8-11 0 0,-1 11 0 0,11-12 0 0,-11 12 1 0,10-9-1 0,-10 9 0 0,22 0 0 0,-11 0 0 0,10 0 0 0,-11 9 0 0,2-9 0 0,-13 0 0 0,1 0 0 0,-11 0 0 0,0 0 0 0,0-9-1 0,0 9-9 0</inkml:trace>
  <inkml:trace contextRef="#ctx0" brushRef="#br0" timeOffset="30">16527 2338 11 0,'0'0'0'0,"0"-11"0"0,-12 11 0 0,2 0 0 0,10 0 0 0,0-11 0 0,0 11 0 0,10 0 0 0,-10-12 0 0,0 12 0 0,0 0 1 0,12 0-2 0,-1 12 1 0,-1-1 1 0,2 0-2 0,8 0 1 0,3 0 0 0,-13-2 0 0,13 3 0 0,-23-12 0 0,10 11 1 0,-10-11-1 0,11 11 0 0,-11-11 1 0,-11 11 0 0,11-11 0 0,-10 11 0 0,10 0-1 0,-11-1 0 0,-1 1 0 0,12 0 0 0,-10-11 1 0,10 11-1 0,0-11 0 0,-11 0 1 0,11 0 0 0,0 0 1 0,0 0 0 0,0 0-1 0,0 0 1 0,-12 0-2 0,12 0 1 0,0 0-1 0,0 0 0 0,0 11-2 0,0-11 0 0,0 0 0 0,12 0-2 0,-12 0-1 0,11 0 4 0,-1 0 0 0,2 0-9 0</inkml:trace>
  <inkml:trace contextRef="#ctx0" brushRef="#br0" timeOffset="31">16928 2512 7 0,'0'0'3'0,"0"-11"-3"0,0 11 0 0,0-11 0 0,0 11-1 0,12-11 1 0,-12 0 0 0,0 11 0 0,11-11 0 0,-11 0 0 0,0 11 0 0,0-10 0 0,10-1 0 0,-10 0 0 0,12 0 0 0,-1 0 0 0,-11 0 0 0,10 11-1 0,1-12 1 0,0 3 0 0,-1-2 1 0,2 0-1 0,-1 11 0 0,-1-11-1 0,2 11 2 0,-12-11-1 0,0 11-1 0,11 0 1 0,-11 0 1 0,0 0-1 0,9 0 0 0,-9 0-1 0,0 11 2 0,0-11-1 0,12 11 0 0,-12-11 0 0,0 11 0 0,11-11 0 0,-11 11 0 0,10-2 0 0,-10 3 0 0,12-1 0 0,-1 0 0 0,-11 0 0 0,10 11 0 0,-10-12 0 0,12 12 0 0,-12-11 0 0,0 0 0 0,10 0 0 0,-10-11 0 0,10 11 0 0,-10 0 0 0,12-1 0 0,-1-10 0 0,0 11 0 0,0-11 0 0,-1 0 0 0,-10 0 0 0,12 0 0 0,-12 0 0 0,10 0 0 0,-10 0 0 0,11-11 0 0,0 1 0 0,-11 10 0 0,11-22 0 0,-1 11 0 0,2 0 0 0,-12 0 0 0,11 0 0 0,-11 0 0 0,10 1 0 0,-10-1 0 0,11 0 0 0,-11 0 0 0,0 0 0 0,11 0 0 0,-11-1 0 0,10 3 0 0,-10-2 0 0,12 0 0 0,-12 0 0 0,11 0 0 0,-11-1 0 0,10 12 0 0,-10-10 0 0,0 10 0 0,12-11 0 0,-2 11 0 0,-10 0 1 0,0-10-1 0,10 10-1 0,2-11 2 0,-12 0-2 0,11 11 2 0,-1-12-2 0,-10 12 1 0,12 0 1 0,-1-10-1 0,-1 10 0 0,1 0-1 0,-11 0 1 0,11 0 0 0,-11 10 0 0,10-10 0 0,-10 0 1 0,0 0-2 0,0 0 1 0,12 0 1 0,-12 12-1 0,11-12-1 0,-11 11 2 0,10 0-2 0,-10-1 1 0,12 1 0 0,-1 11 0 0,-11-11 0 0,0-11 0 0,0 11 0 0,9 0 0 0,-9 0 0 0,12-11 0 0,-12 9 0 0,11 3 0 0,-11-1 0 0,10 0 0 0,13-11 0 0,-12 11 0 0,0 0-1 0,-1-11 1 0,0 11 0 0,2-1 0 0,-12-10 0 0,11 11 0 0,-11-11 0 0,0 0 0 0,0 0 0 0,11 0 0 0,-11 0 0 0,11 0 0 0,-1-11 0 0,2 11 0 0,-2-10 0 0,1 10 0 0,-11-11 0 0,11 11 0 0,0-11 0 0,-11 11 0 0,0 0 0 0,10-11 0 0,-10 11 0 0,0 0 0 0,12 0 0 0,-12-11-8 0</inkml:trace>
  <inkml:trace contextRef="#ctx0" brushRef="#br0" timeOffset="32">24420 5458 2 0,'0'0'0'0,"-10"11"3"0,10 0 3 0,-11 1 1 0,11-12-3 0,11 0-1 0,-11 0-1 0,0 0-1 0,22-12 1 0,-11 12 2 0,11-11 1 0,-2 0 0 0,3 1-2 0,-1-1-2 0,10 1-1 0,-10 10 0 0,11-12 0 0,-1 1 0 0,12 0 0 0,-22 0-3 0,21 0 0 0,-10 2-1 0,-1-14-4 0,1 1-4 0,-11 11 0 0,10 0 8 0,-21 11 4 0,-1 0-2 0</inkml:trace>
  <inkml:trace contextRef="#ctx0" brushRef="#br0" timeOffset="33">24432 5622 5 0,'0'0'7'0,"0"0"3"0,22 0-10 0,-1 0 0 0,23-11 0 0,-1-22-1 0,12 12 1 0,-12-1 1 0,12-11-1 0,-12 0 0 0,0 12-1 0,1 0-9 0,0-2 1 0,-12 12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2T15:40:38.95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13037 10623 14 0,'0'-22'10'0,"-11"-21"-1"0,11 43-7 0,-12 11-4 0,12 21 1 0,-10 34 2 0,-1 32 2 0,-1 9-1 0,2 25 2 0,10-13 0 0,0-10-1 0,10 0-1 0,2-11 0 0,21-11 0 0,-22-11 1 0,21 0-1 0,-22 0-1 0,24 0-1 0,-23-32-1 0,21 21-3 0,-21-33-15 0,-11 1-6 0,0-22 20 0</inkml:trace>
  <inkml:trace contextRef="#ctx0" brushRef="#br0" timeOffset="1">13069 10569 52 0,'0'-33'14'0,"-11"-20"-11"0,11 53-8 0,0 10-6 0,11 1 2 0,22-1 1 0,-1-10 7 0,12-10 2 0,0-1 2 0,-2-11 1 0,13 11-3 0,0 0 0 0,10-11-2 0,0 13 2 0,11-14-1 0,-11 12 1 0,12 0-2 0,-1 0 2 0,-22 0-1 0,-10 22 0 0,-12 0 0 0,-10 11-1 0,-1 10 2 0,-9 1 0 0,-1 11-1 0,-2 10 0 0,3 0 0 0,21 22 1 0,-11 1-1 0,-1 20 2 0,11 12-1 0,1 0 1 0,22 0-1 0,-13-12 0 0,14-10 0 0,-14-11 0 0,3-11 0 0,-13-10 0 0,12 0 1 0,-2-1 0 0,3 0-3 0,-23-21 0 0,21 21 1 0,-21-21-1 0,-1-11 1 0,-21-11 0 0,0 10 8 0,-33-10-4 0,1 0-1 0,-33 0-2 0,-23 11-1 0,-10-1-1 0,-9-10 1 0,-35 11 1 0,1-11 1 0,-22-11-1 0,-11 11 1 0,-11 10 0 0,0 1 1 0,0 22-2 0,22-1-1 0,22-10 0 0,42-1-1 0,56-21-2 0,43 0-14 0,33 0-6 0,64-11-11 0,-20-11 25 0</inkml:trace>
  <inkml:trace contextRef="#ctx0" brushRef="#br0" timeOffset="2">13362 12483 15 0,'-10'-11'13'0,"10"-12"0"0,0 35-13 0,0 20-1 0,0 23 1 0,0 10-1 0,-11 0 1 0,-1 0 0 0,2-21 1 0,0-11 5 0,-2-12 2 0,2-10-3 0,-1 0-2 0,11 0-2 0,0-11-1 0,11-11-1 0,-11-22-5 0,10-10 0 0,12-33 1 0,0-11-1 0,-11-11 0 0,22 21 4 0,-24 24 4 0,3 31 1 0,-12 11-1 0,0 11-1 0,11 0 0 0,-11 21-1 0,22-9 1 0,-1 10 0 0,1-1 0 0,0 1-1 0,-1 0 1 0,2-1 0 0,-12 1 0 0,-1 0 1 0,-10 0 2 0,0-1 0 0,0 1 0 0,-21 11-2 0,-12-1 1 0,0-10-1 0,-22 21 0 0,2-10 0 0,8-11-1 0,13-11 0 0,11-11-2 0,21 0-13 0,11 0-16 0,21-11 9 0,11 0 14 0</inkml:trace>
  <inkml:trace contextRef="#ctx0" brushRef="#br0" timeOffset="3">13863 12526 36 0,'-23'-22'17'0,"-9"-10"-23"0,11 32-18 0,9 11 10 0,12-11 13 0,12 0 6 0,-12 10 6 0,0-10 7 0,0 11-2 0,0 11-7 0,0 22-8 0,0-1 0 0,0 11-2 0,11-21 1 0,-1 0 0 0,2-1 0 0,8-21 0 0,-8-11 2 0,-12 0 1 0,0 0 2 0,0-22-1 0,-12-10-2 0,-8-12-4 0,-2-10 0 0,-11 9 0 0,22-8-1 0,-1 10-3 0,12 9-4 0,23-9 1 0,20 11 2 0,1-1 2 0,10 22 4 0,-10 0 0 0,0 11 1 0,-12 11 1 0,-10 12 1 0,-22-13 0 0,10 11 1 0,-20 1 1 0,-12 0 0 0,-10-1 1 0,9-9 0 0,2-1-2 0,9 0-3 0,2-11 0 0,10 0 0 0,0 10 0 0,0-10-1 0,0 0 1 0,0 0-1 0,22 0 0 0,-1 0 0 0,11 0 0 0,13 11-1 0,9-1 1 0,-10 2 0 0,-2 10 0 0,-9 0 0 0,-21 10 1 0,-12-21 1 0,-12 11-1 0,-9 0-5 0,-12-12-27 0,1 1 18 0,32-11 10 0</inkml:trace>
  <inkml:trace contextRef="#ctx0" brushRef="#br0" timeOffset="4">13677 12483 26 0,'0'-11'28'0,"-10"-22"-18"0,20 0-13 0,13 1 0 0,10-1 2 0,-1 11-1 0,1 12 1 0,-11 10 2 0,-12 32 4 0,0 23 5 0,-10 10 0 0,0 33-6 0,0-11-3 0,12-11 0 0,-1 0 0 0,11-22 1 0,-11 1 1 0,10-12-2 0,0-10 2 0,2-21-1 0,-13-3 1 0,-10-9-1 0,0-9 2 0,0-25-3 0,-21-20-4 0,9-33 3 0,-9 0 1 0,0-33-1 0,10 44 2 0,-1 0-1 0,12 21-1 0,12 2-1 0,9 19 1 0,1 3-1 0,0 19 1 0,11 1 1 0,-22 22 1 0,10 1 3 0,-21 19 3 0,11 13 1 0,-22 11-2 0,-1-12-1 0,-8 10 0 0,-13-8 0 0,0-2-2 0,12-21 0 0,10-11-2 0,-1-11-2 0,12 0-6 0,12-11-14 0,-1 0-33 0,31-23-16 0,3 3 50 0</inkml:trace>
  <inkml:trace contextRef="#ctx0" brushRef="#br0" timeOffset="5">12405 10895 8 0,'0'0'2'0,"12"-11"12"0,-1 11-7 0,-1-12 1 0,2 12 0 0,-2 0 2 0,-10 0 4 0,-10 0 28 0,-35 0-20 0,-8-10-5 0,-24 0-4 0,-31-12-5 0,-12-1-4 0,-33 13-2 0,2-22 2 0,-23-1-3 0,11-11-1 0,0 2 0 0,-1-13 1 0,45 0-2 0,32 12-1 0,22 21-4 0,32-11-6 0,10 22-19 0,23 11-22 0,33 0-6 0,32 22 38 0</inkml:trace>
  <inkml:trace contextRef="#ctx0" brushRef="#br0" timeOffset="6">12580 11276 35 0,'11'-11'37'0,"-11"0"-28"0,0 0-18 0,0 22 1 0,-23 11 4 0,-30 21 1 0,-12-9 3 0,-45 31 7 0,-20 0 11 0,-33 10-1 0,-11 11-5 0,-22 12-3 0,0 12-7 0,12-23-2 0,10 22-1 0,21-22 0 0,12 10-1 0,22-20-1 0,21-12-1 0,33-21-11 0,21-23-16 0,22-11-10 0,33-10 20 0,0-10 18 0</inkml:trace>
  <inkml:trace contextRef="#ctx0" brushRef="#br0" timeOffset="7">12438 12330 47 0,'0'0'36'0,"0"11"-42"0,-10 32-1 0,-13 12 3 0,-19 10-3 0,-14 33 5 0,-31 0 9 0,-21 11 18 0,-22 32 6 0,-33 22-11 0,-12 22-10 0,-31 0-12 0,11 0-3 0,10-11-1 0,22-33 0 0,32-33-2 0,21-20-13 0,35-46-17 0,20-30-8 0,12-34 28 0,33 1 18 0</inkml:trace>
  <inkml:trace contextRef="#ctx0" brushRef="#br0" timeOffset="8">9372 9851 7 0,'0'-10'10'0,"-10"-12"7"0,-2 22-7 0,2 10-8 0,10 45 0 0,0 21-1 0,0 33-1 0,0 10 0 0,0 1 1 0,0-10-1 0,0-24 0 0,-11-9 2 0,11-24 3 0,0-10-2 0,11-9 0 0,-1-24-1 0,2 1-3 0,8-11-2 0,-8-33-6 0,9-10-4 0,-9-32-4 0,-12-13 8 0,0-10 5 0,-12 0 2 0,-21-11 3 0,-9 11 6 0,9 10 10 0,1 13 0 0,21 32-8 0,-1 21-7 0,12 11-3 0,12 1 1 0,31 10-1 0,12 0 3 0,-2 0 0 0,12 0 2 0,12 0 0 0,-2-12-1 0,13 2-1 0,-1-2-1 0,-11 2 0 0,-21-11-1 0,-1 9 0 0,-10 12-2 0,-34 0 0 0,1 12 0 0,-11 19 2 0,-11 13 0 0,1 32 0 0,-13-1 0 0,13 13 0 0,10 32 0 0,22-33 0 0,-1 0 0 0,23-11 0 0,-11-22 0 0,-1-10 0 0,1-11 3 0,-22-12 2 0,-1-21 3 0,-20 11 3 0,-23 0-5 0,-10 1-4 0,-34-2-3 0,1 1 1 0,-21 10-3 0,-13 2-7 0,-21 8-2 0,2-8-2 0,-12-2-2 0,21 0-10 0,0 2 8 0,77-12 13 0</inkml:trace>
  <inkml:trace contextRef="#ctx0" brushRef="#br0" timeOffset="9">9307 12026 20 0,'-11'0'20'0,"-1"22"-16"0,12 32-7 0,0 33 0 0,23 0-1 0,-1 11-2 0,11-11 3 0,-23-11 2 0,0-11 2 0,13-10 4 0,-13-1-1 0,-10-11-3 0,12-10 0 0,-12-11 0 0,0-11-1 0,0-11-1 0,0-22-7 0,0-22-1 0,0-10 0 0,-12-44 2 0,2-11 6 0,-13-10 1 0,-9 21 1 0,-11 33-1 0,0 32 6 0,10 11 2 0,11 11-3 0,0 11-4 0,22 0 0 0,0-10-1 0,22-1 1 0,33-11 0 0,-2-11 1 0,2-10 2 0,11 10 0 0,-12-10-2 0,-11 10-1 0,1 11 0 0,-11 1 0 0,-13-1 0 0,-20 11 2 0,12 11 2 0,-24 11 3 0,2 11-3 0,0-1-3 0,10 34 0 0,0-1-2 0,20 22-1 0,3 0-1 0,20-9 0 0,12-2 1 0,-1 0-1 0,0 0 1 0,1-11 0 0,-11-12 1 0,-23 3 0 0,1-25 1 0,-22 3 2 0,0-1 4 0,-22 0 1 0,-21-1-5 0,-2-10-3 0,-20 11-1 0,-21-11-3 0,9 11-1 0,12-12 0 0,0 12-4 0,10 0-7 0,13 11-7 0,9-1 8 0,22-21 14 0</inkml:trace>
  <inkml:trace contextRef="#ctx0" brushRef="#br0" timeOffset="10">9795 14461 9 0,'-9'-10'6'0,"9"-12"-6"0,0 11-2 0,0 0 1 0,9 11 1 0,3 0 0 0,-1 11 2 0,-1 22 4 0,13 10 0 0,-1 22-2 0,-2-10 0 0,14 21-2 0,-1-22 0 0,-23 2 1 0,1-14-1 0,0 2 0 0,-11-12 1 0,0 1-1 0,-11-11 0 0,0-22 1 0,1 10-4 0,-2-32-3 0,2-21-3 0,-1-22 0 0,0-11-3 0,0-22 1 0,-1 0 5 0,12 11 2 0,-10 44 2 0,0-1 2 0,-2 33 0 0,12 0 0 0,0 0-1 0,22 1 0 0,0-1 1 0,21 0 0 0,12 0 1 0,10-11 0 0,1 11-1 0,-12 1 0 0,-1 10-2 0,-8 0 1 0,-13 21 1 0,-11 12 4 0,-9 10-2 0,-1 12-1 0,-11 10 2 0,-11 11 1 0,-11 0 3 0,-1 0 1 0,3-9-2 0,-2-14-1 0,11 1-3 0,-1-21-3 0,2 0-2 0,10-11-13 0,22-1-24 0,22-32-3 0,-2-21 36 0</inkml:trace>
  <inkml:trace contextRef="#ctx0" brushRef="#br0" timeOffset="11">14679 11113 16 0,'-22'0'20'0,"-1"0"-5"0,13 0-15 0,-1 0 0 0,22 0 4 0,11 0 0 0,-1 10 2 0,23 12 3 0,21 0-2 0,33-11-1 0,22 10-3 0,10-21 0 0,33 0 0 0,1 0 0 0,9-10 0 0,1-1-1 0,-10 0 1 0,-12 0-2 0,-11 0 0 0,-21 0 0 0,-33 11 1 0,-11-11 0 0,-44 11-1 0,-32 0 2 0,0 0 0 0,-43 0-7 0,10 0-10 0,1 0-23 0,-13 0-11 0,25-10 30 0</inkml:trace>
  <inkml:trace contextRef="#ctx0" brushRef="#br0" timeOffset="12">16515 11254 35 0,'0'0'0'0,"-21"-22"47"0,0-11-41 0,10 1 0 0,11-12 2 0,11-10-1 0,10-22-1 0,12 0-2 0,10-11-1 0,12-1-2 0,10 2-1 0,11 11 0 0,11 8-1 0,-12 24-1 0,2 10 1 0,-11 22 1 0,-13 11 0 0,-20 33 2 0,-11 11 1 0,-12 21 0 0,-10 0-2 0,-10-11-1 0,10 0 0 0,0-20 0 0,0-24 0 0,10 1 1 0,2-11-1 0,10-21-1 0,-1-13-3 0,34-20-1 0,-12-11-2 0,44-44-1 0,-21 33 4 0,9 0 2 0,2 11 2 0,-12 11-1 0,11 21 3 0,0 11 0 0,-10 11 1 0,10 22-1 0,-1 0-1 0,2 33-1 0,-2-12 1 0,-10 12-1 0,-9-12 0 0,-2 1 2 0,-1-22 0 0,3 0 0 0,-2 1-1 0,1-24 0 0,10 1-1 0,0-11 0 0,-12-21 1 0,3-12 1 0,-24 1 5 0,1-11-2 0,-11 21-2 0,-2-10-2 0,3 32-1 0,-13 0-2 0,24 22 1 0,-13 0 0 0,12 0 2 0,11 22-1 0,9 0 0 0,24 10 0 0,-1 12 1 0,-1-11-2 0,-8-1-1 0,9-10-2 0,-11 11 1 0,-23-23 2 0,-9 1 1 0,0 0 0 0,-22 0 1 0,10 0 1 0,2 11-2 0,-1-1 0 0,-2 23 0 0,3 10 0 0,10 1-3 0,9-1 0 0,13 11-3 0,0-11-1 0,20 1 1 0,-10-11 1 0,1-1-1 0,-22-10 1 0,-33 10 6 0,-11 1 4 0,-33 10 3 0,-32 22-1 0,-23 11-7 0,-20 22-1 0,-11 10 1 0,31-32 2 0,23 11 3 0,55-43-5 0,20-1-2 0,12-11-1 0,21-10-1 0,1-11-3 0,22 9 0 0,-12-8 2 0,0-1 1 0,-10 21 4 0,-12 1 0 0,-11-1 2 0,-9 12 3 0,-34-1 6 0,-21 0 1 0,-22 24-3 0,-22-13-4 0,-33 10-4 0,-10-10 0 0,-13 0 2 0,3-10-1 0,9-12 0 0,11-10 2 0,12-11-3 0,10-1-3 0,0-10-1 0,11-11-3 0,11 0-5 0,11-21 1 0,21-12-3 0,12-12-1 0,9-8 2 0,23-12 3 0,0-22 5 0,0 1 1 0,12 9 0 0,-24 44 7 0,-30 22 2 0,-35 11 3 0,-32 0 0 0,-32 33 0 0,-22-1 4 0,0 12 2 0,22 10-9 0,10-10-5 0,23-12-1 0,21-10-2 0,11-1 3 0,21-21-3 0,1 0-2 0,31-21 2 0,-10-1 4 0,24-21-4 0,-2 10 0 0,-11-9-1 0,11-3-2 0,-33 2 0 0,1 10 6 0,-33 22 2 0,-11 0 1 0,-11 11 0 0,-12 0 2 0,24-10-1 0,21-23-3 0,21-11-2 0,12-10-3 0,-1-44 1 0,33-1 3 0,10-8 1 0,24-24 0 0,-1 1 2 0,-1 10-1 0,-21 22-8 0,-11 22-16 0,-11 44-22 0,-1 10-8 0,12 11 44 0</inkml:trace>
  <inkml:trace contextRef="#ctx0" brushRef="#br0" timeOffset="13">17353 11439 6 0,'0'0'0'0,"-21"-21"2"0,10 9-2 0,-1-10 2 0,12 1 3 0,0-1 4 0,0 11 3 0,0 0 1 0,0 33 9 0,0 21-17 0,0 12-2 0,0 10-4 0,-10 0 0 0,10-21-1 0,0-13-2 0,0 3-5 0,10-23-13 0,2-11-10 0,9-11 24 0</inkml:trace>
  <inkml:trace contextRef="#ctx0" brushRef="#br0" timeOffset="14">17582 11373 34 0,'0'-10'52'0,"0"10"-56"0,0 0 1 0,20 10 2 0,-8 23-2 0,9 0 1 0,-9-12 2 0,-1 2 2 0,-11-13 4 0,0 1 0 0,0-1-4 0,11 2-2 0,0-12-1 0,-1 0 0 0,0-12-3 0,13-9-2 0,-1-12-1 0,0 12 0 0,-1-12 3 0,1 0 3 0,0 23 1 0,-22 0 1 0,11 10 1 0,-1 10 4 0,-10 11 1 0,0 13-2 0,11-3-2 0,0 13 1 0,-1-11-2 0,23-1 0 0,-10-21 0 0,9-1-1 0,1-10 0 0,-1 0-1 0,11-21-2 0,-9 0 0 0,9-2-2 0,-21-20 2 0,10 11-1 0,-32-1 3 0,11 22 0 0,-11-11 0 0,0 12-1 0,-11 10-1 0,0 10 3 0,1 1 2 0,-1 0 1 0,11 12-2 0,0-13 0 0,21 11-1 0,1-10 1 0,11 0-2 0,9-11 0 0,3 0 0 0,-2 0 0 0,0-22 1 0,1 12 0 0,0-23-1 0,-2 11-2 0,3-9-4 0,9-14-1 0,-33 13-1 0,-9-1 5 0,-12 11 3 0,0 0 3 0,-22 12 4 0,0 10 2 0,-11 10-2 0,12 23-3 0,-1 0-3 0,10 21-1 0,12 0-1 0,23 1-4 0,21-23-3 0,21 1-5 0,-12 0-5 0,24-22-8 0,-1-11 5 0,-10-23 18 0,-57 13-2 0</inkml:trace>
  <inkml:trace contextRef="#ctx0" brushRef="#br0" timeOffset="15">18952 10711 37 0,'-22'0'58'0,"-1"0"-54"0,23 21-6 0,12 12 1 0,21 21-1 0,-1 11 0 0,12 11 3 0,-12 0 10 0,-10 1 7 0,11-1-13 0,-11 0-7 0,10-22-11 0,-11 0-15 0,-9-21-8 0,-12-11 0 0,0-11 29 0,0-11 2 0</inkml:trace>
  <inkml:trace contextRef="#ctx0" brushRef="#br0" timeOffset="16">18158 11395 5 0,'0'0'1'0,"-12"0"-1"0,2 0 6 0,-1 11 15 0,11-11-4 0,-10 12-3 0,20-2-6 0,11 1-2 0,13-1 1 0,9 1-2 0,0-11 0 0,22-11-1 0,0-10-2 0,12-12-2 0,-11 1 2 0,-1-12 0 0,-22 11-1 0,-11-10 2 0,-20-1 0 0,-1 23-3 0,-11-23 0 0,-23 12-1 0,-9 10-1 0,-11 11 0 0,-12 11-1 0,-10 22 0 0,0 10 4 0,0 1 2 0,9 10 5 0,14 12-1 0,19-1-3 0,13-9-2 0,32 8-3 0,31-10 1 0,13-9 0 0,22-13-1 0,31 1-3 0,-32-22-1 0,-11 11-9 0,-10-22-11 0,-24-1-10 0,-9-9 4 0,-11-1 27 0,-22 11-2 0</inkml:trace>
  <inkml:trace contextRef="#ctx0" brushRef="#br0" timeOffset="17">18832 11123 11 0,'-11'0'10'0,"-33"-10"44"0,11-1-25 0,23 0-1 0,32-11-15 0,54-11-8 0,76-32-4 0,54 0-14 0,22 0-55 0,13 0 5 0,-187 54 56 0</inkml:trace>
  <inkml:trace contextRef="#ctx0" brushRef="#br0" timeOffset="18">13482 11254 6 0,'0'0'2'0,"-10"-22"1"0,10 11-3 0,0-11 0 0,0 12 0 0,10-23 0 0,-10 22 2 0,10-21 11 0,2 21 6 0,-12-11-1 0,11 22-7 0,-11 0-6 0,0 22-2 0,0 10-1 0,-11 33 0 0,-1-10-3 0,-8 10 2 0,-2-11-1 0,11-9 1 0,-1-14 1 0,2-9 0 0,-1 0-1 0,-1-22 0 0,12 11-2 0,12-11-1 0,-12-11-2 0,21-11-1 0,2 0-3 0,-1-21 1 0,-2 0 1 0,13-23 0 0,-10 23 2 0,-12-12 3 0,-1 12 1 0,1 21 0 0,-1 1 0 0,-10 21 0 0,0 10 3 0,0 12-1 0,12-11 0 0,-1 22 0 0,21 10-1 0,0-21-1 0,1 10-1 0,11-21 1 0,0 0 0 0,-22 0-1 0,-12 0 1 0,0 0 0 0,-30-11 2 0,-13 22-2 0,-21-1-1 0,-12 13 1 0,1-13 1 0,0 0-1 0,10 2 0 0,23-2 1 0,-1-11 0 0,22-10-5 0,11 0-6 0,11 0-11 0,22-21 4 0,21-1 14 0,-10 0-3 0</inkml:trace>
  <inkml:trace contextRef="#ctx0" brushRef="#br0" timeOffset="19">13906 11080 30 0,'-10'-11'25'0,"-1"-11"-20"0,-11 22-9 0,22 0 1 0,0 0 0 0,10 22 1 0,-10 0 3 0,12 0 2 0,-1 10 1 0,-11 1 0 0,10-1-3 0,12 1 0 0,-22-11 0 0,10-11 0 0,2-1 2 0,-12 1 1 0,-12-11-1 0,2 11 0 0,-1-22 2 0,0 0-2 0,-10-21 0 0,-1-1-3 0,-1-10 0 0,3-22 0 0,8 21-2 0,12 11-1 0,0-10 0 0,32 21 0 0,1 0 0 0,0 12 0 0,11-1 1 0,-11 11 1 0,-13 11 1 0,3-1 2 0,-23 12 5 0,10 0 0 0,-10 0 3 0,-10-1-1 0,-22 1-2 0,-1 0-1 0,0 0-4 0,1-1-1 0,21-10-2 0,-11 0-10 0,22 0-30 0,10-11-12 0,13 0 40 0</inkml:trace>
  <inkml:trace contextRef="#ctx0" brushRef="#br0" timeOffset="20">11221 9960 6 0,'0'0'0'0,"0"-11"0"0,10-1 0 0,-10 2 0 0,0-1 0 0,0 11-1 0,0 11-4 0</inkml:trace>
  <inkml:trace contextRef="#ctx0" brushRef="#br0" timeOffset="21">11068 9949 17 0,'0'0'8'0,"-10"-12"16"0,10 2-23 0,0-1-3 0,21 11 1 0,0 0-1 0,12 0 0 0,-1 21 2 0,1 2 6 0,-10 19 4 0,-13 3-3 0,2-2-3 0,-2 12-2 0,0 10-2 0,-10-21 1 0,0-12 0 0,-10-10 0 0,10 0-2 0,-10-12-2 0,10 1-5 0,0-11-22 0,10-11 6 0,0 1 21 0,2-12-3 0</inkml:trace>
  <inkml:trace contextRef="#ctx0" brushRef="#br0" timeOffset="22">11362 9927 19 0,'0'-11'22'0,"-11"1"-23"0,22 10-3 0,0 0 2 0,11 0 0 0,10 21 0 0,-11 1 2 0,12 11 7 0,-1-13 2 0,-20 14-2 0,9 10-4 0,-9-1-1 0,-12 11-1 0,0-10 0 0,-22-11 0 0,11-1-1 0,-1-10-1 0,3 0-6 0,-2-22-10 0,11 10-7 0,20-20 18 0,-8-12 0 0</inkml:trace>
  <inkml:trace contextRef="#ctx0" brushRef="#br0" timeOffset="23">11754 9916 27 0,'0'0'18'0,"10"0"-17"0,12 11-4 0,21 22 0 0,-10 0 0 0,-1 10 2 0,1 1 1 0,-33-1 4 0,11 11 0 0,0 1-3 0,-11-1-9 0,0 11-20 0,-11-10 19 0</inkml:trace>
  <inkml:trace contextRef="#ctx0" brushRef="#br0" timeOffset="24">10752 11634 6 0,'0'0'0'0,"-10"0"6"0,-12 0-2 0,22-10-2 0,0 10-1 0,0-11 0 0,22-11 3 0,11 0 4 0,11 11 2 0,-1-10-2 0,11 21-1 0,0 0-1 0,11 0-2 0,-10 32-4 0,-12 1 0 0,-11 9-2 0,-20-8-2 0,-1 9-2 0,-1-10 0 0,-10-11 2 0,-10 0-9 0,10-13-9 0,0-18 17 0,0-2 0 0</inkml:trace>
  <inkml:trace contextRef="#ctx0" brushRef="#br0" timeOffset="25">10982 11363 12 0,'0'0'0'0,"0"-10"12"0,0 10-15 0,32 0 1 0,1 0 1 0,10 0 2 0,0 10 0 0,12-10 5 0,-12 10 4 0,-11 1-2 0,2 11-4 0,-13 0-3 0,1-1-1 0,-11 1 0 0,0 0-2 0,-11-1-8 0,0 2-9 0,0-12 8 0,0-11 10 0</inkml:trace>
  <inkml:trace contextRef="#ctx0" brushRef="#br0" timeOffset="26">11308 11221 10 0,'0'0'8'0,"10"-11"-4"0,12 11-3 0,11 0 2 0,10 0 0 0,12 11-2 0,-1 11-1 0,-21 0 1 0,-12-11 2 0,1 10-2 0,-12 1-1 0,2 12-8 0,-1-14-10 0,-22 25 13 0,11-35 1 0</inkml:trace>
  <inkml:trace contextRef="#ctx0" brushRef="#br0" timeOffset="27">10808 13342 6 0,'0'0'4'0,"0"0"5"0,0 0-10 0,0-11 1 0,21-11 3 0,-10 1 4 0,11 9 5 0,0-10 2 0,-1 12-2 0,23-11-6 0,-1 9-3 0,0 12-3 0,12 0-1 0,-12 12-1 0,1-2-3 0,-11 11 3 0,-22-10 0 0,-1 12 1 0,-10-13-1 0,0 1-11 0,0-11-12 0,0 0 7 0,0 0 14 0</inkml:trace>
  <inkml:trace contextRef="#ctx0" brushRef="#br0" timeOffset="28">11112 12896 13 0,'0'0'0'0,"21"0"13"0,11 11-15 0,1-1 2 0,12 1 0 0,-13-11 0 0,11 11 1 0,-21 0 0 0,-11 0 2 0,0 11 0 0,0-10-2 0,-11 8-2 0,0 13-7 0,-22-11-3 0,11 10 4 0,-11-21 6 0,1 1 0 0,10-12 1 0,11-12-4 0</inkml:trace>
  <inkml:trace contextRef="#ctx0" brushRef="#br0" timeOffset="29">11481 12711 21 0,'12'0'18'0,"20"-22"-12"0,1 22-7 0,20 0 2 0,13 0 1 0,0 22-2 0,-45 21 1 0,1 12 1 0,-22-1-2 0,0 0-10 0,-12 12-20 0,-8-34 20 0</inkml:trace>
  <inkml:trace contextRef="#ctx0" brushRef="#br0" timeOffset="30">18429 18680 255 0,'0'0'0'0</inkml:trace>
  <inkml:trace contextRef="#ctx0" brushRef="#br0" timeOffset="31">7752 10308 7 0,'-11'0'1'0,"1"-11"-1"0,10 0-2 0,-12 11 2 0,12-11 0 0,0 0 0 0,0-10 0 0,12 10 2 0,-12-11 10 0,0 0 0 0,10 11-7 0,1 1-3 0,11 31-1 0,-12 34 0 0,13 32 0 0,-2 1-1 0,0 8 0 0,2-9-1 0,-1-11 1 0,-2-11 1 0,-8-21-1 0,-1-23 1 0,-1-9 1 0,2-12-1 0,-1-22-3 0,10-21-5 0,0-12 0 0,2-10 1 0,-1-11 3 0,-2 22 3 0,3 10 0 0,10 22 1 0,-22 11 0 0,0 2 1 0,10 18 0 0,-10 24 1 0,-1 0 1 0,13-1 0 0,-13 1 0 0,22 0-3 0,-9-1-2 0,-1-21-1 0,10 1-10 0,-11-2-7 0,2 1 15 0,-23-1-1 0</inkml:trace>
  <inkml:trace contextRef="#ctx0" brushRef="#br0" timeOffset="32">8655 10460 34 0,'-12'0'16'0,"2"0"-18"0,10 11 0 0,10 32 1 0,2 1-2 0,-1 21-11 0,-1 0-4 0,12-11 14 0,-22-31-2 0</inkml:trace>
  <inkml:trace contextRef="#ctx0" brushRef="#br0" timeOffset="33">8068 12504 3 0,'0'-21'4'0,"9"-1"-4"0,3 0-1 0,9 22 0 0,2-11 1 0,-12 32-1 0,10 23 2 0,-10 11 0 0,0-12 2 0,11 12 1 0,-11-1-2 0,-1-11-2 0,2 1 1 0,-12-11 0 0,10-12 1 0,0 1 1 0,2-11-1 0,-12 0 1 0,11-11-1 0,-11-11 0 0,0-11-3 0,10-21-1 0,-10-12 0 0,23 1 3 0,-13-11-1 0,12 21 1 0,0 12 0 0,-1 21 0 0,-9 0 1 0,-1 33-2 0,10 10 1 0,-10 12-1 0,-1-1-1 0,2-10 0 0,-12 10 0 0,11-10 1 0,-1-11-1 0,2-11-1 0,-2-11-10 0,12 0-3 0,-11 0 15 0</inkml:trace>
  <inkml:trace contextRef="#ctx0" brushRef="#br0" timeOffset="34">8643 12700 15 0,'0'-11'12'0,"0"0"-16"0,23 0 1 0,-2-10 4 0,0 10-2 0,2 11 1 0,-1 0 3 0,-22 11 4 0,10 0-1 0,0 10-4 0,-10 1-1 0,0 11 1 0,0-12 3 0,0 12 1 0,-10-22-2 0,10 0-3 0,22 0-2 0,-11-11-2 0,32-22-6 0,-11 0-15 0,13-11 6 0,-25 1 16 0</inkml:trace>
  <inkml:trace contextRef="#ctx0" brushRef="#br0" timeOffset="35">8806 14744 0 0,'-10'0'0'0,"10"-11"2"0,0 11 0 0,0 11-1 0,0 11 0 0,22 12 0 0,-11 8 1 0,-1 2 0 0,12 0 0 0,0-1 0 0,-11-11 1 0,-1 1-1 0,2-22 1 0,-12 0 0 0,11-1 0 0,-11-20-1 0,9-24-4 0,3-9-2 0,-1 0-1 0,-1-1 1 0,13 13 2 0,-12-3 0 0,0 12 2 0,-1 13 0 0,0 9 1 0,-10 0 1 0,12 9-1 0,-1 24 2 0,11 0 0 0,-12-1-1 0,2 1 1 0,9-12-1 0,-21 1 0 0,22-10-2 0,-12-2-4 0,13-10-6 0,-2-10-3 0,12-2 9 0,-12-20 4 0,-9 32 0 0</inkml:trace>
  <inkml:trace contextRef="#ctx0" brushRef="#br0" timeOffset="36">9231 14842 0 0,'11'0'0'0,"11"0"0"0,-2 0 0 0,13 0 0 0,-10 11 1 0,-13 11 1 0,2-1 1 0,-12-10 2 0,-12 22 1 0,2-12 3 0,-1 1 2 0,-1 0-5 0,12-11-3 0,12-11-2 0,21 10-2 0,10-10-4 0,11-31-19 0,-10 9 9 0</inkml:trace>
  <inkml:trace contextRef="#ctx0" brushRef="#br0" timeOffset="37">17690 14298 0 0,'10'-43'1'0,"-10"9"3"0,0 14-1 0,12-2-1 0,-12 22-1 0,11 0-1 0,-11 11 2 0,11 32 2 0,0 12 0 0,-11 31-1 0,0 1 0 0,0 11 1 0,0-11 0 0,0-11-1 0,0 2 0 0,0-13 0 0,0-12-1 0,0-10 0 0,0 1 0 0,10-11-7 0,2-22-13 0,-2 0-1 0,23-33 12 0,-23 0 6 0</inkml:trace>
  <inkml:trace contextRef="#ctx0" brushRef="#br0" timeOffset="38">17690 14179 1 0,'-10'-11'3'0,"-1"-11"-3"0,0 22-1 0,22 0 1 0,0 0 0 0,32 0 2 0,-11 0 0 0,12 0 4 0,10 0 1 0,11 0 1 0,12-11-2 0,-1-10-1 0,11 10-1 0,-12-11-2 0,-20 1-1 0,-12 21 0 0,1-12-2 0,-11 12 1 0,-12 12-2 0,-9 9 1 0,-1 12 0 0,-2 21 0 0,-9-1 1 0,12 14 0 0,-1-2 0 0,-1 0 0 0,45 33 1 0,-11-22 1 0,-1-11 0 0,12-10-1 0,-23-12 1 0,1-10 0 0,-12-12 1 0,-9 1 1 0,-12 12 2 0,-12-13-2 0,-21 11-3 0,-9 1-2 0,-24-1 0 0,-21-10-1 0,-10-11 3 0,-1-1 2 0,-11 2-1 0,0-12-3 0,1 11-1 0,10 0-1 0,21-1 0 0,12 1-2 0,22-1-3 0,10 13-9 0,21-23-4 0,35 11 11 0,42-11 9 0</inkml:trace>
  <inkml:trace contextRef="#ctx0" brushRef="#br0" timeOffset="39">21442 13668 6 0,'-23'-22'11'0,"23"11"-8"0,0 11-4 0,12 33 1 0,-1 10 1 0,-1 22 0 0,-10 12 1 0,11 0 1 0,-11 9-2 0,0-11 0 0,11 13-1 0,-11-1-1 0,0-22 1 0,0-22 0 0,0-10 0 0,-11-11 0 0,0-11-3 0,11-11-5 0,0 0-3 0,11-22 6 0,10-22 5 0</inkml:trace>
  <inkml:trace contextRef="#ctx0" brushRef="#br0" timeOffset="40">21366 13679 20 0,'-12'-11'11'0,"2"0"-9"0,10 11-6 0,32 11-1 0,1-11 2 0,21 11 0 0,12-11 2 0,-1-11 1 0,11 0 1 0,-1-11-1 0,13 11 0 0,-23-11-2 0,12 12-1 0,-24-12 0 0,2 11-1 0,-12 11 0 0,1-11 2 0,-23 11 2 0,-9 11 0 0,-1 22 0 0,-11-12 0 0,0 23 0 0,-11 10 0 0,11-32 0 0,0 87 0 0,11-44 0 0,0 11 0 0,10-11 0 0,-11-10 0 0,13-2 0 0,-12-19 0 0,-11-13 0 0,-11 1 0 0,-12-11 2 0,-8 11 1 0,-13-11 0 0,1 0-1 0,-23 10 3 0,1-21 0 0,0 11 0 0,0-11-2 0,10 0-2 0,-10 0-12 0,11 0-4 0,10 11 12 0</inkml:trace>
  <inkml:trace contextRef="#ctx0" brushRef="#br0" timeOffset="41">19169 15984 18 0,'0'-23'13'0,"11"13"-11"0,11 20-2 0,-1 24 3 0,11 9-1 0,-9 22 0 0,-1-10 0 0,-11 21 1 0,10 0 0 0,0 0-1 0,-9-11 0 0,-1 1 0 0,-1-23-1 0,2-10 1 0,-2-12-2 0,-10 2-3 0,0-13-15 0,0 1-6 0,0-11 19 0,0 0-2 0</inkml:trace>
  <inkml:trace contextRef="#ctx0" brushRef="#br0" timeOffset="42">19125 16060 51 0,'-10'-22'25'0,"20"10"-30"0,34 12 1 0,21 0 1 0,1-21 2 0,10 0 1 0,-1-12 2 0,-10-10 1 0,12 10-1 0,-11-10-2 0,-1 9 0 0,-11 3-1 0,-1 9 0 0,-8 10 0 0,-24 2-1 0,11 10 0 0,-9 0 0 0,-1 10 2 0,0 2 1 0,10 31 1 0,-11 11 1 0,12 1-1 0,22 21 0 0,-13 11-2 0,-19-33 0 0,10 11 1 0,9 12-1 0,3-1 0 0,-23-22 0 0,-1-10 2 0,-11-12 0 0,-10 1 1 0,-21-11 0 0,-11-1-3 0,-23 1 2 0,-10-10 0 0,-11-2 1 0,-11 1 0 0,0-11 1 0,-1 0-4 0,2 10-1 0,21-10-6 0,11 0-13 0,10 0-14 0,32 0 8 0,24-21 18 0</inkml:trace>
  <inkml:trace contextRef="#ctx0" brushRef="#br0" timeOffset="43">19234 14288 8 0,'11'-11'4'0,"22"-33"-2"0,9 22-1 0,14 1 0 0,-2 10 1 0,-10 11 1 0,-2 22 1 0,3-2 2 0,-3 25 2 0,14-2-3 0,-24 12-2 0,1-1-2 0,-1-11-1 0,-22-10 1 0,2 0 0 0,-1-12 0 0,-11 12-1 0,10-22-2 0,-10 0-17 0,12-11-4 0,-12 0 16 0</inkml:trace>
  <inkml:trace contextRef="#ctx0" brushRef="#br0" timeOffset="44">19756 14156 11 0,'0'0'6'0,"0"-21"-5"0,33 21-2 0,0 0 1 0,9 11-2 0,-9 11 1 0,-1 21 1 0,2 1 2 0,-13-1 2 0,-9 12 1 0,-2-12-3 0,-10 1-1 0,0-1 0 0,0-10-1 0,-10-11-1 0,10-1-7 0,0-21-6 0,-12 0 8 0</inkml:trace>
  <inkml:trace contextRef="#ctx0" brushRef="#br0" timeOffset="45">20159 14091 6 0,'0'-10'0'0,"32"-1"1"0,1 11-2 0,0-10 3 0,20 20 6 0,-9 1 4 0,0 11-1 0,-12 21-3 0,-10-10-2 0,-11 21-4 0,0 1-2 0,0-1-3 0,-11 0-10 0,0-10-10 0,0-1 11 0,0-32 8 0</inkml:trace>
  <inkml:trace contextRef="#ctx0" brushRef="#br0" timeOffset="46">21246 14809 3 0,'0'0'0'0,"11"-9"3"0,-11-3-2 0,10 1 0 0,13 11-1 0,-2 0 0 0,-10 0 1 0,11 0 3 0,-12 0 5 0,12 11 1 0,-11 21-2 0,0 23-2 0,10 0-2 0,-9 10-1 0,-1 0-1 0,-11 0 1 0,0 0-2 0,0-11 1 0,-23 1 0 0,13-1 0 0,-12-21-2 0,11-1-12 0,1-10-37 0,-2-22 45 0</inkml:trace>
  <inkml:trace contextRef="#ctx0" brushRef="#br0" timeOffset="47">20941 15103 5 0,'0'-12'1'0,"0"2"1"0,22-1 0 0,-12 1 0 0,23-1 1 0,11 11 1 0,-11 11 1 0,0 10 3 0,-1 1-2 0,-11 21-1 0,2 1-3 0,-13-1-1 0,1 12 0 0,-11-12 2 0,0-10-1 0,-11 0 1 0,1-12-3 0,10 1-2 0,-11-11-9 0,11 0-14 0,-12-11 13 0,2 0 7 0</inkml:trace>
  <inkml:trace contextRef="#ctx0" brushRef="#br0" timeOffset="48">20811 15190 10 0,'0'0'0'0,"0"-11"12"0,0 0-10 0,10 11-1 0,24 11 3 0,-3 0 3 0,3 22 2 0,-2 10 0 0,1 11 1 0,-22-10-1 0,11 10-5 0,-11 1-3 0,-2-12 1 0,-9 13-2 0,-9-14-6 0,-24 12-17 0,0 1-17 0,1-23 29 0</inkml:trace>
  <inkml:trace contextRef="#ctx0" brushRef="#br0" timeOffset="49">18354 16299 8 0,'0'0'2'0,"0"0"9"0,-11 0-1 0,11-11-2 0,0 0-3 0,11-10 1 0,10-1-1 0,0-22-1 0,35-21-1 0,-2 0-1 0,-1 10-1 0,2-10-1 0,10 11 0 0,-10 10 0 0,-12 23 0 0,-20 21-4 0,-2 0-2 0,-10 0-3 0,-1 21-3 0,-10-10-4 0,12 11 5 0,-24-11 4 0</inkml:trace>
  <inkml:trace contextRef="#ctx0" brushRef="#br0" timeOffset="50">18081 16169 12 0,'0'0'0'0,"-10"0"4"0,10 0 4 0,-11 0-8 0,11 0 0 0,21-11 2 0,23-22 1 0,-11-1 3 0,-11-8 3 0,10-12 1 0,1-1-2 0,10 1-3 0,0-11-2 0,12 11-1 0,0-1 1 0,-2 1 1 0,2 21-1 0,10 11-1 0,-10 0-2 0,-1 13 0 0,-10 9-5 0,-11 9-14 0,-12 13-13 0,-21 12 10 0,0-24 16 0</inkml:trace>
  <inkml:trace contextRef="#ctx0" brushRef="#br0" timeOffset="51">17973 15755 23 0,'-11'-10'10'0,"-1"-23"4"0,24 11-14 0,32-21-1 0,10 10 0 0,22-21 1 0,11-1 0 0,-12 1 0 0,2 21 3 0,-11 12-3 0,-23 21-2 0,0-11-3 0,1 22-10 0,11-11-6 0,-34 10 16 0</inkml:trace>
  <inkml:trace contextRef="#ctx0" brushRef="#br0" timeOffset="52">22441 13711 0 0,'0'0'0'0,"12"0"0"0</inkml:trace>
  <inkml:trace contextRef="#ctx0" brushRef="#br0" timeOffset="53">22506 13733 0 0,'23'0'0'0,"42"0"0"0,1 11 0 0,10-22 0 0,10 11 0 0,-21-11 1 0,0 0 0 0,-32 11 0 0,-11-11-1 0,11 11 0 0,-33 0 1 0,10 0-2 0,-10 0-1 0,0 0 1 0</inkml:trace>
  <inkml:trace contextRef="#ctx0" brushRef="#br0" timeOffset="54">23160 13918 0 0,'0'-11'0'0,"0"-33"0"0,0-10 1 0,0 0 0 0,-11-1 1 0,22 1-2 0,-1-11 1 0,0 10 0 0,24 1 0 0,-1 11 0 0,-12 10-1 0,11 11 1 0,-9 1 0 0,-1 10 0 0,-2 11 1 0,3 0-2 0,-13 11 0 0,2 10 0 0,-1 12-1 0,-11-11 0 0,0 21 1 0,-23-32-1 0,13 11 1 0,10-22 0 0,0 0 0 0,0 0 0 0,22-22-1 0,-1 0 1 0,1-10 0 0,11-13 1 0,0 14 0 0,-12-13 0 0,12-11 3 0,0 12 0 0,-13 10-1 0,3 1 0 0,-1 21-2 0,-12-11 0 0,12 22-1 0,-12 0 0 0,2 0 0 0,-1 0 0 0,-1 0 0 0,13 12 0 0,9-12 0 0,11 10 0 0,1-10 0 0,0 0 0 0,10 0 0 0,-21 11 1 0,-1-11-2 0,1 10 2 0,-33 2-2 0,0 10 0 0,-11-1 0 0,-55 22 0 0,1 1-2 0,-11-11 1 0,0-1 1 0,44 1 0 0,10-11 0 0,11-11-1 0,55-11 1 0,-2 0 1 0,46 0 0 0,-1 0 0 0,-11 0 1 0,0 0 0 0,-10 10 0 0,-13 0 0 0,-9 24 0 0,-11-12 0 0,-12 21-1 0,-21 1 0 0,0-1-1 0,-10 11 0 0,10 1 0 0,0-1 0 0,0 1 1 0,0-1 0 0,10 0 0 0,2 1 0 0,-1-1 1 0,-2-10-1 0,3 10 1 0,-1-1 0 0,-1-8 0 0,2-13 0 0,-1-10 0 0,-11 0 0 0,0 0-1 0,-11-1 1 0,-11-10-1 0,-10 22-1 0,9-22-1 0,-10 10-2 0,12-10 0 0,10 0-1 0,11 0 1 0,0-11 2 0,11 11 2 0,0 0-1 0,-1 0 2 0,2 0-1 0,-1-1 0 0,-1 12 1 0,-10-11 0 0,-10 11 1 0,-23 10 0 0,1 1-1 0,-24 0 1 0,-9-1 0 0,-21 1 1 0,-13 1-1 0,-9-14 1 0,0 2 0 0,10-11-1 0,-1-11 0 0,-31-11 1 0,32-11-2 0,0-21-1 0,-10-1-3 0,21-10-2 0,-1-11 0 0,13-11-2 0,32-11 1 0,21 0 1 0,32 11 4 0</inkml:trace>
  <inkml:trace contextRef="#ctx0" brushRef="#br0" timeOffset="55">23290 14091 0 0,'0'12'0'0,"10"31"0"0,-10 1 1 0,0-1-1 0,0 12 1 0,0-34 0 0,0 12 1 0,0-22-1 0,0 10 0 0,0-10-1 0,0 0 0 0,0 0-4 0,12 0 1 0</inkml:trace>
  <inkml:trace contextRef="#ctx0" brushRef="#br0" timeOffset="56">23463 14221 23 0,'-21'-10'9'0,"10"-11"-8"0,1 21-1 0,10-11-3 0,10 11 1 0,1 0 1 0,0 11 1 0,-1 0 5 0,2-1 6 0,-12 12-5 0,0 11-3 0,11-1-3 0,-11-10 1 0,0 0 0 0,10-11-1 0,-10 0 0 0,12-1 1 0,-12-10-1 0,11 0 1 0,10 0 0 0,-10-21-2 0,-1-1-1 0,24-11-1 0,-3-32-1 0,-19 33 3 0,-1 21 1 0,11-23-1 0,-12 24 0 0,12-1 2 0,-22 11-2 0,0 0 4 0,0 0 0 0,0 21-1 0,-11 2 2 0,0-1 0 0,11 21-1 0,0-32-1 0,0 11-1 0,11-1 0 0,10-21 0 0,-9 11 0 0,9-11-1 0,2 0 0 0,-2-11 1 0,12 1-2 0,-22-12-1 0,11 11 0 0,-12 0 0 0,0 0 2 0,2 11 0 0,-1-12-1 0,-11 12 2 0,0 0-2 0,22 0 2 0,-1 12 0 0,11-24 0 0,1 2 0 0,-1 0 2 0,13-1-1 0,-35-23 1 0,23 13-1 0,-11-11 0 0,-12 10 0 0,-10 1-2 0,-10 9 0 0,-12-10-3 0,-11 22 0 0,12 11 0 0,-13 0 1 0,2 22 1 0,11-11 0 0,9 10 1 0,12-11 0 0,12 13-1 0,9-13 2 0,2 1-2 0,20 0-6 0,-10-22-6 0,-12 0-3 0,11-22 1 0,-20 10 4 0,-1-19 7 0,-11 20 4 0</inkml:trace>
  <inkml:trace contextRef="#ctx0" brushRef="#br0" timeOffset="57">24094 13842 0 0,'0'0'0'0,"-21"-22"4"0,21 11 0 0,0 11-1 0,21 0 1 0,2 11 0 0,-2 11 0 0,12 21-1 0,-12 2-1 0,11 8-3 0,1 12-4 0,0-10-7 0,-1-12 3 0,13 1 8 0,-34-44 1 0</inkml:trace>
  <inkml:trace contextRef="#ctx0" brushRef="#br0" timeOffset="58">24073 14060 26 0,'0'0'0'0,"-43"-55"23"0,20 45-21 0,23-2-4 0,44 12-4 0,32-11-13 0,21 0 0 0,1 0 14 0,-33 11 5 0</inkml:trace>
  <inkml:trace contextRef="#ctx0" brushRef="#br0" timeOffset="59">22225 16266 12 0,'0'-21'18'0,"0"-1"-7"0,0 0-9 0,0 11 0 0,10 0-1 0,-10 11-1 0,11 0 2 0,-11 11 2 0,0 22 5 0,0 0 0 0,-11 21-4 0,-10 0-2 0,-2 12 1 0,2-23 2 0,9-9 1 0,-8-14 0 0,20-9-4 0,0-11-4 0,10-11-2 0,12-9-2 0,-1-25-5 0,23-31-5 0,-11 33 6 0,0-44-4 0,-23 10 7 0,12-11 4 0,-22 35 2 0,0 31 2 0,0 11 3 0,0 11 0 0,0 0 0 0,10 11 3 0,13 11 0 0,10 22 0 0,-12-23 0 0,12 1-3 0,10 11-1 0,0-1-2 0,1-10 0 0,-11 0-1 0,-12-11-1 0,-9 0 3 0,-12 10 0 0,-12-10 1 0,-31 22-3 0,-12-11-1 0,-20 10 1 0,-1-10-2 0,10 0 1 0,12-1-4 0,11-10-6 0,21-11-7 0,10 0-10 0,12-11-3 0,34-32 9 0,20 21 19 0,-43 0-2 0</inkml:trace>
  <inkml:trace contextRef="#ctx0" brushRef="#br0" timeOffset="60">22562 15745 19 0,'0'0'8'0,"-23"-22"0"0,23 11-9 0,0 1 0 0,23-2 2 0,-2 24 6 0,0 19 8 0,2 24 2 0,-13 20-3 0,13 13-6 0,-14 10-5 0,3-44 0 0,21 12-2 0,-11-12 1 0,10-11-2 0,-11-21 2 0,-9-11-1 0,-1-11 1 0,-1 0-2 0,-10-22-2 0,-10-10-3 0,10-12 0 0,0-10 2 0,-11-22-1 0,11 31 3 0,0 14 0 0,11 20 2 0,-1 0 3 0,2 11 5 0,-2 0 7 0,-10 22 1 0,10 9-4 0,2 3-5 0,-1-3-4 0,11 3-2 0,-2-1-3 0,13-1-3 0,-10-10-8 0,9-11-14 0,1 0-14 0,11 0-7 0,-23-11 20 0,12-11 22 0</inkml:trace>
  <inkml:trace contextRef="#ctx0" brushRef="#br0" timeOffset="61">23160 16245 38 0,'-11'-11'27'0,"11"0"-27"0,11 11-2 0,21-11 1 0,11-11-6 0,1 11-12 0,-23 1 0 0,12-1 8 0,-11 0 8 0,-12 11 3 0,-10 0-3 0</inkml:trace>
  <inkml:trace contextRef="#ctx0" brushRef="#br0" timeOffset="62">22877 16103 3 0,'0'0'3'0,"-11"-12"1"0,11 3 0 0,0-2 2 0,0-22 2 0,-12 21 0 0,12 2 0 0,-10-11-2 0,-12 21 2 0,-11 0-2 0,12 10 1 0,-23 11-1 0,12 13 3 0,0-3 0 0,21 3-3 0,-11 10-5 0,11-1-1 0,11-10 0 0,21-1-1 0,2-21 0 0,9 0 1 0,12-22-1 0,-1 0 2 0,0-21-2 0,1-12 1 0,-11 1-1 0,-1-44-6 0,-21 21 0 0,-22-9 2 0,-10-13 2 0,-23-9 2 0,-10-1 3 0,-1 0 1 0,12 22-2 0,10 21-5 0,12 12-5 0,10 32-12 0,-1 0-10 0,24 11 15 0,8 11 16 0</inkml:trace>
  <inkml:trace contextRef="#ctx0" brushRef="#br0" timeOffset="63">23345 15603 10 0,'0'-11'12'0,"0"-21"-4"0,0 21-6 0,10 0-3 0,0 11 1 0,2 0-1 0,-1 22 2 0,11-1 4 0,-11 35 6 0,10-3 3 0,0 12-5 0,-9-10-2 0,9-2-1 0,2-8 1 0,-14-23 1 0,3-1-1 0,-12-11-4 0,11 2-1 0,-11-12-2 0,10 0 1 0,-10 0 0 0,0-22-3 0,12-21-3 0,-1-2-2 0,0-8-1 0,20-12-1 0,-31 22 3 0,23 31 2 0,-23 1 3 0,11 11 2 0,-11 23 5 0,0 20 5 0,0 0 1 0,0 1-4 0,11 10-4 0,-1-10-3 0,12-13 0 0,0-8 0 0,11-12 2 0,-1-1-3 0,-21-10 0 0,11-10 1 0,-1-24-1 0,1 13-3 0,0-11 1 0,-1-1-2 0,-9 0-2 0,-1 1 2 0,-1 10 3 0,1 11 0 0,-11 1 1 0,0 10 4 0,0 10 2 0,0 11 0 0,21 2-4 0,2-2 0 0,31 0-2 0,-11-21 0 0,1 12 0 0,0-24 1 0,-22 2 0 0,10-1 1 0,-21 1 2 0,-11-12 1 0,-23 0-1 0,-9 1-3 0,-22-1-1 0,0 10-1 0,-11 2-1 0,10 10 0 0,0 0-2 0,12 10-4 0,11 2-4 0,21-2-6 0,-1 2-6 0,24-2-6 0,21 1 4 0,10-11 21 0,-10 0 1 0</inkml:trace>
  <inkml:trace contextRef="#ctx0" brushRef="#br0" timeOffset="64">24465 15755 59 0,'-11'-22'40'0,"-23"1"-32"0,24 11-7 0,-1-13-3 0,11 2-1 0,11 0 0 0,-1-2 2 0,-10 12 3 0,0 0 3 0,-10 11 0 0,-13 11-2 0,14 11 3 0,-24 11-2 0,22 11 0 0,11-1-1 0,-12-11-2 0,35 12 0 0,10-12 1 0,9-10-2 0,13-11-2 0,0-11-2 0,-1 0-5 0,0 0-12 0,-10-11-19 0,-11 11-4 0,-1-12 29 0</inkml:trace>
  <inkml:trace contextRef="#ctx0" brushRef="#br0" timeOffset="65">24747 15995 117 0,'-12'-11'48'0,"-8"11"-51"0,20 0-8 0,20 11-22 0,25-11-45 0,-2 0 43 0,-43 0 30 0</inkml:trace>
  <inkml:trace contextRef="#ctx0" brushRef="#br0" timeOffset="66">22594 17071 6 0,'0'0'0'0,"0"0"1"0,-11 0 3 0,11 0-1 0,0 0-2 0,0-11 0 0,0 11 0 0,0-11 2 0,0 11 4 0,0-11 1 0,0 1 1 0,0 10 2 0,11-11-1 0,-11 0-2 0,10 0-3 0,-10 11-2 0,0 0 1 0,12 0 0 0,-12 11 2 0,0 21-3 0,11 1-2 0,-11 11 0 0,10-1-1 0,-10 1 1 0,12-12-1 0,-12-10 1 0,11 1 1 0,-11-23-2 0,9 10 2 0,3-20-1 0,-1-13-1 0,0-21 0 0,10 1-2 0,2-1-1 0,-2 1 3 0,0-1 0 0,-9 23 0 0,-1 10 1 0,-11 11 0 0,0 0 1 0,10 0-1 0,-10 22 2 0,0-12-1 0,0 1 0 0,12 11-2 0,-2 0 1 0,0-11 0 0,-10 0-1 0,12-1 0 0,-1 1 1 0,-11-11-1 0,10 0 1 0,2 0-3 0,-1-11 0 0,10-10-3 0,12-12-2 0,-12 0 0 0,1 1 4 0,0 10 1 0,-11 11 0 0,-11 0 1 0,10 11 2 0,-10 0 0 0,0 11-1 0,0 0 1 0,0 11-1 0,0 0 0 0,12-1 1 0,-1-10 0 0,0 11 1 0,10-22-1 0,1 11 0 0,0-11 0 0,-1-22-1 0,12 11 0 0,-11-21-1 0,0 10 0 0,-1-11 1 0,1-10 0 0,-12-12 0 0,-10 34 1 0,-10 10-1 0,-1 0 0 0,0 11 2 0,-10 22 1 0,9-13-1 0,2 14-2 0,10-1 0 0,-11 0 0 0,11-1 0 0,0 12 1 0,11-11-1 0,11-11 1 0,-1 0-1 0,1-1 0 0,0 1 0 0,11-11-1 0,-13-11-1 0,3 11-1 0,-1-10 1 0</inkml:trace>
  <inkml:trace contextRef="#ctx0" brushRef="#br0" timeOffset="67">23573 16832 9 0,'0'0'20'0,"0"-11"1"0,-12 0 1 0,12-1-6 0,0 2-5 0,-10-1-3 0,10 1-3 0,-11 10-4 0,-1 0 0 0,12 0-3 0,0 0 0 0,0 10-1 0,12 1 0 0,-1-11 1 0,-1 10 0 0,24 2 0 0,-13-1 3 0,1 0-2 0,0 0 1 0,-11 0 1 0,-11-2-1 0,10 3 0 0,-20 21 0 0,-1-11 1 0,-11-11 0 0,0 10 0 0,1-10 1 0,-13 0-1 0,13 0 1 0,9 0-1 0,-8-11 1 0,20 0-1 0,-12 0 0 0,12 0-2 0,12-11 0 0,8-22-2 0,13 1 0 0</inkml:trace>
  <inkml:trace contextRef="#ctx0" brushRef="#br0" timeOffset="68">23778 16375 9 0,'0'0'0'0,"0"-11"11"0,-9 0-2 0,9 1 6 0,-11 10 4 0,11 0-3 0,0 0-2 0,-12 21 3 0,24 23-8 0,-12 10-5 0,11 1-2 0,-11 10-1 0,9-10 0 0,3-2-1 0,-1 2 0 0,-1-23 0 0,2 1 2 0,-12-11-2 0,11-11-1 0,-1-11 1 0,2 0-1 0,-2-11-1 0,12-11-4 0,-1-11-3 0,2 1 1 0,-2-1 4 0,12-11 3 0,-22 23 3 0,11 11 2 0,-22 10 4 0,0 0 4 0,11 10-3 0,-11 11-5 0,9 1-3 0,3 0-1 0,10-1-1 0,-11-9-2 0,22 10-11 0,-23-12-15 0,12 1-18 0,0 11 11 0,-22-22 29 0</inkml:trace>
  <inkml:trace contextRef="#ctx0" brushRef="#br0" timeOffset="69">24454 16886 75 0,'0'0'40'0,"0"0"-35"0,-11 0-4 0,0 0-4 0,11 0-38 0,0 0-25 0,0 0 55 0</inkml:trace>
  <inkml:trace contextRef="#ctx0" brushRef="#br0" timeOffset="70">6263 12037 17 0,'-34'-22'5'0,"34"22"-4"0,0 22-3 0,0 10 2 0,12 1-1 0,-1 0 1 0,0-12 0 0,-11-10 0 0,10-11-2 0,1 11-6 0,-1-11 5 0,2 0-4 0</inkml:trace>
  <inkml:trace contextRef="#ctx0" brushRef="#br0" timeOffset="71">6556 12015 36 0,'-32'-65'10'0,"20"32"-9"0,2 33-6 0,10 22-14 0,32 0 5 0,1-1 12 0,-33-21-5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30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  <inkml:brush xml:id="br1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14298 11026 6 0,'0'0'0'0,"-12"0"1"0,2 0-1 0,10 0 0 0,0 0 0 0,0 0 0 0,0 0 0 0,-11 0 0 0,11 0 0 0,-12 0 0 0,12 10 0 0,0-10 0 0,-9 11 0 0,9-11 0 0,0 0 0 0,0 11 0 0,-11-11 0 0,11 11 0 0,-12 0 0 0,12 0 0 0,-10-11 0 0,10 11 0 0,-11 0 0 0,-1-11 0 0,12 10 0 0,-10 1 0 0,10-11 0 0,0 0 0 0,0 0 0 0,0 0 0 0,10 0 0 0,-10 0 1 0,0 0 0 0,12 11 1 0,-12-11-1 0,11 0-1 0,11 0 0 0,-11 0 1 0,10 0-1 0,12 0 1 0,-12 0-1 0,11 0 0 0,-9 0 1 0,-13 0 0 0,13 0 0 0,-2 0 1 0,0 0 0 0,-9 11 0 0,21-11-1 0,-13 22 0 0,14-22-1 0,-13 21 1 0,12-21-1 0,-11 11 0 0,11-11 0 0,-11 0 0 0,-2 0 0 0,3 0-1 0,-13 0 2 0,13 0-1 0,-13-11 0 0,1 11 0 0,0 0 0 0,-1 0 0 0,2-10 0 0,-1 10-1 0,11-11 1 0,-11 11 1 0,10 0-1 0,-10 0 0 0,-1 0 0 0,-10 0 0 0,12 0 1 0,-12 11-1 0,11-11 0 0,-11 0 0 0,11 0 0 0,-11 0 0 0,0 0 0 0,11 0 0 0,-1 0 0 0,-10 0 0 0,10 0 0 0,-10 0 2 0,-10 0 2 0,10 0-2 0,-10 0 0 0,-1 0-1 0,11 0 1 0,-11 0-1 0,0 0-1 0,11-11 0 0,-12 11 1 0,-9 0-1 0,0 0 0 0,-2 0 1 0,2 0 1 0,-12 0-1 0,-11 0 0 0,11 11 1 0,1-11 0 0,-1 10 0 0,12-10-1 0,-11 0 0 0,10 11 1 0,-11-11-1 0,11 0 1 0,1-11-1 0,-1 11 0 0,0 0 0 0,0 0-1 0,12 0 0 0,-1 0 1 0,-11 0-2 0,11-10 2 0,-1 10-1 0,12 0 0 0,-10-11 0 0,0 11 0 0,-2-11-1 0,2 11 2 0,-1-11-1 0,-1 11-1 0,12 0 1 0,-10-11-1 0,-1 11 1 0,11 0 0 0,0-11 0 0,-12 11 0 0,12 0 1 0,-9 0-1 0,9 0 0 0,-11 0 0 0,11 0 0 0,-22-11 0 0,22 11 0 0,-11 0 0 0,11 0 0 0,0-10-1 0,0 10 2 0,0 0-1 0,0 0 0 0,-12 0 0 0,24 0-1 0,-1 0 1 0,11 0 0 0,-2 10 0 0,3-10 0 0,-1 0 1 0,-1 0-1 0,11 0 0 0,-9 11 0 0,10-11 0 0,-1 0 0 0,-10 0 0 0,21 11 0 0,-21-11 0 0,0 0 0 0,-1 0 0 0,2 0 0 0,-2-11 0 0,0 11 0 0,2 0 0 0,-1 0 0 0,-12 0 0 0,23 11-1 0,0-11 1 0,-12 11 0 0,0-11-1 0,12 11 0 0,-21-11 2 0,8 0-1 0,3 0 0 0,-13 11 0 0,2-11 1 0,-12 0-2 0,11 0 2 0,-11 0-2 0,0 0 1 0,11 0 1 0,-11-11-2 0,0 11 1 0,11-11 0 0,-11 11 0 0,10 0 0 0,-10-11 0 0,0 11 1 0,0 0-1 0,-10-11 0 0,-1 11 1 0,11 0-2 0,-11-11 1 0,0 1-1 0,11 10-3 0,0 0-18 0,-12-11-5 0,12 0 25 0,0 11-4 0</inkml:trace>
  <inkml:trace contextRef="#ctx0" brushRef="#br0" timeOffset="1">14363 11167 7 0,'0'0'0'0,"0"0"3"0,-12 0-3 0,12 0 0 0,0 0 0 0,0 0 0 0,0 0 0 0,-10 11 0 0,10-11 0 0,0 0 0 0,10-11 0 0,2 0 0 0,-1 11 0 0,-11-11 0 0,0 11 0 0,10 0 0 0,-10 0 0 0,-10 11 0 0,10-11 0 0,0 0 0 0,0 11 0 0,0 0-10 0</inkml:trace>
  <inkml:trace contextRef="#ctx0" brushRef="#br0" timeOffset="2">13667 9634 11 0,'0'0'0'0,"-12"0"0"0,24 0 0 0,-12 0 0 0,10 12 0 0,2 8 0 0,-1 2 0 0,-1 11 0 0,2-1 0 0,-12 1 0 0,11 0 0 0,-2-1 0 0,3 1 0 0,-12-22 0 0,0-11 0 0,0 0 0 0,11-11 0 0,-1-11 0 0,2-21 0 0,9 10 0 0,1 0 0 0,21 1 0 0,-10 32 0 0,-1 0 0 0,-20 11-1 0,9 10 1 0,-9 2 0 0,-12-2 0 0,-12 1 1 0,12 0-1 0,-10-1 0 0,-1 1 0 0,11 10 0 0,0-21 0 0,-12 11 0 0,12-11 0 0,-10 0-1 0,-1-11 1 0,11 0-10 0</inkml:trace>
  <inkml:trace contextRef="#ctx0" brushRef="#br0" timeOffset="3">13742 9688 11 0,'0'0'0'0,"-20"-22"0"0,20 11 1 0,11-10-2 0,10-12 1 0,-10 11 0 0,11 11 0 0,11 1-1 0,-23 10-9 0</inkml:trace>
  <inkml:trace contextRef="#ctx0" brushRef="#br0" timeOffset="4">14253 9503 10 0,'0'0'0'0,"-9"-21"0"0,9-1 0 0,0 0 0 0,0 0 0 0,0-10 0 0,0 10 1 0,-11 0-1 0,11 11 1 0,-22 11 1 0,11 0 1 0,-11 0-2 0,11 11-1 0,0 11 0 0,-10 11 0 0,9 10 0 0,2 11 0 0,10 1 0 0,-11-12 0 0,11-10 0 0,0-10 0 0,21-14 0 0,2 13 0 0,9-11-1 0,11-11 1 0,-11 0 0 0,1-11 0 0,0 0 1 0,-11-9-1 0,-12 8 0 0,13-10 0 0,-23-11 1 0,0 22 0 0,0-21 0 0,-11 21-1 0,11-11 1 0,-12 11-2 0,2 1 1 0,10 10 0 0,0 0-1 0,0 10 0 0,0 1 1 0,0 0 0 0,10 0-1 0,13 0 0 0,-1 0-2 0,10 0 0 0,-11-1 2 0,24-10-9 0</inkml:trace>
  <inkml:trace contextRef="#ctx0" brushRef="#br0" timeOffset="5">14842 9612 22 0,'-22'0'8'0,"11"0"-11"0,11 0-7 0,11 0 3 0,-1 0 5 0,2 0-6 0</inkml:trace>
  <inkml:trace contextRef="#ctx0" brushRef="#br0" timeOffset="6">14309 11047 9 0,'0'0'1'0,"0"-11"-1"0,0 22 0 0,0-11 0 0,0 11 0 0,10-11 0 0,-10 0 0 0,0 0 0 0,12 0 0 0,-12 0-1 0,10 0-8 0</inkml:trace>
  <inkml:trace contextRef="#ctx0" brushRef="#br0" timeOffset="7">16494 11178 6 0,'0'0'0'0,"11"11"0"0,-1-1 0 0,2 1 0 0,-1 0-1 0,-11 0 1 0,0-11 0 0,0 11-5 0</inkml:trace>
  <inkml:trace contextRef="#ctx0" brushRef="#br0" timeOffset="8">14211 11134 11 0,'-11'0'0'0,"-1"0"0"0,2 0 0 0,10 11 0 0,0 0 0 0,0-11-1 0,0 0 1 0,10 11 0 0,-10-11 0 0,12 11 0 0,-12-11 0 0,11-11 0 0,-1 11 0 0,2-11-10 0</inkml:trace>
  <inkml:trace contextRef="#ctx0" brushRef="#br0" timeOffset="9">14188 11102 9 0,'0'0'0'0,"0"-11"1"0,-10 0-1 0,10 0 0 0,-11 0 0 0,11 11 0 0,0-11 0 0,0 11 0 0,-11 0 0 0,11 0 0 0,-10 0 0 0,10 0 0 0,-11 0 0 0,11 11 0 0,0-11 0 0,0 11 0 0,0 11 0 0,0 0 0 0,0-1 0 0,0 1 0 0,11 0 1 0,-11-11-1 0,10-1 0 0,1 1 0 0,-11-11 0 0,11 0 0 0,-1-11 0 0,-10 1 0 0,12-1 0 0,-12 0 0 0,11 0 0 0,-11 0 0 0,0 11 0 0,0 0 0 0,0-11 0 0,0 11 1 0,-11-11-1 0,-1 11 0 0,12-10 0 0,-10-1 0 0,-1 0 0 0,11 11 0 0,-11 0 0 0,11 0 0 0,0 11 1 0,0 0-1 0,0 10-1 0,0 1 1 0,0 11 1 0,0-12-1 0,0 1 0 0,11 11 0 0,-11-22 0 0,11-1 0 0,-1-10 1 0,-10 0-1 0,23 0 1 0,-13 0 0 0,-10-10 0 0,12-1 0 0,-12-11 0 0,11 11 0 0,-2-11-1 0,-9 11 0 0,0 1 0 0,0-1 1 0,-9 0-1 0,-2 0 1 0,-11 0-1 0,-1 0 1 0,-9 11-1 0,22 0 0 0,-13 0 0 0,13 0 0 0,-1 11 0 0,11-11-1 0,0 11 1 0,0 0 0 0,0 0 0 0,11 0 0 0,-1-11 0 0,2 10 0 0,-1-10 0 0,-1 0 0 0,12 0 0 0,-12-10-4 0,13 10-2 0,-1 0 5 0,-11-11-10 0</inkml:trace>
  <inkml:trace contextRef="#ctx0" brushRef="#br0" timeOffset="10">16473 11221 6 0,'0'0'0'0,"0"0"1"0,-11-11-1 0,11-10 0 0,0 10 0 0,11 0 0 0,-11 0 0 0,0-11 0 0,-11 22 0 0,11 0 0 0,-12 0 0 0,12 0 0 0,0-11 0 0,0 11 0 0,0-10 0 0,0 10 0 0,0 0 0 0,-10-11 0 0,-1 11 0 0,-1 0 0 0,2 0 1 0,10 0-1 0,-10 0 0 0,10 11 0 0,0-11 0 0,-12 0 0 0,12 10 0 0,0 1 0 0,0 0 1 0,0 0 0 0,0 0 0 0,0 0 0 0,0-11-1 0,12 11 0 0,-12-1 0 0,0-10 0 0,10 0 0 0,0 0 1 0,-10 0-1 0,12 11 1 0,-1-11 0 0,-1 0 0 0,2 0 0 0,-1-11-1 0,-1 11 0 0,-10 0 1 0,0-10 0 0,11 10 0 0,-11 0-1 0,0-11 0 0,0 11 1 0,0 0-1 0,0-11 0 0,0 0 0 0,0 11 0 0,-11-11 0 0,11 11 0 0,-10-11 0 0,-1 11 0 0,11 0 1 0,-12 0-1 0,12 0 0 0,0 0-1 0,-10 11 2 0,10-11-2 0,0 11 1 0,-11 0 0 0,11 0 0 0,0 0 1 0,-12 10-1 0,12-10 0 0,0 0 0 0,0 0 0 0,0 11-1 0,0-22 2 0,12 11-2 0,-1-1 1 0,-1-10 0 0,-10 11 0 0,12-11 0 0,-12 0 1 0,11-11-1 0,-1 11 0 0,1-10 1 0,0-1-1 0,-1-11 0 0,2 11 1 0,-12 0-1 0,11 0 1 0,-11-10-1 0,-11 10 1 0,11 0 0 0,-12-11-1 0,2 11 0 0,-1 0 0 0,0 1 1 0,11-1-1 0,-10 11 0 0,10 0 0 0,-11 0 0 0,-1 0 0 0,2 11 0 0,-1-1 0 0,-1 12 0 0,2 0 0 0,-12 0 0 0,12-1 1 0,-1 1-1 0,11 0 0 0,0 0 0 0,0-12 0 0,11 1 0 0,-1 0-1 0,-10 0 1 0,22-11 0 0,-12 0 0 0,2 0 1 0,-1 0 1 0,-11-22 1 0,10 11 0 0,-10-10-1 0,0-1-2 0,0-22 1 0,0 12 0 0,-10-1-1 0,-13 12-1 0,3-1 0 0,-2 11-3 0,0 11-4 0,-1 0-6 0,13 22 8 0,10 10-1 0</inkml:trace>
  <inkml:trace contextRef="#ctx0" brushRef="#br0" timeOffset="11">16407 11221 7 0,'-10'0'0'0,"-12"0"3"0,0 0 4 0,11 0 1 0,-1 0 1 0,2 0-1 0,10 0-4 0,0 0-2 0,-10 0 1 0,10 0 2 0,-11 0 1 0,0 0-2 0,0 11-2 0,11-11-1 0,0 0-1 0,0 0 0 0,0 0-1 0,0 0-3 0,0-11 2 0,11 11-1 0,0-11-6 0,0 11-9 0,-1 0 0 0,12 0 11 0,0 0 6 0,-1-11-5 0</inkml:trace>
  <inkml:trace contextRef="#ctx0" brushRef="#br0" timeOffset="12">13134 15712 8 0,'0'-10'0'0,"0"10"0"0,-10 0 0 0,20 0 0 0,0 10 0 0,2 1 0 0,-1 11 0 0,11-12 0 0,0 2 1 0,-1 9-1 0,1 12 0 0,0-1 0 0,-1 12 0 0,-9-23 1 0,-2 1-1 0,-10-1 2 0,0 2 1 0,0-23 1 0,0 11 2 0,-10-11 0 0,-2-11-2 0,2-12-3 0,-1-20-1 0,-1 0 0 0,-9-11 0 0,10 0 0 0,1 10 0 0,-1 23 0 0,11-13-1 0,0 24-3 0,0-1-9 0,11 1 3 0,-1 10 9 0,1 10-6 0</inkml:trace>
  <inkml:trace contextRef="#ctx0" brushRef="#br0" timeOffset="13">13341 15527 5 0,'0'0'1'0,"0"0"-1"0,11 0 0 0,11 0 0 0,-11 11 0 0,10 23 0 0,-10-3 1 0,-1 13 2 0,2-12 0 0,-1 1 0 0,11 0-2 0,-12-11 0 0,12-12-1 0,-11 1 0 0,-11-11-5 0,10 0-1 0,-10-21 5 0,0-1-5 0</inkml:trace>
  <inkml:trace contextRef="#ctx0" brushRef="#br0" timeOffset="14">13329 15320 16 0,'0'0'0'0,"-20"-10"12"0,8 20-14 0,12-10-4 0,22 22-5 0,11-11 2 0</inkml:trace>
  <inkml:trace contextRef="#ctx0" brushRef="#br0" timeOffset="15">13504 15462 9 0,'-22'0'4'0,"22"11"-4"0,0 0 0 0,10 10 0 0,13 1 0 0,-1 0-1 0,0 10 1 0,-12 1 0 0,1-10 0 0,-11-2 1 0,0 0 0 0,0-10 0 0,0-11 0 0,10-11 0 0,-10-10-2 0,0-23 0 0,0-10-1 0,0 10 0 0,0 12 1 0,12-1 1 0,-12 11 0 0,0 11 0 0,11 11 1 0,0 0 0 0,0 0-1 0,-1 22 1 0,0 0 0 0,12 0-1 0,-10-12 0 0,9 12 0 0,-9-11 0 0,8 11-1 0,3 1-3 0,-13-3 1 0,13-9 3 0,-13 0-6 0</inkml:trace>
  <inkml:trace contextRef="#ctx0" brushRef="#br0" timeOffset="16">13820 15156 6 0,'0'0'0'0,"-12"-10"1"0,12 20-2 0,-10-10 1 0,10 23 0 0,0-1 1 0,0 10-1 0,10 1 2 0,-10 21 0 0,12-10-1 0,-2 10-1 0,0-10 1 0,2-22-1 0,-1-12 0 0,11 1-1 0,-22-11 1 0,11-11-1 0,-1-10 1 0,1-12 0 0,0-43-1 0,-11 32 0 0,0 1 1 0,0 10 0 0,-11 1 0 0,0-1 1 0,-10 0 0 0,9 12-1 0,12 10 0 0,0 0 0 0,0 11-1 0,23 11 0 0,-2 21 1 0,12 23-1 0,0-1 1 0,-1 1 0 0,1-1 0 0,10 11 0 0,1 0 0 0,-1 1 1 0,12 11 0 0,-12 9-1 0,12-11 1 0,-12-10-1 0,-21-10 1 0,-1 0 0 0,-21-2 1 0,0-8 1 0,-21-2 1 0,-1-10 1 0,-11 10-1 0,-10-10 0 0,-11-22-2 0,-2 0-2 0,-9-33-5 0,-10 0-10 0,10-21 6 0,-22-12 9 0,54 34-8 0</inkml:trace>
  <inkml:trace contextRef="#ctx0" brushRef="#br0" timeOffset="17">13222 16343 8 0,'0'0'0'0,"0"0"0"0,-11 0 0 0,11-11 0 0,11 0 0 0,-11 0 0 0,21-11 0 0,-10 11 0 0,-1 0 0 0,13-10 2 0,9 10-1 0,-10-22 0 0,11 11 1 0,-1-10-1 0,12-12 0 0,-22 23-1 0,10 10 0 0,-21-11 0 0,-1 22-1 0,-10-11-1 0,12 11-2 0,-12 0 2 0</inkml:trace>
  <inkml:trace contextRef="#ctx0" brushRef="#br0" timeOffset="18">12830 15625 4 0,'0'0'-4'0</inkml:trace>
  <inkml:trace contextRef="#ctx0" brushRef="#br0" timeOffset="19">12818 15637 7 0,'0'0'0'0,"0"10"1"0,0-10-1 0,0 0 0 0,0 0 0 0,12 11 0 0,9 10 0 0,2 33 0 0,9-10 0 0,1 0 0 0,-1-2 0 0,1 3 1 0,-11 8-1 0,-11-9 0 0,10 0 0 0,-10-11 0 0,11-12 0 0,-22 1 0 0,11 0 0 0,0-11 0 0,0 0 0 0,-11-11 0 0,0 0-1 0,10-11 1 0,-10-22 0 0,0 11-8 0</inkml:trace>
  <inkml:trace contextRef="#ctx0" brushRef="#br0" timeOffset="20">12776 15821 8 0,'0'0'0'0,"-11"-11"0"0,11-1 0 0,11-19 0 0,10 9 0 0,0-11 0 0,2 0 0 0,19 22 1 0,-9 1-1 0,12 10 0 0,-2 0 0 0,0 21 0 0,-21 12 0 0,0 0 0 0,-11 10 0 0,-11 1 1 0,0-1 0 0,0 0 2 0,0 0 1 0,-11-9-1 0,11-3 0 0,0-19-2 0,0-1 0 0,11 0-1 0,11-11 0 0,-2 0 1 0,14 0 0 0,-1 0-1 0,-1 0 1 0,1 0-2 0,10-11 1 0,0 22-1 0,-20 0 2 0,-14 0-1 0,3-2 1 0,-1 3-3 0,-1-1-5 0,-10 0-4 0,12-22 9 0,-1 0-5 0</inkml:trace>
  <inkml:trace contextRef="#ctx0" brushRef="#br0" timeOffset="21">12818 15647 8 0,'0'0'0'0,"-21"-10"0"0,21-13 0 0,0 1 0 0,0 11 0 0,0 2 0 0,0-3 1 0,0 1-1 0,11 22 2 0,-1 1 0 0,23 30 2 0,-10-9-1 0,-2 10-1 0,12 12 0 0,-12 10 0 0,1-12-1 0,11 14 1 0,-11-2-1 0,-1-11 1 0,-10-12-1 0,0 3 2 0,-1-12 0 0,2-1 0 0,-12 1 1 0,0-11 0 0,0-12-1 0,0-10 0 0,0 0 4 0,-12-32-6 0,-9-1 0 0,-11-32-1 0,-1 0 0 0,1-1 0 0,-1 12-1 0,11 0 1 0,-1-1-2 0,14 1 1 0,-2 11 0 0,11-12 0 0,0 23-1 0,0-12 2 0,11-10-1 0,10 21 1 0,0 22-1 0,-9-11-1 0,21 22 0 0,-1 11 2 0,1 11 0 0,-12 23 0 0,11-14 1 0,-9 3 0 0,-12-3 0 0,0 13 1 0,-11-1 2 0,0-10-1 0,-11 0 1 0,11-12 0 0,-11-10-2 0,11-1-2 0,0-10 0 0,0 0-1 0,0-10 0 0,0-1 1 0,11 11 0 0,-11-10 0 0,11-1 1 0,-1 11-1 0,12-11 0 0,11 11 1 0,10 0-1 0,12 11 0 0,-13 0-1 0,14 20 1 0,-24-8 1 0,-10-12 0 0,-11 10 0 0,-1-9 1 0,2-2-1 0,-12 11-1 0,10-9-2 0,-10-1-20 0,10-11-17 0,2 0 31 0,-12 0 1 0</inkml:trace>
  <inkml:trace contextRef="#ctx0" brushRef="#br0" timeOffset="22">14058 14298 1 0,'0'0'0'0,"-10"-10"0"0,-2-1 0 0,12-11 0 0,0 11 0 0,0 11 0 0,0-11 0 0,12 11 0 0,-12 0 0 0,22 33 0 0,10 21 0 0,12 0 0 0,-12 1 0 0,11-12-1 0,-11 1 1 0,1-1 0 0,-10-10 0 0,-13 0 0 0,2-12 0 0,-12 1 0 0,-12-11 0 0</inkml:trace>
  <inkml:trace contextRef="#ctx0" brushRef="#br0" timeOffset="23">14167 14690 6 0,'-11'0'7'0,"22"0"-10"0,10 0 1 0,24-11-2 0,-13-11 1 0,1 0 2 0,-12 1 1 0,-9 10 0 0,-12-11 1 0,0 0-1 0,0 1 1 0,0-1-1 0,0 11 0 0,0 0 0 0,-12 0-1 0,12 11 1 0,12 11 0 0,-12 0 0 0,20 0 1 0,3 11-1 0,-1-12 0 0,10 1 0 0,-11-11-1 0,13 0 1 0,-23-21-1 0,21 10 1 0,-32-22 0 0,0 22 0 0</inkml:trace>
  <inkml:trace contextRef="#ctx0" brushRef="#br0" timeOffset="24">14374 14320 2 0,'-23'0'6'0,"3"0"-2"0,20 11-4 0,0-11-2 0,20-11-1 0,13 11-4 0,0-11 7 0</inkml:trace>
  <inkml:trace contextRef="#ctx0" brushRef="#br0" timeOffset="25">14514 14364 1 0,'-20'10'7'0,"9"1"-7"0,22 0-1 0,9-11-1 0,3 11 0 0,-1-11-1 0,0 0 3 0,-11 0 0 0,-11 0 0 0,0 0 0 0,0-11 0 0,0 0 0 0,0 0 0 0,0-10 0 0,-11-1 0 0,11 0 0 0,0 1 0 0,-12-1 0 0,24 11 0 0,-12 0 0 0,0 11 0 0,11 0 0 0,-11 0 0 0,10 11 0 0,1 0 0 0,0 0 0 0,-1 0 0 0,13-11 0 0,-23 10 0 0,10-10 0 0,2 0 0 0,-2 0 0 0,-10-10 0 0,10 10 0 0,-10-22 0 0,12 0 0 0,-12-1 0 0,0 13 0 0,0-11 0 0,0 10 0 0,0-12 0 0,-12 13 0 0,12 10 0 0,0 0 0 0,0 0 0 0,12 10 0 0,-12-10 0 0,21 12 0 0,-9-1 0 0,9 0 0 0,-10-11 0 0,10 11 0 0,-9-1 0 0,-1-10 1 0,-1 0-2 0,2-10 1 0,-1-23 0 0,-11 33 0 0</inkml:trace>
  <inkml:trace contextRef="#ctx0" brushRef="#br0" timeOffset="26">14592 13787 0 0,'0'-11'0'0,"-11"1"0"0,-1-1 0 0,12 0 0 0,0 11 0 0,0 0 0 0,12 0 0 0,-1 11 0 0,10 10 1 0,0 12-1 0,2 11 0 0,-1-12 0 0,-12-21 0 0,23 43-1 0,10-9 1 0,-11-3 0 0,-9-9 0 0,-13 0 0 0,2-11 1 0,-1-12 0 0,-11 11 0 0,0-21-1 0,0 0 1 0,0-10-1 0,0-11 0 0,0-23-1 0,0 11 0 0,0-10-1 0,21 10 2 0,-10 11 0 0,-1 12 0 0,13 10 0 0,-12 0 0 0,-11 0 0 0,11 21 0 0,-11-10 0 0,0 12 0 0,0-13 0 0,0 11 1 0,-11-10-1 0,11 0 0 0,-11 11 0 0,0-11 0 0,-11-1 0 0,11-10 0 0,-1 0 0 0,-8 0-1 0,20 0 1 0,0-10 0 0,0 10 0 0</inkml:trace>
  <inkml:trace contextRef="#ctx0" brushRef="#br0" timeOffset="27">15059 13755 0 0,'0'0'0'0,"0"11"0"0,0-11 0 0,11 0 0 0,-11 0 0 0,10 0 0 0,2 0 0 0,-12 0 1 0,11 0 0 0,-11-11 1 0,9-11 0 0,3 0-1 0,-12 0 0 0,0-10 0 0,0-1 0 0,0 11-1 0,-12 12 0 0,12-12-1 0,-9 22-4 0,9 11 1 0,0 0 4 0,0 10 0 0,-11 1 0 0</inkml:trace>
  <inkml:trace contextRef="#ctx0" brushRef="#br0" timeOffset="28">15005 13907 0 0,'-11'0'0'0,"11"0"0"0,0 0 0 0,11-11 0 0,-1 11 0 0,0 0 0 0,-10 0 0 0,12 0 1 0,-2 11 0 0,-10-11-1 0,0 0 0 0,0 0 0 0,0 0 0 0,12 0-2 0,-12 0 2 0,0-11 0 0,0 11 0 0</inkml:trace>
  <inkml:trace contextRef="#ctx0" brushRef="#br0" timeOffset="29">14983 13863 0 0,'0'0'0'0,"-11"-10"0"0,-1-1 0 0,2 11 0 0,0-11 5 0,10 0-4 0,0 11-1 0,10 0 2 0,-10 0-1 0,10 11-1 0,13 0 0 0,-12 0 1 0,10-1 0 0,-11-10 0 0,2 11 1 0,10 0-1 0,-11-11 0 0,-1 11 0 0,-10 0 1 0,12-11-1 0,-12 11 1 0,0-11 1 0,0 0 0 0,0 0 0 0,0 0 1 0,-12 0 0 0,12-11 0 0,-10-11-2 0,-1-10 0 0,-1-1 0 0,12 0-2 0,0-10 0 0,0 21-2 0,0 0-1 0,12 11-7 0,9-10-24 0,-21 21 34 0,12 0 0 0</inkml:trace>
  <inkml:trace contextRef="#ctx0" brushRef="#br0" timeOffset="30">15135 13711 2 0,'0'0'5'0,"-11"11"-3"0,11-11-3 0,11 0 1 0,22-11 0 0,-23 11-1 0,2-11 1 0,-2 0 1 0,-10-10 0 0,0 10 1 0,0 0 0 0,0-22-1 0,0 22-1 0,-10-10 1 0,-2 10 0 0,-9 0-1 0,9 11 1 0,2 0-2 0,-1 11 0 0,-1 11 0 0,12-1 0 0,-9 12 1 0,9 0-1 0,0-1 1 0,0-21 0 0,9 11-1 0,14-11 1 0,-1-11-1 0,11 0 1 0,-23-11-1 0,23-11 0 0,-11 0 1 0,-1-10-1 0,-10-1 0 0,0 0 1 0,-11 12 0 0,0-1 0 0,0-11 1 0,-11 12 0 0,0-1-1 0,1 11 1 0,-1 11 0 0,11 0-1 0,-12-11 1 0,12 11-2 0,0 0 0 0,12 0 0 0,-1 0 1 0,-1 0 0 0,12 0-1 0,0 0 1 0,11 0-1 0,-13 0 2 0,3 11-1 0,-23 0 3 0,10 11 2 0,-10-1-1 0,0 23 1 0,-10-12-2 0,10-10-1 0,-23 11-2 0,14-11 0 0,9-1-1 0,-11-10-8 0,-1 11-9 0,12-22 17 0</inkml:trace>
  <inkml:trace contextRef="#ctx0" brushRef="#br0" timeOffset="31">14679 15201 1 0,'0'0'0'0,"0"-22"0"0,-12-1 0 0,12 3 0 0,0-2 1 0,0-1 0 0,0 2-2 0,12 11 1 0,-12-12 0 0,0 10 0 0,0 12 2 0,0 0 2 0,0 23-2 0,-12-2 0 0,12 12 0 0,12 0-1 0,-2-1-1 0,0-10 1 0,2-11-1 0,9 0 0 0,-9-11 0 0,9 0 0 0,-10 0 0 0,0-11 0 0,-11-11 1 0,10-1-1 0,2-8-1 0,-1-3 1 0,-1 3-1 0,2-3 0 0,-12 3 0 0,11-3-1 0,-22 13 1 0,-1-1 0 0,2 22 1 0,10 0 1 0,-11 0-1 0,11 12 0 0,0 19 0 0,0-9 0 0,11 0 0 0,-1-1 0 0,13-9 1 0,-14-12-1 0,14-12 1 0,-13 2 0 0,13-11-1 0,-1-13 1 0,-12 13 0 0,0-1-1 0,-10 0 0 0,0 12 1 0,-10-1-1 0,0 1 1 0,-23-2-1 0,21 12-1 0,-9 0-2 0,0 0-4 0,21 0 1 0,-11 12 6 0,11-2 0 0</inkml:trace>
  <inkml:trace contextRef="#ctx0" brushRef="#br0" timeOffset="32">14940 14853 3 0,'0'0'6'0,"-22"0"-4"0,22 12-2 0,0-12-1 0,11 0 1 0,0 0-1 0,9 0 1 0,-8 10 0 0,-1 1 0 0,11-1 0 0,-12 1 1 0,0 12-1 0,2-13 0 0,-2-10-1 0,2 0-4 0,-12-22 1 0,11 0 4 0,-1 1 0 0</inkml:trace>
  <inkml:trace contextRef="#ctx0" brushRef="#br0" timeOffset="33">15092 14755 0 0,'0'11'0'0,"11"0"0"0,-11-11 0 0,0 0 0 0,0 0 0 0,9 0 0 0,-9-22 0 0,0 0 0 0,12 1 0 0,-12-12 0 0,0 11 0 0</inkml:trace>
  <inkml:trace contextRef="#ctx0" brushRef="#br0" timeOffset="34">15059 14690 0 0,'0'0'0'0,"-12"0"0"0,2 0 0 0,10 11 0 0,0-11 0 0,0 0 0 0,0-11 0 0,0 11 2 0,0-11 2 0,0 11 2 0,0-11-1 0,0 0-2 0,10 11-2 0,-10-11 0 0,12 22 0 0,9 0 1 0,2 11 0 0,-2 0 0 0,0-1 0 0,-9 1 1 0,9-11 1 0,-9 0 0 0,-2-11-1 0,-10 11 0 0,0-11 0 0,10 0-2 0,-10-11-1 0,12 0 1 0,-12 0-1 0,0-11 0 0,0-10 0 0,-12-1 0 0,2 0 0 0,0-10-1 0,-12 21 1 0,11-10 0 0,-1 21 0 0,12 0 1 0,-10 11-2 0,20 11-3 0,2 0 3 0,-12 10 1 0,21-10 1 0,-9 11-1 0,8 0 0 0,-8-22-1 0,9 11 0 0,-9-11 1 0,-1-11 0 0,-11 0 0 0,10-11 0 0,-10 0-1 0,0-10 0 0,0-1 0 0,0 0 0 0,0 1 0 0,-10-1 2 0,-1 22 0 0,-1 11 0 0,12 0-1 0,0 0-1 0,0 0 0 0,12 11-1 0,-12 11 0 0,21-11 1 0,-10 11-1 0,0-12 1 0,11 1 0 0,-11 0 0 0,-11 0 0 0,10-11 0 0,2 0 1 0,-12 0-1 0,0 0 1 0,11 11-2 0,-11-11-9 0,9 0-4 0,3 0 14 0</inkml:trace>
  <inkml:trace contextRef="#ctx0" brushRef="#br0" timeOffset="35">15373 14244 0 0,'0'0'0'0</inkml:trace>
  <inkml:trace contextRef="#ctx0" brushRef="#br0" timeOffset="36">15373 14211 0 0,'-9'10'0'0,"9"13"1"0,-11 10 0 0,11 10 1 0,-12-10-2 0,12-12 1 0,12 1-2 0,-1-11 1 0,-2-11-1 0,3 0 1 0,-12 0 0 0,11 0 0 0,-11-11-1 0,10-11 1 0,-10 1 1 0,0-1-1 0,0-11-1 0,0 12 1 0,0-23 0 0,-10 12 0 0,-1-1 1 0,11 11-1 0,-12 22 0 0,12-11 0 0,0 22-1 0,12-11 1 0,-1 22 0 0,-1 11 0 0,2-23 0 0,10 23-1 0,-1-11 1 0,-10 0 0 0,0-12 0 0,-1 1 0 0,-10 0 0 0,0 0 0 0,0-11 1 0,0 0 0 0,0 0 0 0,-10 0 1 0,-1-11-2 0,11-11 1 0,-11 1-1 0,1-35 1 0,10 14-2 0,0-2 1 0,10 0 0 0,1 23 0 0,0-1-1 0,-1 11 1 0,2 0-1 0,-12 11 1 0,11 0-1 0,-1 22 1 0,2 0 0 0,-12-1 0 0,10-9 0 0,-10-1 2 0,0-11-1 0,10 0 0 0,-10 0 0 0,0 0 1 0,12-23-1 0,-1 2 1 0,-1-12-1 0,-10 1 0 0,0-1 0 0,0 1 0 0,0 22-2 0,0-24-1 0,-10 23-2 0,10 0-3 0,0 11 3 0</inkml:trace>
  <inkml:trace contextRef="#ctx0" brushRef="#br0" timeOffset="37">15853 13668 0 0,'0'0'0'0,"0"11"0"0,0-11 0 0,0 10 0 0,0 12 0 0,0-11 0 0,11 0 0 0,21 0 0 0,-10 0 0 0,11 0 0 0,-12-1 0 0,1 12 0 0,0-11 0 0,-22 11 0 0,11-11 0 0,-11 0 0 0,-11-11 0 0</inkml:trace>
  <inkml:trace contextRef="#ctx0" brushRef="#br0" timeOffset="38">15614 13853 0 0,'-11'10'0'0,"-1"23"0"0,12 1 0 0,12-14 0 0,-1 2 0 0,21-11 0 0</inkml:trace>
  <inkml:trace contextRef="#ctx0" brushRef="#br0" timeOffset="39">15701 13983 0 0,'0'0'0'0,"11"-11"0"0,-2-11 0 0,14 2 0 0,-13-3 0 0,13 12 0 0,-23-11 0 0,10-10 0 0,-10 21 0 0,0-11 0 0,-10 0 1 0,-13 11-1 0,2 1 1 0,9-1-1 0,12 11 0 0,-9 0 0 0,9 11-1 0,9-1 1 0,3 1 0 0,9 11-1 0,-9-11 1 0,20 0 0 0,-21 0 0 0,11-11 0 0,0 11 1 0,-11-11-1 0,-1 0 0 0,0 0 0 0,2-11 1 0,-1 11-1 0,0-11 0 0,-11 0-2 0,0 11 2 0</inkml:trace>
  <inkml:trace contextRef="#ctx0" brushRef="#br0" timeOffset="40">15929 13570 0 0,'0'0'0'0,"-11"-11"0"0,11 0 1 0,0 0 1 0,0 0 0 0,0 11 0 0,-11 0 9 0,-12 22-5 0,3 0-3 0,-2 0-1 0,11-1-2 0,-1 1 0 0,2 0-1 0,10-11 0 0,10 0 0 0,2-1 0 0,-1-10 1 0,11 11 0 0,10-11 0 0,-10 0 0 0,11 0 1 0,-12 0-1 0,1 0 1 0,-12 11-1 0,2 0 0 0,-12 0 0 0,0 0 2 0,-12 11 1 0,2-12-1 0,-12 1 0 0,12 0-1 0,-13 0 1 0,2 0-2 0,-1-11 1 0,10 0-1 0,12 0-2 0,-10 0-7 0,32 0-13 0,-11 0 15 0</inkml:trace>
  <inkml:trace contextRef="#ctx0" brushRef="#br0" timeOffset="41">16212 13755 32 0,'-12'0'7'0,"-9"0"-14"0,21 21-9 0,0-10 0 0</inkml:trace>
  <inkml:trace contextRef="#ctx0" brushRef="#br0" timeOffset="42">15135 15060 1 0,'0'-11'-1'0,"0"11"1"0,0 0 0 0,0 0 0 0,0 0 1 0,0 0 0 0,0 0 0 0,0 11 1 0,0-1-1 0,-11 11 1 0,-10 2 0 0,-2 9-1 0,2 1 0 0,-1 0 0 0,10-12 0 0,2-10-1 0,10 0 0 0,0-11 0 0,0 0 0 0,32-11 0 0,-9-21-1 0,19-12-1 0,-9 12 1 0,0-13-1 0,-11 14 0 0,-22 20 1 0,0 11-2 0,-10 11 2 0,-12 32 1 0,-11 10-1 0</inkml:trace>
  <inkml:trace contextRef="#ctx0" brushRef="#br0" timeOffset="43">879 15190 3 0,'0'0'0'0,"0"0"0"0,-10 0 0 0,10 0 0 0,0 0 0 0,0 0 1 0,0 22-1 0,10-1 0 0,2 23 2 0,-1-1-1 0,0 23 0 0,10-1 1 0,-9 11-1 0,-2-11 0 0,-10 11-1 0,0-11 2 0,0 0 2 0,-10-10 0 0,10-11-1 0,-12 10 0 0,12-21-1 0,0-1-1 0,0-10-1 0,0 0 1 0,12-11-2 0,8-11-3 0,-8 11-5 0,-1-22 0 0,-1 0 8 0,2 0-7 0</inkml:trace>
  <inkml:trace contextRef="#ctx0" brushRef="#br0" timeOffset="44">814 15190 4 0,'0'-11'0'0,"-10"11"0"0,-1-11 1 0,22 11-1 0,-11-12 0 0,33 12 0 0,-11-10 0 0,21 20 0 0,1-10-1 0,9 12 1 0,12-1-1 0,0-11 1 0,23-23 0 0,-1-8 0 0,11-13 0 0,-23 23-1 0,-19-1 1 0,-24 10 0 0,-10 2 0 0,-11 20-1 0,-22 2 1 0,-1 20 0 0,-9-11 0 0,0 2 0 0,-2-1 0 0,2-12 0 0,9 0 1 0,2-10-1 0,10 12 0 0,0-12 0 0,0-12 1 0,0 12-1 0,0 0 0 0,10-10 0 0,2 10 0 0,-1 0 0 0,-1 22 1 0,13-11 0 0,-13 33 1 0,1-12 0 0,10 12 1 0,-9 10 0 0,-1 11 0 0,-1 1 0 0,13-1 0 0,-2 11-2 0,-10 1 1 0,-1-24-1 0,13 2 0 0,-12-23-1 0,0-11 1 0,-1 2 0 0,-10-12 1 0,0 0 1 0,0-11-1 0,0 10 0 0,0-10-1 0,0 12 0 0,-10-12 0 0,10 0-1 0,-22-12 1 0,-1 12 0 0,2-10-1 0,-23-1 0 0,11 11-1 0,-20 0 0 0,-12 0 0 0,-12 21 0 0,-20 1 0 0,-12-1 0 0,-33-9 2 0,56-12 3 0,9-33-1 0,22 23-2 0,34-12-3 0,9 22-13 0,12 0-6 0,23 0 11 0</inkml:trace>
  <inkml:trace contextRef="#ctx0" brushRef="#br0" timeOffset="45">879 14614 0 0,'0'0'0'0,"-10"0"0"0,10 0 0 0,0 21 0 0,0 12 0 0,-10 11 1 0,10-1 0 0,0 2 1 0,-11-3 0 0,11 2 0 0,0-12 0 0,-11 1 1 0,-12 11 0 0,23-34-2 0,-10 1 1 0,10-1-2 0,-11-10 0 0,11 0-4 0,0-21-6 0,0-1 7 0,11-10 1 0</inkml:trace>
  <inkml:trace contextRef="#ctx0" brushRef="#br0" timeOffset="46">814 14559 0 0,'-10'0'0'0,"-1"0"0"0,11 0 0 0,-12 0 0 0,12-11 0 0,0 11 0 0,0 0 0 0,0-10 0 0,12 10 0 0,-1-11 0 0,-1 11 0 0,2 0 0 0,-1 0 0 0,0 0 0 0,0 0 0 0,-1-11 0 0,12 11 0 0,-11-11 0 0,0 11 0 0,0-11 0 0,-1 11 0 0,2 0 0 0,-12 0 0 0,10 0 0 0,-10 0 0 0,-10 11 0 0,10 0 0 0,-12-11 0 0,2 0 0 0,10 0 0 0,-11 11 0 0,11-11 0 0,0 11 0 0</inkml:trace>
  <inkml:trace contextRef="#ctx0" brushRef="#br0" timeOffset="47">837 15091 2 0,'0'0'1'0,"0"0"-1"0,11-10 0 0,-11-1-1 0,21-10 1 0,-11 10 1 0,2-22-1 0,-1 1 0 0,0-11 0 0,0-1 0 0,-11-11 0 0,10 1-1 0,12-11 0 0,-12-12 0 0,2 1 1 0,9 11 0 0,-9 0 0 0,-12 21 0 0,0 12 0 0,0 32 0 0</inkml:trace>
  <inkml:trace contextRef="#ctx0" brushRef="#br0" timeOffset="48">1162 14548 0 0,'45'44'0'0,"-13"10"0"0,23-10 1 0,-2-1 0 0,2 1 1 0,0-12-1 0,10-10 0 0,-12 0 0 0,-8 0 0 0,-13-11-1 0,1-1-4 0,-11 1 0 0,-11 0 4 0</inkml:trace>
  <inkml:trace contextRef="#ctx0" brushRef="#br0" timeOffset="49">3424 14951 5 0,'0'0'0'0,"-10"10"0"0,10 2 1 0,0 20 0 0,0 12 0 0,0 10 0 0,10 22 0 0,2 0 1 0,-2 22 0 0,12 11 1 0,-11-44-1 0,-1-11 2 0,-10 2 1 0,0-14 1 0,0-9-1 0,-10 0 0 0,10-1-1 0,0-11-2 0,-11-9-1 0,11 10 0 0,0-12-1 0,11 1 0 0,-1-11-2 0,2 0-9 0,-1-11-8 0,10-10 8 0,-10-12 9 0,-11 12-5 0</inkml:trace>
  <inkml:trace contextRef="#ctx0" brushRef="#br0" timeOffset="50">3424 14918 3 0,'0'0'-1'0,"0"-11"1"0,-10 11 1 0,20 0-1 0,-10-11 2 0,12 1-1 0,-2-1 0 0,12 11 1 0,11 0 0 0,10 11-1 0,1-11 0 0,10 10 0 0,22-10 0 0,10-10 0 0,-9-1-1 0,-11-11 0 0,-1 0 1 0,-33 11-2 0,-10 0 0 0,-11 11 1 0,-11 0 0 0,0-9-1 0,0 9 1 0,-11 0 1 0,0 0-1 0,0 0 1 0,1 0-1 0,-1 0 1 0,11 0-1 0,11 0 1 0,-1 0 0 0,-10 0-1 0,11 0 0 0,-11 0 0 0,11 0 1 0,-11 9-1 0,11 2 0 0,-11 11 2 0,10 11 1 0,-10-1 0 0,12 22-1 0,-12-10 1 0,11 0-2 0,-1 10 0 0,1-1 1 0,0-8-1 0,11 31 1 0,-1-11-1 0,2-10 1 0,-2 10-1 0,0-11 0 0,2 2 0 0,-13-14-1 0,2-9 0 0,-2-12 1 0,-10 1-1 0,10-22 1 0,-10 0 3 0,0 0-2 0,0-11-1 0,0 0 0 0,-10 1 0 0,-12 10-2 0,1-11 2 0,-24 11-2 0,13 0 1 0,-22 11-1 0,0-1 0 0,-33 12 0 0,-11 0 0 0,-22-1 1 0,12 13-1 0,32-13 2 0,0 1-2 0,20 0 0 0,24 21 0 0,11-21-6 0,21-11-13 0,21-1 4 0,11-10 10 0</inkml:trace>
  <inkml:trace contextRef="#ctx0" brushRef="#br0" timeOffset="51">3489 14168 1 0,'0'0'0'0,"0"0"0"0,0 0 0 0,0 11 0 0,0 11 1 0,0 10-1 0,-10 12 1 0,-1-1 0 0,-1 11 1 0,-8 1-1 0,8-12 1 0,2 12-1 0,-1-1 1 0,-1-21-1 0,2 10 1 0,-1-10 1 0,-1-22-1 0,3 10-1 0,9-10 0 0,-11 0-1 0,11 0 1 0,-12-11-1 0,24 0-2 0,-1-22-8 0,10 1 1 0,0-12 8 0,-9 11 0 0</inkml:trace>
  <inkml:trace contextRef="#ctx0" brushRef="#br0" timeOffset="52">3533 14156 1 0,'0'0'0'0,"0"-10"0"0,0 10 0 0,0 0 1 0,0 0-1 0,0 0 0 0,0 10 1 0,0 13 0 0,11-1 0 0,-11-2 0 0,10 14 2 0,13-12-1 0,-12 10 1 0,20 1 1 0,-8 10-1 0,32 1 0 0,-23-12-1 0,11 12-1 0,12-1 1 0,-13-10-1 0,3 11-1 0,-12-12 2 0,-1 1-1 0,-21-11 1 0,11-1-1 0,-22-10-1 0,11 0 2 0,-11-11-1 0,0 0-1 0,0 0-6 0,11 0-16 0,-11 0 15 0,0 0 3 0</inkml:trace>
  <inkml:trace contextRef="#ctx0" brushRef="#br0" timeOffset="53">891 12309 2 0,'0'0'0'0,"-12"-33"1"0,2 22-1 0,10-22 0 0,-10 12 0 0,10-12 0 0,10 0 0 0,-10 1 1 0,10 10-1 0,-10-11 2 0,12 23 0 0,-12-1 0 0,0 11-1 0,0 0 0 0,0 11 0 0,0 21 3 0,11 23-1 0,-11 21-1 0,11 22-1 0,0 11 0 0,-1-1-1 0,12 12-1 0,-12-1-2 0,2-21 0 0,-1-22 2 0,-1-20-1 0,-10-14 2 0,0-9-1 0,0-22 1 0,0-11-2 0,0-11-2 0,-10-22-3 0,10-9 7 0,0-25 0 0</inkml:trace>
  <inkml:trace contextRef="#ctx0" brushRef="#br0" timeOffset="54">902 11982 4 0,'0'0'0'0,"-11"-11"0"0,11 1 0 0,0-1 1 0,-12 0 0 0,12 11 1 0,12-11 0 0,-12 0 0 0,11 11 0 0,0 0 0 0,10 0-1 0,1 11 1 0,11-11-2 0,10 11 1 0,12-11-1 0,-13-22 1 0,14 0 0 0,9-10 0 0,11-1 1 0,-22 10-1 0,-10 14-1 0,-11-2 0 0,-13 11 0 0,-8 0 0 0,-1 0-1 0,-11 11 1 0,0-11 0 0,0 0 0 0,0 0 0 0,0 9 0 0,-11-9 0 0,11 12 0 0,0-12 0 0,-12 11 0 0,12-11 0 0,0 0 0 0,0 0 0 0,0 11 0 0,0 0-1 0,0 0 1 0,12 21 0 0,-1 1-1 0,-1 10 1 0,2 23-1 0,-1 21 0 0,-11-22 0 0,10 44 0 0,-10-11-1 0,11-1 1 0,0-20-1 0,11-12 1 0,-1 0 0 0,-9-11-1 0,8 1 2 0,3-12-1 0,-13 1 0 0,2-23 0 0,-12 12 1 0,11-11 0 0,-11-11 0 0,0 1 0 0,-11-3 0 0,-1-9 0 0,2 11 0 0,-13-11 0 0,3 0 0 0,-25 0-1 0,-8-11 2 0,-12 2-1 0,-22 9 1 0,0-12 0 0,-11 1 0 0,10 0-1 0,34 11 0 0,10 0-8 0,34-11 6 0,-1 11 2 0</inkml:trace>
  <inkml:trace contextRef="#ctx0" brushRef="#br0" timeOffset="55">1054 11069 6 0,'-11'-33'0'0,"11"23"0"0,0 10 1 0,0 0-1 0,-11 0 0 0,11 10 1 0,-21 12 2 0,9 11 1 0,2 10-1 0,-1 12 1 0,-1 10-2 0,-8 11-1 0,8 0-1 0,-9 11 0 0,-1-11-1 0,0-11 0 0,12-21 1 0,-1-11 0 0,0-2 0 0,0-19 0 0,-1-12 0 0,12 0-2 0,0 0-3 0,23-33-6 0,-1 1 8 0,-2-23 3 0,-20 34-2 0</inkml:trace>
  <inkml:trace contextRef="#ctx0" brushRef="#br0" timeOffset="56">934 10906 6 0,'0'-11'0'0,"0"0"1"0,0-1-1 0,12 12 0 0,20 0 1 0,-11 12-1 0,12 21 1 0,-1-1 1 0,1 12 1 0,11-1 1 0,-11 12-1 0,10-1 0 0,-10 0-1 0,-11 1-2 0,10-12 2 0,-21 1-1 0,21-1-1 0,-20-21 0 0,20 21 0 0,-11-21 0 0,2 0 0 0,-1-11-1 0,-12 11 0 0,0-11 0 0,-10-11 1 0,0 11 0 0,-10-11 0 0,0 10 0 0,-2-10 0 0,-9 0 0 0,-1 11 0 0,11-11 0 0,0-11 0 0,1 11-1 0,10 0-12 0,0 11 4 0,0-11 6 0</inkml:trace>
  <inkml:trace contextRef="#ctx0" brushRef="#br0" timeOffset="57">2968 11971 5 0,'0'0'0'0,"-23"-32"1"0,23 32-1 0,0 0-1 0,12 11 1 0,-1 21 1 0,-11 23 0 0,10-1 0 0,2 11 0 0,-1 22 1 0,-11 0-2 0,10 22-1 0,1-11 1 0,0-22 0 0,-1 0-1 0,2-11 0 0,-1-21 1 0,0-1 0 0,-11-10-1 0,0-22 1 0,0 0-2 0,11-22-1 0,-11 0 1 0,0-22 2 0,0 22 0 0</inkml:trace>
  <inkml:trace contextRef="#ctx0" brushRef="#br0" timeOffset="58">2913 11895 5 0,'0'-10'0'0,"-21"-1"2"0,21 11-1 0,-12-11 0 0,24 11 1 0,-1 0-1 0,-1-11 0 0,22 0 1 0,1 11 0 0,22-11 0 0,0 0 1 0,10-1-1 0,-11 3 0 0,11-2 1 0,1-22-1 0,-13 21-1 0,-8-9-1 0,-2-11 1 0,-10 21-1 0,-12-11 0 0,-21 22 1 0,0-12-1 0,0 2 2 0,0 10-1 0,-10 0-1 0,10 0-1 0,-11 22 1 0,11-11 0 0,0 22-1 0,11 9 1 0,-1 3 0 0,11-2-1 0,2 12 1 0,9 10 0 0,-10 11-1 0,11 0 1 0,-11-11-1 0,10 11 1 0,1 0-1 0,-12-21 1 0,1-1 0 0,-12-10 0 0,13-12 0 0,-23-10 0 0,0-11 1 0,0 0 1 0,-11 0-1 0,-11 0 0 0,0-2-1 0,-11 3-1 0,0 10 1 0,-20-11-1 0,9 11 0 0,-11-11 1 0,-20 10-2 0,10-10 1 0,0 0 0 0,9-11-1 0,-9 0 0 0,33 0 0 0,11-11-6 0,9-11-4 0,12-10 10 0,33-1 1 0</inkml:trace>
  <inkml:trace contextRef="#ctx0" brushRef="#br0" timeOffset="59">2903 11830 4 0,'0'0'0'0,"-23"11"0"0,23-11 0 0,-10 11 0 0,10-11 0 0,0 0 1 0,0 0 6 0,10-11-4 0,2-11-1 0,-1 10 1 0,-1-8-1 0,12-2-1 0,-12-1 1 0,2-19 0 0,9-2-1 0,-9-21 1 0,-1 11-1 0,-11-34 1 0,-11 23-1 0,-1-11 0 0,2 0 0 0,-1 0 0 0,-1 22-1 0,2 21 0 0,10 0 0 0,0 12 0 0,0 10 0 0,10-11-1 0,2 22 0 0,9-11 0 0,-9 11 0 0,20 11 0 0,-11 11 1 0,13 0 0 0,9 10-1 0,-10 12 1 0,21-1-1 0,0 1-1 0,1 10 3 0,10 0-1 0,10 12-1 0,2-1 1 0,-11-10 0 0,-12-1-1 0,-1-12-2 0,-20 3 0 0,0-25 0 0,-21 3 1 0,8-12-2 0,3-11-2 0,-13 0 0 0</inkml:trace>
  <inkml:trace contextRef="#ctx0" brushRef="#br0" timeOffset="60">1412 11579 4 0,'0'-10'0'0,"0"-1"0"0,12 11 0 0,-1-10 0 0,-1-1 0 0,-10 11 0 0,12 0 1 0,-12 11 1 0,10-1 0 0,0 1-1 0,13 22 1 0,-1-1-2 0,-1 1 0 0,-10 0 0 0,22-12-1 0,-12 0 1 0,2 2-4 0,-2-23 0 0,-10 0 1 0</inkml:trace>
  <inkml:trace contextRef="#ctx0" brushRef="#br0" timeOffset="61">869 11613 4 0,'0'0'0'0,"0"0"0"0,0 0 3 0,0 21 1 0,-21 12-2 0,10 21-2 0,11 1 0 0,0-1 0 0,0 33-8 0,11-11 3 0</inkml:trace>
  <inkml:trace contextRef="#ctx0" brushRef="#br0" timeOffset="62">1195 12461 1 0,'-10'-33'0'0,"-1"11"0"0,-1 12 0 0,2-2 0 0,10-9 0 0,-11 11 0 0,-1 10 2 0,12 0 0 0,-9 0-1 0,9 0 0 0,9 10-1 0,3 23 2 0,-1-1-2 0,-1 23 0 0,2-1 0 0,-1-12-1 0,-1 3 1 0,-10-2 0 0,0-10-1 0,12-11 1 0,-12-1 0 0,0 1 0 0,0-11 0 0,-12-11 1 0,12 0-1 0,0-22 0 0,-10 1 0 0,10-12-2 0,-11-10 1 0,-1-12 0 0,2 12 0 0,-1-12 1 0,-1 23 0 0,12 9 0 0,0 2 0 0,0 11 0 0,0-2 0 0,12 2-1 0,-1 10 1 0,11-12 1 0,-1 2-1 0,11-11 0 0,1 9 0 0,-10 1 0 0,-2 0 0 0,-10 1 0 0,0 10 0 0,0 0 0 0,-11 0 1 0,0 10 0 0,10 1-1 0,-10 12 0 0,12 8 0 0,20 46 0 0,-11-34 0 0,-21-21-1 0,12 31 1 0,-12-8 0 0,0-2 0 0,11 1-1 0,-11-33 1 0,10 21-3 0,2 12 3 0,-12-22 0 0</inkml:trace>
  <inkml:trace contextRef="#ctx0" brushRef="#br0" timeOffset="63">3207 12189 3 0,'0'0'0'0,"0"-11"0"0,0 11 0 0,0 0 0 0,0-11 0 0,0 11 0 0,0 0 3 0,0 22-2 0,0 12 1 0,11 8-2 0,-1 2 0 0,2 0 0 0,-12-1 0 0,21 65-1 0,-10-98 1 0,-11 2 1 0,11-1-1 0,-11-11-1 0,10-11-3 0,2-1 2 0,-12 2 2 0,0-22 0 0,-12 9-2 0</inkml:trace>
  <inkml:trace contextRef="#ctx0" brushRef="#br0" timeOffset="64">3196 12243 3 0,'0'0'0'0,"-11"-20"-1"0,22 20 2 0,0-12-1 0,10-10 0 0,2 11 0 0,-13 0 0 0,12-11 0 0,0 1 2 0,-1-1 1 0,2-11 0 0,-2 1-1 0,12 21-1 0,-22 0-1 0,-1 0 0 0,2 22 0 0,-12-11 0 0,0 33 1 0,10-1 1 0,-10 1 1 0,0 10-1 0,10-10-1 0,2 21 1 0,9-21 0 0,2 0-1 0,9-1 0 0,-10-10 0 0,0-1-1 0,-11-9 1 0,-11-2-1 0,0 2-2 0,0-2-7 0,0-10-5 0,-11 11 11 0,0-11 0 0</inkml:trace>
  <inkml:trace contextRef="#ctx0" brushRef="#br0" timeOffset="65">1129 15494 3 0,'0'-10'0'0,"-9"10"1"0,9 0 0 0,0 10 0 0,0 12 0 0,9 22 0 0,3-1-1 0,-1-9 1 0,-1-3 0 0,2 3 0 0,-12-3 0 0,11-9 0 0,-22 0 0 0,-1-1 0 0,12-9 0 0,-10-1 0 0,-1-11-1 0,11 0-1 0,0-11 1 0,-12-11-1 0,3-21 0 0,9 10 0 0,0 11 0 0,0-31-1 0,0-3 1 0,0 2-2 0,9 21 1 0,3 12 0 0,-1 10 2 0,-11 0 0 0,10 0 0 0,2 11 0 0,-1-11 0 0,-1 0-1 0,2-10 1 0,8-1 0 0,3 11 0 0,-13 0 0 0,2 11 0 0,10 0 0 0,-12 0 1 0,12 11 0 0,-1 22 0 0,2-12 0 0,9 1 0 0,-10 11 0 0,11-12 0 0,-13-10-1 0,13 22 0 0,-10-11 0 0,-2 10 0 0,-10 13-5 0,-1 8 5 0,2-41-3 0</inkml:trace>
  <inkml:trace contextRef="#ctx0" brushRef="#br0" timeOffset="66">3653 15440 4 0,'0'0'0'0,"-11"11"0"0,11-11 0 0,0 11 0 0,0-11 0 0,0 11 0 0,-11 0 0 0,11-11 1 0,0 10 1 0,0-10-1 0,0 0 1 0,0 11 1 0,0-11-1 0,0 0 0 0,0 0 0 0,0 0 0 0,0-11-1 0,-12 1-1 0,2-12-1 0,10 11 1 0,-10-11 0 0,-1 11 0 0,11-10-1 0,0-12 0 0,11 0-1 0,-11-10-2 0,10 10 1 0,0-21 1 0,-10 32 2 0,0 11 0 0,-10-1 1 0,10 12 1 0,0 0-1 0,0 12-1 0,0-1 0 0,10 11 1 0,2-11-1 0,10-11 0 0,-1 11 0 0,2-11 0 0,-2-11 0 0,-10 11 0 0,11 0 0 0,-11 0 1 0,-1-11-1 0,2 11 0 0,-12 0 0 0,0 0 2 0,0 11 0 0,0 21-1 0,10 12 1 0,12-1 1 0,-1 12 1 0,2-12-1 0,-2 1 0 0,12-1-2 0,0 1 0 0,-23-23-7 0,23-10-18 0,-23-11 18 0</inkml:trace>
  <inkml:trace contextRef="#ctx0" brushRef="#br0" timeOffset="67">924 15156 0 0,'0'0'0'0,"0"0"0"0,0-10 0 0,0 0 0 0,0-1 0 0,10-11 0 0,2 10 0 0,-12 2 1 0,0 10 1 0,10 0 0 0,-10 0-1 0,0 0 0 0,10 10 0 0,-10 13-1 0,23-1 1 0,-13 10 1 0,2 1-1 0,-1-1 0 0,-1 1-1 0,-10-11 1 0,11 0 0 0,-11-12 0 0,0-10 0 0,0 0 1 0,0-21-2 0,0-1 0 0,0 0 0 0,-11-10-1 0,1-1 1 0,-1 11-1 0,-1 0 0 0,2 12 0 0,10-12 0 0,-11-1-1 0,11 13 1 0,-12-11 0 0,12 10 0 0,0-12 0 0,0 13 1 0,0 10 0 0,0 0 0 0,0 0 0 0,12 0 0 0,-12 0 0 0,21 10-1 0,-9-10 1 0,9 0 0 0,-10 0-1 0,10-10 1 0,-9-1 0 0,-1 1-1 0,-1-2 1 0,2 2-1 0,-1 10 1 0,-11 0 0 0,0 0 0 0,0 0 0 0,0 0 1 0,0 22-1 0,0-12 0 0,0 1 0 0,9-1 1 0,3 2-1 0,-1 10 0 0,-1-12 0 0,13 11 1 0,-13 2-1 0,12-12 1 0,0 10-1 0,-11 1 1 0,-1-11-1 0,-10-11 0 0,0 11 1 0,0-11-1 0,0 11 0 0,-10-11 1 0,-1 0-1 0,-1 0 0 0,2 0 0 0,0 11 0 0,-23-11 0 0,11 0 0 0,-10 11 1 0,-1-11-1 0,10 0 0 0,2 10 1 0,0-10-1 0,10 0 1 0,11 0-2 0,-12 0 0 0,24-10-2 0,-1-12-4 0,21 11 5 0,-32 11 2 0</inkml:trace>
  <inkml:trace contextRef="#ctx0" brushRef="#br0" timeOffset="68">1022 15070 0 0,'0'0'0'0,"0"-10"0"0,0-1 0 0,10 0 0 0,-10-11 0 0,11 11 1 0,-11 11 0 0,0 11 1 0,-11 11-1 0,11 0 1 0,-10-1-1 0,-1 12 1 0,-11-11 0 0,22-12 1 0,-11-10-2 0,11 0 0 0,11 0-1 0,-1-21-2 0,13-13 0 0,-2 13-1 0,0 0 0 0,-9 21 1 0,-1-11 0 0,-11 11 2 0,-11 11 1 0,-1 0-1 0,12-1 2 0,-10 11-1 0,-1 2 1 0,11-1-1 0,0-12 0 0,0 0-1 0,11 2 0 0,-1-12 0 0,-10-12 0 0,12-8-1 0,-1-2 0 0,11-1 0 0,-2 2 0 0,3 11-1 0,-13-12 1 0,13 22-1 0,-23 0 1 0,10 0 1 0,-10 11 0 0,-10 0 1 0,-1 10 0 0,-11 1 0 0,-1 0 3 0,3-11 1 0,8 9-1 0,12-20-2 0,0 0-2 0,0 0 0 0,23 0-1 0,9-10 0 0,1 0-3 0,9 10-8 0,-9 0 11 0</inkml:trace>
  <inkml:trace contextRef="#ctx0" brushRef="#br0" timeOffset="69">3501 14820 2 0,'-12'0'0'0,"12"-11"0"0,0 2 0 0,0-3 0 0,12 1 1 0,-12 0 2 0,0 0 4 0,0 11 0 0,0 11-4 0,0 11-1 0,11 21-1 0,0-9-1 0,-1 8 1 0,-10 2-1 0,11-12 0 0,-11-10 1 0,0-11-1 0,0-1 1 0,0-10 1 0,0 0-1 0,-11-10 0 0,11-11-2 0,11-13 0 0,-11-9-2 0,0 11-1 0,-11-12-2 0,11 11 1 0,-10 1 3 0,10 10 2 0,-11 11 0 0,0 11 1 0,-1 0 0 0,2 0 0 0,10 0-1 0,10 0 0 0,2-11 1 0,20 0-1 0,-11 1 0 0,13-1 0 0,-13-11 1 0,12 11-1 0,-22 11 0 0,0-11 0 0,-11 22 0 0,0 0 0 0,0 11 1 0,0 10-1 0,-11 1 0 0,11 1 1 0,11-3 0 0,-11 13 0 0,0-12 0 0,0-9 0 0,10 8 1 0,-10-19-1 0,12-2 0 0,-12 2 1 0,11-12-1 0,-2 0-1 0,14 0 0 0,-13 0 0 0,-10 0-1 0,12 0 1 0,-12 0 0 0,-12 10 0 0,2-10 0 0,-13 11 0 0,3-1 0 0,-13 2 0 0,-1-1-1 0,-8 0 2 0,-2-11 0 0,12 0 2 0,-1 0-3 0,21-11 0 0,12 0-2 0,12 11-4 0,9-22-4 0,23 1-1 0,0-1 10 0,-2 0 1 0,-30 11-2 0</inkml:trace>
  <inkml:trace contextRef="#ctx0" brushRef="#br0" timeOffset="70">3577 14800 2 0,'0'0'0'0,"-11"0"0"0,11-12 0 0,-12 12 0 0,12 0 1 0,-10-11 1 0,10 11 0 0,0 0 0 0,0 0 5 0,0 0-3 0,-11 11-1 0,11 21-1 0,0 13 0 0,-10-14-1 0,-1 13 0 0,0-11 1 0,-11-11 0 0,22-12 0 0,0-10-3 0,10 0 1 0,13-22-1 0,9-10-2 0,12-12-3 0,-23 12 0 0,12-23 2 0,-22 35 4 0,0-14 0 0,-11 34 1 0,0-11 1 0,-11 11 0 0,0 11 0 0,0 0-1 0,-11 21 1 0,12-10-1 0,-12 12 1 0,11-3 0 0,-11-9 2 0,11-10-2 0,11 9 0 0,-10-21-2 0,10 10 0 0,10-20-1 0,11-1 0 0,2-11-2 0,-1 0-3 0,-12 12-1 0,0-1 4 0,-10 1 2 0,0 10 1 0,-10 10 0 0,0 1 1 0,-1 10 0 0,0 2 2 0,0-2-1 0,-1 11 1 0,2-10-3 0,20-11 1 0,-10-1-1 0,12 2 1 0,10-12-1 0,-11-12 1 0,9 2-1 0,-8-1 0 0,-1 1 0 0,0 10 0 0,-22 0-3 0,11 10-5 0,-23 1-3 0,13 11 7 0,-11-22 2 0</inkml:trace>
  <inkml:trace contextRef="#ctx0" brushRef="#br0" timeOffset="71">14341 18767 255 0</inkml:trace>
  <inkml:trace contextRef="#ctx0" brushRef="#br0" timeOffset="72">3033 11776 5 0,'0'-11'-1'0,"0"0"1"0,0-1 1 0,10 2-1 0,-10 10 0 0,0 0 4 0,0 0-2 0,0 10-1 0,0 2 1 0,0-1 0 0,12 0 0 0,-1 11-1 0,-11-13 0 0,11 14 0 0,-11 10-1 0,0-11 0 0,0 10 0 0,0-10 0 0,0-11 0 0,0-11 0 0,0 11 0 0,0-11 1 0,0-11 1 0,0 0-2 0,0-22-1 0,0 12 1 0,0-1 0 0,0 11 0 0,-11-22 0 0,0 12 0 0,11 10-1 0,-12 0 1 0,12 0 0 0,0 0 0 0,12-11 0 0,-1 11 0 0,-11 1-1 0,11-1 2 0,0 11-1 0,-1-11 0 0,0 11 0 0,2 0 0 0,-1 0 0 0,11 0 0 0,0-11 0 0,-12 0-1 0,12 0 1 0,-1-1 0 0,-9 2 0 0,-1 0 0 0,-11-1 0 0,0 11 0 0,-11 0 1 0,11 0-1 0,-12 0 1 0,2 0-1 0,10 11 1 0,0-11-2 0,0 10 0 0,10-10 1 0,2 10 0 0,-12 2 0 0,11-1 0 0,-1 11 0 0,1 10 1 0,0-11-1 0,-1 13 0 0,-10-23 0 0,12 0 0 0,-1 10 0 0,-11-10 0 0,10 11 0 0,-10-11 0 0,0-11 0 0,12 11 0 0,-12-11 1 0,0 11 0 0,-12-11 0 0,12 10-1 0,-10-10 1 0,-1 0-1 0,-1 0 1 0,2 0-1 0,-1 11-1 0,-21-11 1 0,-1 11 0 0,11 0 0 0,-10 0 1 0,21 0-1 0,-11-11 0 0,10 0 0 0,12 0-1 0,0 0-2 0,12-11-1 0,-1 11-5 0,11-11 2 0,0-11 6 0,-12-10 1 0,12 10 0 0,-11 0 0 0,-11-1 0 0,-11 3 1 0,11 20-1 0,-22 0 0 0,12-11 0 0,-2 11 0 0,12-11 0 0,-10 0 0 0,10 11 1 0,10-12-1 0,2 2 1 0,-2-1 2 0,1 1-2 0,0 10 1 0,-11 0-1 0,0 0 2 0,0 0 0 0,-11 21 0 0,-10-11 1 0,9 13-1 0,-9 10-2 0,10-24 0 0,0 3-1 0,11-1-1 0,0-11 2 0,0 0-1 0,11 0 0 0,0-11 1 0,10-1-1 0,-9-8 0 0,-2 20-1 0,12-22 2 0,-1-1-1 0,2 2 0 0,-13 0 0 0,1 10-1 0,-11 11 2 0,-21 11-2 0,-12 21 2 0,0-10 0 0,1 11 0 0,-1-13 0 0,11 3 0 0,1-1 0 0,10-11-1 0,0-11 0 0,11 0 0 0,11 0 0 0,11 0 1 0,-2-22 0 0,14 0 0 0,9 1-2 0,-10-12 1 0,-11 10-2 0,-11 13-1 0,-11-1 0 0,0 1 1 0,-23 20 1 0,2-10 2 0,-11 21-1 0,-1 2 1 0,11-12-1 0,0 11 1 0,1-13 0 0,-1 3 0 0,22-12 1 0,-12 11-1 0,24-11-1 0,-1-11 1 0,11-1-1 0,10-8 0 0,1-2 0 0,-1-1-2 0,-21 13 0 0,0-1 0 0,0 11 1 0,-22 11 1 0,-11 11 0 0,0 0 1 0,-10 0 1 0,21-1-1 0,-11 1 1 0,12 0-2 0,10-11 0 0,10-11 0 0,0 0 2 0,13 0-1 0,9-11-1 0,1 0 1 0,-1-11-1 0,1 11 0 0,-33 11-1 0,0-12-2 0,0 24-2 0,-10 10-7 0,-13 11-3 0,2-12 14 0,10-10-2 0</inkml:trace>
  <inkml:trace contextRef="#ctx0" brushRef="#br0" timeOffset="73">891 11830 3 0,'0'0'0'0,"0"0"-1"0,0-11 1 0,11-1 0 0,0 3 1 0,-11 9 0 0,11-11 2 0,-11 11-1 0,0 0 0 0,10 0 0 0,2 11 1 0,-12 21-1 0,10 1 0 0,0 10 0 0,-10 1-1 0,12-12 0 0,-1 12-1 0,-1-12 1 0,2-21-1 0,9 11 1 0,-10-22-1 0,-11 0 1 0,11 0 1 0,-11 0 0 0,0-11 1 0,0 0-3 0,-11-10 1 0,-10-1 0 0,10 0-1 0,-11 0 0 0,11 11 0 0,-1 1-1 0,12-12 0 0,0 11 1 0,0-11-2 0,0 11 2 0,12-10 0 0,-12-1 0 0,0 11 0 0,0 0 0 0,0 0 1 0,0 11-1 0,0 0-1 0,11 0 1 0,22-12 0 0,-1 3 0 0,1-2 0 0,9 0 1 0,-9-11-1 0,-10 10 0 0,-13 12 0 0,2 0 0 0,-12 0 0 0,-12 12 0 0,-9 10-1 0,-1-11 1 0,11 21 0 0,-1-21 0 0,3 11 0 0,9-11-1 0,0 0 1 0,9 0-1 0,3-1 1 0,9 12 0 0,2-11 1 0,9 0-1 0,-22 0-1 0,13 10 2 0,-13-10-1 0,-10 0 0 0,0-11 1 0,0 11-1 0,-10 0 0 0,-1 0 0 0,-11 0 0 0,0 10-1 0,1-10 1 0,-24 11 0 0,13 0 0 0,-11 0-1 0,0-12 2 0,21 1-1 0,-11-11 0 0,33 0-2 0,0-11-9 0,33-10-1 0,0-12 7 0,9 0 5 0,-30 23-1 0</inkml:trace>
  <inkml:trace contextRef="#ctx0" brushRef="#br0" timeOffset="74">1097 11852 2 0,'0'-11'0'0,"0"11"0"0,0-11 0 0,12 11 1 0,-12 0 1 0,0 0 4 0,-12 11-4 0,12 11 0 0,-10 10-1 0,-13-10 0 0,13 0-1 0,-1 0 1 0,0-12-1 0,1 1 0 0,10 0 1 0,-11-11-1 0,11 0 0 0,11 0 0 0,-1-11 0 0,1-10 0 0,10-1 0 0,2 0-1 0,-13 0 0 0,13 1-1 0,-14 10 1 0,3 11 0 0,-24 11 2 0,3 0-1 0,-2 10 0 0,-1 1 1 0,12 0-1 0,-10-11 0 0,10-1 1 0,0 1-1 0,0-11 1 0,10 0 0 0,2-11 1 0,-1 1-2 0,10-1 1 0,-10 0-1 0,11-11 1 0,-11 11-1 0,-11 0 0 0,0 11 0 0,-11-10 0 0,-1 10-1 0,-21 0 1 0,1 21-1 0,-1 1 0 0,12 11 1 0,-11-12 0 0,10 1 0 0,11 0 0 0,11 0 0 0,0-22 0 0,11 0 0 0,-1-11-1 0,13 0 1 0,-2-11 0 0,0 0 0 0,2-10 0 0,-1 21 0 0,-11-11 1 0,-11 0-1 0,9 1 0 0,-18 10 0 0,-2 0 0 0,-1 0 0 0,-21 11 0 0,12 0 0 0,10 22 1 0,-22 0-1 0,23-1 0 0,-1 1-1 0,-1 0 2 0,12-1-1 0,0 1-1 0,0-22 0 0,12 11 2 0,-1-11-1 0,-1-11 0 0,13 0 0 0,9-10 0 0,-10-1 0 0,-1 0 0 0,2 11-1 0,-23 0 0 0,0 1 0 0,0 10 1 0,-23 0 0 0,-10 10 0 0,12 12 1 0,-11 11 0 0,-1-12 0 0,11 1 1 0,0 0-1 0,12-11 0 0,10 0-1 0,10-11 0 0,2 0 0 0,20-11-1 0,-11 0 2 0,23-11-1 0,-11 0 0 0,-12 22 0 0,-9-10-1 0,-1 10 1 0,-2 0 0 0,-9 10 0 0,-9 12 0 0,-2 0 0 0,-1 0-1 0,2-11 2 0,-1 10-1 0,11-10 0 0,0 0 0 0,0-11 1 0,11 11-1 0,-1-11 0 0,13 0-5 0,9 0-12 0,1-11 16 0</inkml:trace>
  <inkml:trace contextRef="#ctx0" brushRef="#br0" timeOffset="75">793 12135 3 0,'0'0'0'0,"11"-11"0"0,-1-11 0 0,2 11 0 0,10-11 0 0,-11 11 0 0,-11 1 0 0,0-1 0 0,0 11 1 0,-11 0 1 0,0 11-1 0,0-1 0 0,-1 12 1 0,2 11-1 0,10-11 0 0,0-1 0 0,0 12 0 0,10 1-1 0,2-3 0 0,-1 3 0 0,21-3 0 0,-10-9 0 0,0 0 0 0,11-1-1 0,-1 1 0 0,1-22-1 0,-1 12-5 0,1-12 5 0,-33 0 1 0</inkml:trace>
  <inkml:trace contextRef="#ctx0" brushRef="#br0" timeOffset="76">728 12526 3 0,'0'0'0'0,"0"0"0"0,0-33 0 0,0 23 0 0,0-1 0 0,-12 0 1 0,12-1-1 0,0 2 2 0,-10 10 0 0,10 0 1 0,0 10-2 0,0 2 0 0,0 20 0 0,0-11 1 0,0 13-1 0,22-12 1 0,-11-1-2 0,22 1 0 0,-12 0 0 0,12-11 0 0,0 0 0 0,-13-1-1 0,3-10 0 0,-12 0-2 0,0 0-4 0,-1 0 1 0,-10 0 6 0,0 0-1 0</inkml:trace>
  <inkml:trace contextRef="#ctx0" brushRef="#br0" timeOffset="77">716 12939 1 0,'-10'0'0'0,"10"-11"1"0,0 11-1 0,10 0 0 0,-10 0 0 0,12 0 1 0,9 11-1 0,2 0 0 0,-2 0 0 0,0 0-1 0,2 0 1 0,-1-11 0 0,-12 12-1 0,0-12 0 0,-10 9 1 0,-10 2 0 0,10-11 0 0</inkml:trace>
  <inkml:trace contextRef="#ctx0" brushRef="#br0" timeOffset="78">716 13178 0 0,'-10'0'0'0,"-1"12"0"0,0 9 0 0,1 1 0 0,-1-11 0 0,-1 10 0 0,2 2 0 0,10-2 0 0,0 12 0 0,0 9 0 0,10 3 0 0,2-13 0 0,9 1 0 0,1-13 0 0,0-8 0 0,11-1 0 0,10-11 0 0,-10-11 0 0,-1-10 0 0,1-1 0 0</inkml:trace>
  <inkml:trace contextRef="#ctx0" brushRef="#br0" timeOffset="79">749 13559 0 0,'0'0'0'0,"-10"0"0"0,-1 11 0 0,-1 11 0 0,2 10 0 0,-1 1 0 0,0-1 1 0,11 1 0 0,0 0-1 0,22-1 0 0,0-10-1 0,-1 11 1 0,23-12-1 0,-33 1 1 0</inkml:trace>
  <inkml:trace contextRef="#ctx0" brushRef="#br1" timeOffset="80">23388 5078 45 0,'0'0'35'0,"-11"0"-12"0,-1-11-9 0,24 0-6 0,21-32-6 0,10 10-3 0,23-32 0 0,10 10 0 0,10-10 0 0,-21 0-6 0,0 22-16 0,0 9-38 0,-20 3 31 0,-34 19 28 0</inkml:trace>
  <inkml:trace contextRef="#ctx0" brushRef="#br1" timeOffset="81">869 12091 2 0,'0'0'0'0,"0"0"1"0,-10 0 0 0,10 0 0 0,10 11 0 0,-10 0 3 0,0 0 2 0,0 21 3 0,0 1 0 0,-10 1-1 0,10 8-1 0,0 2-1 0,0 0-2 0,10-1 0 0,0-11-1 0,13 1 1 0,9-11 0 0,0-1-1 0,13-11 1 0,-2 2-3 0,12-12 0 0,-12-12-1 0,-21 12-1 0,-11 12-10 0,-1-12-16 0,-10 33-10 0,-21-1 30 0</inkml:trace>
  <inkml:trace contextRef="#ctx0" brushRef="#br1" timeOffset="82">618 12743 5 0,'0'-10'5'0,"-9"10"-2"0,-2 32-3 0,-1-10 0 0,12 21 0 0,0-10 1 0,0 11 1 0,0-12 1 0,23 1 1 0,-2 10-2 0,12 2-1 0,-1-14 0 0,1 3 0 0,0-13 0 0,-1-11-1 0,23 2 0 0,-24-12 0 0,14 0-1 0,-13 0-3 0,-10 0-11 0,-11 10 6 0,-22 23 9 0</inkml:trace>
  <inkml:trace contextRef="#ctx0" brushRef="#br1" timeOffset="83">674 13407 1 0,'-11'-11'2'0,"-1"11"1"0,2 0 0 0,10 0 2 0,0 0-1 0,0 11 1 0,0 0 2 0,10 20 0 0,-10 3-2 0,12-3 0 0,-1 3-1 0,-1-1 0 0,1-1-1 0,0-10 0 0,11 0-3 0,-1-11-1 0,11 0-1 0,-9-11 0 0,10 0 0 0,-11-11 0 0,-2 11 0 0,3 0-2 0,-1-11-10 0,-12 11-9 0,2 0 14 0</inkml:trace>
  <inkml:trace contextRef="#ctx0" brushRef="#br1" timeOffset="84">618 13995 0 0,'0'-12'0'0,"0"12"0"0,-9 0 2 0,9 0-1 0,9 0 0 0,3 12 0 0,9-2 0 0,2 1-1 0,9-1 1 0,-10-10-1 0,11 0 0 0,-13 0-1 0,13 0 0 0,-10-10 0 0,-1 10-2 0,-12 0 2 0</inkml:trace>
  <inkml:trace contextRef="#ctx0" brushRef="#br1" timeOffset="85">684 14342 0 0,'0'-11'0'0,"0"-11"0"0,0 11 0 0,11-10 1 0,-11 10 3 0,11 0-1 0,-1 0 0 0,-10 11-1 0,12 11 1 0,-1 0-1 0,-1 21 0 0,-10 1 0 0,12 10 0 0,-1 1 1 0,-2 10 0 0,3-10 0 0,21-12-1 0,-11 1-2 0,-1-22 0 0,12 11-1 0,-1-22-1 0,-10 0-2 0,11-11-6 0,-11 0-3 0,-1 0 8 0</inkml:trace>
  <inkml:trace contextRef="#ctx0" brushRef="#br1" timeOffset="86">879 14842 1 0,'0'0'1'0,"55"0"2"0,-11 0-2 0,32-11-1 0,-1-11-2 0,13 1-1 0,-66 21 2 0</inkml:trace>
  <inkml:trace contextRef="#ctx0" brushRef="#br1" timeOffset="87">13352 18746 255 0,'0'0'0'0,"0"-55"0"0</inkml:trace>
  <inkml:trace contextRef="#ctx0" brushRef="#br1" timeOffset="88">1663 11754 4 0,'0'-12'2'0,"0"12"-2"0,10-10 1 0,13 10-1 0,-1 22 1 0,10 0-1 0,1 0 0 0,-11 10 0 0,-1 1 0 0,1 10 2 0,-12-21-1 0,2 11 1 0,-12-23 0 0,0 1 0 0,0 11-1 0,-12-11-1 0,2-11 0 0,10 11-3 0,0-22-10 0,10-22 11 0</inkml:trace>
  <inkml:trace contextRef="#ctx0" brushRef="#br1" timeOffset="89">1968 11613 4 0,'0'0'0'0,"-12"-11"1"0,24 11 2 0,20 22 0 0,12 10 0 0,-22 1-1 0,10 10 1 0,1-21 1 0,-11 11 1 0,9-1 0 0,-8-10-2 0,-12 0-1 0,-11 0 2 0,0-12-2 0,-22 12-1 0,10-11-1 0,2 0-1 0,10-11-10 0,0 0-12 0,0-22 15 0,0 0 8 0,0 12-2 0</inkml:trace>
  <inkml:trace contextRef="#ctx0" brushRef="#br1" timeOffset="90">2413 11537 8 0,'0'-11'3'0,"0"-1"6"0,0 24-4 0,11 20-4 0,-11 12 1 0,0-2-1 0,0 3 2 0,0-13-1 0,0 1-1 0,10-11-1 0,-10 0 0 0,12-13 1 0,-1-9-2 0,11 0-5 0,-2-9-14 0,3-2 13 0,-13 0 5 0</inkml:trace>
  <inkml:trace contextRef="#ctx0" brushRef="#br1" timeOffset="91">2794 11526 29 0,'0'0'5'0,"33"0"-3"0,10 32-3 0,-10 1 1 0,9 10-2 0,-9 23-2 0,-21-12-3 0,-1 22-7 0,-11 33 6 0</inkml:trace>
  <inkml:trace contextRef="#ctx0" brushRef="#br1" timeOffset="92">1673 14777 0 0,'23'23'0'0,"19"8"0"0,-8-9 0 0,-1 11 0 0,-12 11 1 0,11-13 0 0,-20 3 0 0,9-3-1 0,-21 13 1 0,11-23-2 0,-11 2-2 0</inkml:trace>
  <inkml:trace contextRef="#ctx0" brushRef="#br1" timeOffset="93">1988 14712 0 0,'0'0'0'0,"0"0"0"0,0 0 0 0,23 0 0 0,20 21 1 0,-11 1 0 0,13 11 0 0,-23-1 2 0,9 1 1 0,3 0-1 0,-13 11-1 0,1-13-1 0,-11 3 1 0,-11-13-1 0,0 1-1 0,-11-11-1 0,-1 0-5 0,12-11-3 0,-10-11 6 0,10-12 3 0,0 2 0 0</inkml:trace>
  <inkml:trace contextRef="#ctx0" brushRef="#br1" timeOffset="94">2392 14548 0 0,'0'0'0'0,"-11"-10"1"0,22 20-1 0,31 1 1 0,3 11 1 0,-2 0 1 0,0 10 1 0,12-10 1 0,-11 11-1 0,-1 10 0 0,-10-10 0 0,-12 1 0 0,-21 8 0 0,0-9-1 0,-11 10-1 0,1-21-3 0,-1-1-10 0,-1-9-9 0,12-12 11 0,0 0 9 0,-10-12 0 0</inkml:trace>
  <inkml:trace contextRef="#ctx0" brushRef="#br1" timeOffset="95">3066 14451 4 0,'-11'-11'6'0,"11"22"-8"0,11 10 2 0,11 12 1 0,-2 0 1 0,3 10-1 0,-12-10 0 0,0 10 0 0,-1 1 2 0,-10 10-2 0,12-9-5 0,-2 8-8 0,-10-10 10 0,0-21 2 0</inkml:trace>
  <inkml:trace contextRef="#ctx0" brushRef="#br1" timeOffset="96">14253 18680 255 0,'0'0'0'0</inkml:trace>
  <inkml:trace contextRef="#ctx0" brushRef="#br1" timeOffset="97">3196 11982 3 0,'0'0'0'0,"0"0"0"0,0-11 0 0,0 1 0 0,0-1 3 0,0 11 3 0,0 0-1 0,-11 11-1 0,1-1-1 0,-2 34 0 0,-9 10 0 0,10 1 0 0,0-12 0 0,11 1 1 0,11-12 2 0,11 1-3 0,0-11-2 0,10 10 0 0,12-21-1 0,10 11 0 0,-1-22 0 0,3 0-9 0,-24 0-10 0,1 0 2 0,-23-10 14 0,2-2 0 0</inkml:trace>
  <inkml:trace contextRef="#ctx0" brushRef="#br1" timeOffset="98">3175 12537 2 0,'0'0'1'0,"0"0"-1"0,21 0 3 0,1 11 0 0,0 0 1 0,-1 0 0 0,1-11 1 0,11 9 0 0,-11-9-2 0,21 0-1 0,-10 0-1 0,-11 0-1 0,-12 0 0 0,0 12 0 0,-10-12 0 0,0 0-3 0,0 11-4 0,-10 0-8 0,10 0 9 0,-10 0 5 0,-2-11 0 0</inkml:trace>
  <inkml:trace contextRef="#ctx0" brushRef="#br1" timeOffset="99">3338 12820 2 0,'0'-11'0'0,"0"11"0"0,0 0 0 0,0 0 2 0,-12 0 0 0,12 0 0 0,-10 11 0 0,-1-1 0 0,-1 1 0 0,-9 22 0 0,10 10-1 0,1 1 0 0,-1-1 1 0,11 1-1 0,0-11 0 0,11-1 0 0,21 1-1 0,-10-11 1 0,11-12 1 0,10-10-1 0,0 0 0 0,1 0 0 0,-23-10-2 0,2-2-6 0,-12 2-4 0,10 10 3 0,-21-11 7 0,0 1 0 0</inkml:trace>
  <inkml:trace contextRef="#ctx0" brushRef="#br1" timeOffset="100">3338 13331 2 0,'-12'0'4'0,"2"0"-2"0,10 0-2 0,0 11 0 0,10-11 0 0,2 11 1 0,-1-1 3 0,-2-10 2 0,14 11-2 0,-13-1-3 0,23-10 2 0,-11 12-3 0,0-12 1 0,-11 0-2 0,11 11-5 0,-11-11-3 0,0 0 1 0,-11 0 5 0,0 0 3 0,0 0 0 0,0 0-1 0</inkml:trace>
  <inkml:trace contextRef="#ctx0" brushRef="#br1" timeOffset="101">3381 13624 0 0,'0'0'0'0,"10"-11"0"0,-10 0 0 0,12 1 0 0,-1 10 0 0,-11 0 0 0,0 0 5 0,0 0 5 0,0 0 0 0,-11 0-1 0,11 0-2 0,-12 10-4 0,2 23-2 0,10 0-1 0,-11 10 0 0,-1 1-1 0,12 10 1 0,-9 0-1 0,9-10 2 0,0-1 0 0,9-10-1 0,14-11 2 0,10-11 0 0,-1-1 1 0,23-10-1 0,-12 0 0 0,12 0-5 0,-23 0-13 0,1 0-6 0,0-10 8 0,-33 10 13 0</inkml:trace>
  <inkml:trace contextRef="#ctx0" brushRef="#br1" timeOffset="102">3403 14201 0 0,'0'0'0'0,"-12"0"0"0,2 10 1 0,-1-10 0 0,11 10 1 0,-12 13 0 0,3-1 3 0,-2 10 1 0,-1 1-1 0,12 0-3 0,12-1-1 0,8 12 1 0,3-33-1 0,10 21 0 0,-1-10 0 0,1-11 0 0,11 11 0 0,-23-22-2 0,1 10-4 0,-11 1-5 0,0-11-2 0,0 0 9 0,-11 0 2 0</inkml:trace>
  <inkml:trace contextRef="#ctx0" brushRef="#br1" timeOffset="103">3272 14907 4 0,'0'0'2'0,"21"11"2"0,24 1-1 0,31 9 2 0,11-21-3 0,21 0-6 0,-11 0-9 0,-31 10 10 0</inkml:trace>
  <inkml:trace contextRef="#ctx0" brushRef="#br1" timeOffset="104">4686 16026 10 0,'-11'-10'0'0,"-1"-1"0"0,2 11 0 0,10 0 0 0,-11 11 0 0,11-1 0 0,0 13 0 0,11 10 0 0,-11 10 1 0,22-10-1 0,-11-1 1 0,22 34-1 0,-1-1 0 0,-10 22 0 0,11-11 0 0,-13-22 0 0,3-10 0 0,-13-12 0 0,-10-21 3 0,-10-11 2 0,-13 0 0 0,13-32-3 0,-12-12-2 0,1 2 0 0,9-14-1 0,12 13 0 0,0-1 0 0,12 12 0 0,-1 10 1 0,-1 11-1 0,2 22 1 0,-2 0 0 0,0 11 0 0,2 10 0 0,-1 12 0 0,-1-12 0 0,13 12 0 0,-12-12-1 0,20 13-3 0,-8-3-3 0,-1-9 6 0,-2-12 0 0,-8-9-7 0</inkml:trace>
  <inkml:trace contextRef="#ctx0" brushRef="#br1" timeOffset="105">5154 16332 9 0,'0'0'0'0,"-12"-11"0"0,12 0 0 0,0-11 0 0,0 0 0 0,0 1 0 0,0-1 0 0,-10 11 1 0,-1 0 1 0,-1 0-1 0,2 11-1 0,10 0 0 0,-11 11 0 0,11 22 0 0,0-1 0 0,0 12 0 0,0 10 0 0,0-21 0 0,11 0-1 0,-11-23 1 0,10 12 0 0,2-22 0 0,-1 0 0 0,-1 0 0 0,2 0 0 0,8-22 0 0,-8 1 0 0,-12 10 0 0,0-11 0 0,0-11 0 0,0 12 0 0,0-12 1 0,-12 22-2 0,12-11 1 0,0 22-1 0,0 11 0 0,12 11 1 0,-1 0 0 0,-1 0 0 0,2-1 0 0,9-10-1 0,-10 0 1 0,0 0 0 0,11-11-1 0,-11 0 0 0,-11 0-6 0</inkml:trace>
  <inkml:trace contextRef="#ctx0" brushRef="#br1" timeOffset="106">5328 16103 8 0,'0'0'0'0,"0"-12"0"0,0 3 0 0,0 9 0 0,0 0 0 0,-11 0 0 0,11 9 0 0,0-9 0 0,0 12 0 0,0-1 0 0,0 0 0 0,11 0 0 0,-11 0 0 0,0 0 0 0,9-11 0 0,-9 0 0 0,0 0 0 0,0 11 0 0,0-11-1 0,12 0-6 0</inkml:trace>
  <inkml:trace contextRef="#ctx0" brushRef="#br1" timeOffset="107">5349 16091 7 0,'0'-9'1'0,"0"-13"-1"0,0 11 0 0,0-12 0 0,-12 13 0 0,12 10 0 0,0-11 0 0,0 11 1 0,0 0-1 0,0 0 0 0,-9 21 0 0,9 24 0 0,0-13-1 0,9 12 1 0,-9-22 0 0,12-1 0 0,-1 1 1 0,-1 0-1 0,-10-11 0 0,12-11 1 0,-1 0-1 0,0 0 1 0,0 0-1 0,-11-11 0 0,0 0 0 0,10 11 0 0,-10-22 1 0,0 11-1 0,0-10 0 0,-10-1 0 0,10 0 0 0,0 11 0 0,0 11 0 0,0-11 0 0,0 11-1 0,0 0 1 0,0 0 0 0,10 0 0 0,1 11 0 0,0 0 0 0,-1 11 0 0,13-11 0 0,-13 0 0 0,22 10 0 0,-9-10-1 0,-13 0 2 0,2-11-1 0,-1 0 1 0,-11-11 0 0,0-21 1 0,-11 10 1 0,-1 0-1 0,-9 0-1 0,9 1-1 0,2 10-1 0,-1 0 0 0,11 0-2 0,0 0-2 0,0 11 3 0,11 0 1 0,-1 0 1 0,2 0-8 0</inkml:trace>
  <inkml:trace contextRef="#ctx0" brushRef="#br1" timeOffset="108">4794 16658 7 0,'0'0'0'0,"0"0"0"0,-10 0 0 0,-1 0 0 0,11 0 3 0,0-11 3 0,-12 11 1 0,12-10 2 0,0-2-1 0,12 1-5 0,9-10-3 0,23 0 1 0,21-2-1 0,11-19 0 0,12-3 0 0,9-9 0 0,-10-1-1 0,-1 1 0 0,-8 11 0 0,-24 10-2 0,-22 0-11 0,-11 22-3 0,-9 11 16 0,-12 0-5 0</inkml:trace>
  <inkml:trace contextRef="#ctx0" brushRef="#br1" timeOffset="109">4794 16538 8 0,'0'0'0'0,"0"-11"6"0,-10 11-6 0,20 0-1 0,34-10 2 0,-11-23-1 0,20 0 3 0,12-21 3 0,2 0 1 0,-2 10-3 0,0-10-3 0,0 21-2 0,1 0 1 0,10 1-3 0,-22 10-9 0,-11 0 0 0,-11 22 5 0</inkml:trace>
  <inkml:trace contextRef="#ctx0" brushRef="#br1" timeOffset="110">5174 16810 6 0,'0'-12'0'0,"12"12"0"0,21-10 0 0,-12 10 0 0,11-11 0 0,-20 11 0 0,-1 11 0 0,-11 11 1 0,-11-11 1 0,-11 22-1 0,11-24 1 0,-10 25-2 0,-2-1 0 0,13 10-1 0,-13-10 1 0,23-1-1 0,0-21 0 0,12 0 0 0,9-11 0 0,12-11 1 0,-11-10 0 0,0-1-2 0,-1 0 2 0,-9 11 0 0,-12 11-5 0</inkml:trace>
  <inkml:trace contextRef="#ctx0" brushRef="#br1" timeOffset="111">5121 17049 11 0,'0'-11'8'0,"0"1"-10"0,11 10 0 0,-1-22-2 0,22 11-1 0,13 0 5 0,-13-11-1 0,1 1 1 0,-12 10 0 0,2 0-5 0</inkml:trace>
  <inkml:trace contextRef="#ctx0" brushRef="#br1" timeOffset="112">5447 16863 5 0,'0'0'0'0,"0"0"1"0,-11 0-1 0,11 0 3 0,0-9 1 0,0-2-2 0,11 0 1 0,-1-11-2 0,2 10 0 0,9 2 0 0,1-11-2 0,-12 10-1 0,13 0-7 0,-13 11 5 0,2 0-1 0</inkml:trace>
  <inkml:trace contextRef="#ctx0" brushRef="#br1" timeOffset="113">5620 16680 6 0,'0'0'1'0,"-10"0"2"0,10-12-2 0,0 12-1 0,0 0 1 0,0 12 1 0,10 10 0 0,2-1-1 0,-1 12-1 0,-1-22 0 0,12 10 1 0,-12-11 0 0,2-10 0 0,-1-10 1 0,-1-1-1 0,2-21 0 0,-1 10-1 0,-1-11 0 0,-10 11 1 0,0 1-1 0,-10-1-1 0,10 11 0 0,-11 0 1 0,11 11-1 0,-12 0 1 0,12 11 0 0,0 0 0 0,0 11 0 0,12-11 0 0,9 11 0 0,-10-12 0 0,10 2 0 0,13-12 1 0,-23 0 0 0,9-12 0 0,-8 2 0 0,-1-2 0 0,0-9-1 0,-11-12 1 0,0 1-1 0,0 10 1 0,-11-11-2 0,11 13-2 0,-11 8-4 0,11 1 1 0,0 0 2 0,0 11 2 0,-12 0 2 0,12 11 0 0,0-11-1 0,12 11 1 0,-12 1-5 0</inkml:trace>
  <inkml:trace contextRef="#ctx0" brushRef="#br1" timeOffset="114">6089 16451 5 0,'-23'-21'2'0,"13"10"-2"0,-13 0-1 0,23 11 1 0,-10 0 0 0,10 0 0 0,-10 11 4 0,-2 0 0 0,2-1-2 0,10 1-1 0,-11 11-1 0,11 0 0 0,11 10 0 0,-1-10 0 0,2-11 0 0,-2-11-2 0,0 12-2 0,13-24 2 0,-13 1-1 0,2 0 2 0,-1 0 1 0,-11-21 0 0,0 10 0 0,0 11 0 0,0-11 0 0,-11 12 1 0,-1 10 1 0,2 0-1 0,10 0-1 0,0 10 0 0,10 1 0 0,-10 11 0 0,12 0 0 0,9 0 0 0,-10-1 0 0,0-10 0 0,-1 12 0 0,2-13-3 0,-12 1 2 0,11-11 1 0,-11 0-5 0</inkml:trace>
  <inkml:trace contextRef="#ctx0" brushRef="#br1" timeOffset="115">6187 16397 6 0,'0'0'0'0,"0"-11"6"0,-11 11-5 0,11 0-1 0,0 11 0 0,0 0 0 0,11 11 0 0,-2-1 0 0,3-10 1 0,9 11 0 0,2-11 0 0,-12-11 0 0,10 12 0 0,-11-12 1 0,2-12-1 0,-1 1 0 0,0 0 0 0,-11-11-1 0,0 1 0 0,0-12 0 0,-11 0-2 0,0 1-5 0,11 10 2 0,-12 0 2 0,12 11 3 0,-10 11-1 0,10 0 1 0,0 0-5 0</inkml:trace>
  <inkml:trace contextRef="#ctx0" brushRef="#br1" timeOffset="116">6382 16495 6 0,'0'0'-1'0,"11"0"1"0,10-11 1 0,2-11-1 0,9-10 0 0,-22-1 0 0,2-11 1 0,-1 12-1 0,-1-1 0 0,-10 1 0 0,0 21 0 0,0 0-1 0,-10 11 2 0,-1 11 3 0,-1 0-1 0,2-1 0 0,10 23-1 0,0-11-1 0,0 0-1 0,22-1-1 0,-1 12-5 0,-9-11-1 0,8-1 6 0,-8-21-4 0</inkml:trace>
  <inkml:trace contextRef="#ctx0" brushRef="#br1" timeOffset="117">6740 16462 9 0,'-10'0'3'0,"10"-11"-10"0,0 0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422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4642 11504 1 0,'54'-11'1'0,"88"1"1"0,-1-13-6 0</inkml:trace>
  <inkml:trace contextRef="#ctx0" brushRef="#br0" timeOffset="1">4545 11504 8 0,'0'0'0'0,"43"0"2"0,11-11-2 0,0 11 0 0,11 0 1 0,0 0-1 0,23-10 0 0,-1-2 1 0,0 1-1 0,11 0 0 0,-33 11-12 0</inkml:trace>
  <inkml:trace contextRef="#ctx0" brushRef="#br0" timeOffset="2">4338 11634 10 0,'10'0'0'0,"-10"0"0"0,33-21 0 0,22-1 0 0,21 10 0 0,33 2 0 0,10-11 1 0,0 10-1 0,-9 0 1 0,-3-1-1 0,-9 24 0 0,-42 20-12 0</inkml:trace>
  <inkml:trace contextRef="#ctx0" brushRef="#br0" timeOffset="3">6589 11189 24 0,'-12'-33'0'0,"12"-21"0"0,0 21 0 0,0 22 0 0,0 22 0 0,23 22 0 0,-23-1-21 0</inkml:trace>
  <inkml:trace contextRef="#ctx0" brushRef="#br0" timeOffset="4">4728 11428 13 0,'45'-10'1'0,"8"-2"0"0,3 1-1 0,31 0 0 0,11 0 1 0,21-9-1 0,55-14-1 0,-12 23 1 0,13 0 1 0,-12 22-17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434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18549 5089 12 0,'-22'-33'5'0,"12"22"-2"0,-1 0-3 0,11 11 0 0,0 0-1 0,11 11 0 0,-1 0 1 0,-10 0 0 0,12 0 3 0,8 0 0 0,14 0 2 0,20-1 0 0,22 1-2 0,33-11 1 0,31 0-2 0,13-11-1 0,22 1 0 0,-1-1 0 0,0 0 1 0,0 0-2 0,-12 0 0 0,1 0 0 0,0 0 2 0,12 0-1 0,-12 1 0 0,-11-1-1 0,-21 0 1 0,-1 11-1 0,-22-11 0 0,-20 11 0 0,-12-11 0 0,-22 11 0 0,-22-11 0 0,-9 11-1 0,-13 0 1 0,1 0 0 0,-32 0-31 0,-12 22 23 0,11-11-5 0</inkml:trace>
  <inkml:trace contextRef="#ctx0" brushRef="#br0" timeOffset="1">18212 6611 12 0,'0'0'0'0,"0"0"0"0,33 0-1 0,0 0 1 0,10 0 1 0,11-11-1 0,0 11 1 0,1 0 2 0,10 11-2 0,12-11 1 0,9 11 0 0,23-11 1 0,33 0-1 0,-1 0 1 0,22 0-2 0,21 0 2 0,13 0-1 0,-14 0-2 0,58 0 0 0,-78 11 0 0,0-11 0 0,-22 0 0 0,-10 0 0 0,-13-11 0 0,-20 0 1 0,12 0-1 0,-23-1 1 0,-11 12-1 0,-11 0 0 0,-22 0 0 0,-20 0 1 0,-14 0-2 0,3-10 1 0,-12 10 0 0,-12 0-2 0,3-11-2 0,-2 11-3 0,-11 0-2 0,11 0 6 0,-22 0 2 0,22 0-10 0</inkml:trace>
  <inkml:trace contextRef="#ctx0" brushRef="#br0" timeOffset="2">21540 4360 12 0,'0'0'0'0,"-11"-22"0"0,11 12 0 0,0-1 0 0,20 11 0 0,3 0 0 0,10 0 0 0,-1-11 0 0,1 11 1 0,-11 11-1 0,0 0 1 0,-12-1-1 0,-10 12 2 0,11-11-1 0,-11 11 0 0,0 0-1 0,-11-1 1 0,-10 1 0 0,10-11-1 0,-1 0 1 0,12 11-1 0,0-12 1 0,12 12-1 0,10-11 0 0,-12 11 0 0,23-11-5 0,10-1 1 0,-10-10 3 0,-33 0-11 0</inkml:trace>
  <inkml:trace contextRef="#ctx0" brushRef="#br0" timeOffset="3">21877 4588 15 0,'-22'-31'9'0,"11"31"-5"0,11-12-4 0,0 12-1 0,33 12-4 0,-1-12-4 0,-11 10 8 0,2-10-11 0</inkml:trace>
  <inkml:trace contextRef="#ctx0" brushRef="#br0" timeOffset="4">22138 4360 10 0,'10'-22'0'0,"0"12"0"0,-10 10-1 0,12 0 1 0,9 0 1 0,-21 10-1 0,0 1 0 0,-10 11 0 0,-23 0 0 0,1 10 0 0,9 1 1 0,13-22-1 0,-1-11 0 0,22 11 0 0,-1-11 1 0,23 0-1 0,-1 0-1 0,13 0 1 0,8-11-1 0,-8 0 0 0,-13 0 1 0,-22 11-9 0</inkml:trace>
  <inkml:trace contextRef="#ctx0" brushRef="#br0" timeOffset="5">22203 4262 10 0,'0'0'0'0,"11"-11"0"0,0 33 0 0,20 11 0 0,-19 10 0 0,10-10 0 0,-1 10 0 0,-10-10 0 0,0 1 0 0,-11-14 0 0,0 2 0 0,10 1-1 0,13-13-8 0</inkml:trace>
  <inkml:trace contextRef="#ctx0" brushRef="#br0" timeOffset="6">22714 4175 10 0,'0'-11'-1'0,"0"-10"1"0,0 10 0 0,10 11 0 0,2-11 0 0,-1 0 0 0,-11 11 0 0,-11 0 1 0,-11 0 0 0,-11 11 1 0,1 11-1 0,-1 10-1 0,0 12 0 0,12-1 0 0,10 1 0 0,11-12-1 0,21 1 1 0,1 0 1 0,11-12-1 0,9 1 0 0,-8-11 0 0,-1-11 0 0,-12 0 0 0,11-11 0 0,-20-11 1 0,-1-10 0 0,-1-1-1 0,-20 11 1 0,-1 12-1 0,11-1 0 0,-12 11-1 0,12 0 1 0,0 11 0 0,12 10-1 0,9 1 1 0,1 0 0 0,11 0 0 0,0-12-2 0,-1 12-1 0,1-11 1 0,-23-11-6 0</inkml:trace>
  <inkml:trace contextRef="#ctx0" brushRef="#br0" timeOffset="7">23268 4382 9 0,'0'0'0'0,"11"-22"4"0,-11 11-4 0,0 22-2 0,0-11-1 0,0 22-5 0</inkml:trace>
  <inkml:trace contextRef="#ctx0" brushRef="#br0" timeOffset="8">23007 4099 8 0,'0'0'0'0,"10"-11"0"0,13-10 0 0,-13 10 0 0,13-11 0 0,-12 22 1 0,-1-11-2 0,-10 11 2 0,0 0 0 0,-21 22 0 0,-2 21 0 0,13 1-1 0,-1-1 0 0,22 12 0 0,-11-12 0 0,22 1 0 0,0-12 0 0,-12 1 0 0,11-11 0 0,-21-11 0 0,0-1-1 0,0-10-1 0,-10 0 2 0,10-10-1 0,0-12 1 0,10-11 0 0,2-10-8 0</inkml:trace>
  <inkml:trace contextRef="#ctx0" brushRef="#br0" timeOffset="9">23225 4056 8 0,'0'0'0'0,"0"11"0"0,0 10 0 0,0 23 0 0,-11 21 0 0,0-11 0 0,11 12 0 0,0-12 0 0,11 0 0 0,0-21 0 0,-11 1 0 0,0-24 0 0,0-10 0 0,-11 0 0 0,11-10-8 0</inkml:trace>
  <inkml:trace contextRef="#ctx0" brushRef="#br0" timeOffset="10">22997 4306 8 0,'0'0'0'0,"10"0"0"0,0 0 0 0,35 0 0 0,-2 11-8 0</inkml:trace>
  <inkml:trace contextRef="#ctx0" brushRef="#br0" timeOffset="11">23333 4284 8 0,'0'0'-1'0,"0"-11"2"0,-10-11-1 0,-1 12 0 0,-1-1 0 0,12 11 0 0,12 0 0 0,9 0 0 0,11 0 0 0,1 0 0 0,0 0-1 0,-11 11 1 0,-12-1 1 0,2 12-1 0,-12 0 1 0,-12-11 2 0,-20 21 0 0,11-10 4 0,-1-11-1 0,22 0 1 0,22 0 0 0,10 0-3 0,12-11-3 0,21 11-4 0,-10-11-15 0,-1 10 0 0,-11-10 10 0</inkml:trace>
  <inkml:trace contextRef="#ctx0" brushRef="#br0" timeOffset="12">18461 5502 10 0,'0'0'0'0,"0"-10"1"0,33 10-1 0,0-12 0 0,22 12 1 0,10-11-1 0,0 0 1 0,23 1 0 0,9-1 1 0,1 1 3 0,22-13-2 0,20 12-1 0,3 0 0 0,9 11 0 0,11-11-2 0,-12 11 0 0,2-9-1 0,-23 9 1 0,-10-12 1 0,0 1-1 0,-22 11 0 0,-23-11 0 0,-10 11 0 0,0 0-1 0,-9 0 0 0,-2-11 2 0,-10 11-1 0,-12 0-1 0,-10 0-1 0,-11 0-4 0,-11 0-2 0,-33 11 6 0,-10-11-8 0</inkml:trace>
  <inkml:trace contextRef="#ctx0" brushRef="#br0" timeOffset="13">18539 5806 10 0,'0'-11'0'0,"20"11"0"0,3 0 0 0,31 0 0 0,12-10 0 0,21-1 0 0,11 0 0 0,-13 0 0 0,25 0 1 0,-67 0-1 0,-10 11 0 0,109-12 0 0,-12 2 1 0,1 0-1 0,9 10 1 0,13-11-1 0,-11 0-1 0,-34 11 2 0,-75-11-1 0,87 11 0 0,10-12 1 0,-22-9 2 0,-10 11 0 0,-21-1-3 0,-12 11 0 0,-32 0 0 0,-23 0-2 0,-10 0-4 0,-65 0 4 0,10 11 2 0,-31-1-10 0</inkml:trace>
  <inkml:trace contextRef="#ctx0" brushRef="#br0" timeOffset="14">18539 6046 10 0,'0'0'0'0,"0"0"0"0,32 0 0 0,11 0 0 0,1 0 0 0,10-11 0 0,11 11 1 0,12-11 0 0,9-11 3 0,13 11 1 0,9 0-3 0,12 0-1 0,21 1 0 0,-10 10 0 0,-2 0-1 0,2 0 0 0,-1 0-1 0,2 0 0 0,-2-11 2 0,1 11-1 0,-1-11 0 0,-22 11 0 0,-20-11-1 0,-13 11-2 0,-20-11 2 0,-22 11 0 0,-23 0-4 0,-43 0 1 0,-9 11-6 0</inkml:trace>
  <inkml:trace contextRef="#ctx0" brushRef="#br0" timeOffset="15">18647 6458 8 0,'11'0'2'0,"65"0"-2"0,11 0 0 0,32 0 0 0,23-10 0 0,-1 10 1 0,22-11 3 0,1 11 0 0,10-10-1 0,11 10-3 0,-12 0-1 0,-10 10 2 0,-21-10-2 0,-34 0-8 0,-43-10 6 0,-42 10-6 0</inkml:trace>
  <inkml:trace contextRef="#ctx0" brushRef="#br0" timeOffset="16">18006 5448 11 0,'0'0'0'0,"10"-11"0"0,-10 22 0 0,22-11 0 0,0 0 0 0,-1-11 0 0,13 1 1 0,-13-2 0 0,12 1 1 0,-22-11 0 0,21 11 0 0,-11-10-2 0,24 10 0 0,-2-11 0 0,11 0 0 0,12 1 0 0,-13 10-1 0,12-11 1 0,-20 22 0 0,-23-11-1 0,-1 11 1 0,-21 11-1 0,0 0 2 0,0 0-1 0,0-11 0 0,0 11 1 0,11-1 1 0,0 1 0 0,11-11 0 0,-1 0-1 0,1 0 0 0,11-11 0 0,0 1 1 0,-1-1-1 0,11 0-1 0,1 11 1 0,0-11-1 0,-2 0 0 0,3 11 0 0,-2-11 0 0,-11 0 0 0,1 0 0 0,-1 11 0 0,-9-10 0 0,-13 10-1 0,1 0 0 0,0 0 1 0,-1 10 0 0,-10 12 0 0,12 0 0 0,9-11 0 0,2 11 0 0,-2-12-3 0,0 1-12 0,-9-11 4 0</inkml:trace>
  <inkml:trace contextRef="#ctx0" brushRef="#br0" timeOffset="17">18331 5861 11 0,'0'0'0'0,"0"-11"0"0,12 11 0 0,-1 0 0 0,21-11 0 0,11 11 0 0,-11-22 0 0,13 11 0 0,-2-10 2 0,1-1 0 0,-1 11-1 0,-10-11 0 0,0 22 0 0,-1-12-1 0,-10 12 0 0,-1 0 0 0,-9 0-1 0,8 12 1 0,3-12 0 0,-1 11 0 0,-1-11 0 0,11 0 1 0,-9 0-1 0,10 0 0 0,-12 0 1 0,-10 0-1 0,22 0 0 0,-22-11 0 0,10 11 0 0,1-12 1 0,0 12-1 0,-1-10 1 0,-9 0-1 0,31-1 0 0,0 0-1 0,-11 0 1 0,13-1 0 0,-25 12-1 0,3 0-4 0,-23 12 1 0,0 10 4 0,0-1-1 0,0-11-8 0</inkml:trace>
  <inkml:trace contextRef="#ctx0" brushRef="#br0" timeOffset="18">18712 6035 11 0,'0'0'0'0,"11"-22"0"0,0 22 1 0,11-11 1 0,-11 11-1 0,22-11-1 0,-12 11 1 0,12 0 0 0,0-11 1 0,-1 11-1 0,21-11-1 0,3 1 1 0,9-1-1 0,-11-11 0 0,-11 22-1 0,-10 0 0 0,-11-11 0 0,-12 11 1 0,2 0 0 0,-12 0 0 0,11 11 1 0,-11-11 0 0,22 0 0 0,-2 0 1 0,3 0-2 0,10-11 1 0,-11 11 0 0,-2-11-1 0,3 11 0 0,-1 0 0 0,-11 22-1 0,0-11 0 0,20 21-9 0,3-21-3 0</inkml:trace>
  <inkml:trace contextRef="#ctx0" brushRef="#br0" timeOffset="19">19343 5187 1 0,'0'-11'6'0,"10"11"-2"0,2-11-2 0,-12 0-1 0,0 0-2 0,11 0 2 0,-11 11-1 0,0-11 0 0,0 11 1 0,0 0-1 0,0 0 1 0,10 0-1 0,2 0 1 0,-2 0 0 0,0 0 1 0,-10 0 0 0,12 11 2 0,-1-11-1 0,-1 22-1 0,2 0 0 0,-1 21 0 0,-11 1 0 0,0-1 0 0,11 1 0 0,-11-23 1 0,0 1 1 0,0 0-1 0,0-10-1 0,0-12-3 0,0 0 0 0,10 0-5 0,11-12-16 0,-9-21 13 0,-12 33-5 0</inkml:trace>
  <inkml:trace contextRef="#ctx0" brushRef="#br0" timeOffset="20">19984 5100 13 0,'0'0'1'0,"0"-11"-1"0,0 0 0 0,12 0 0 0,-12 0 0 0,10 11 0 0,-10 0 0 0,0 0 2 0,0 22 2 0,0 0 2 0,0-1 0 0,0-10-1 0,0 11-3 0,0-11-1 0,0 11-1 0,11-1 0 0,-11 1 1 0,0 0-2 0,0 0 0 0,0-1-14 0,0 1 5 0,0 0-4 0</inkml:trace>
  <inkml:trace contextRef="#ctx0" brushRef="#br0" timeOffset="21">19485 5502 14 0,'0'-10'0'0,"0"-2"1"0,0 1-1 0,-11 11 0 0,11-11 0 0,0 11 0 0,0-10 0 0,11-1 1 0,-1 1 0 0,1 10 0 0,-11 0 1 0,10 0-1 0,-10 0 0 0,12 10 1 0,-12 33-1 0,11-10 0 0,-11-1-1 0,0 1 0 0,11 0-1 0,0-12-1 0,-11 12-3 0,0-11 3 0,0 9 1 0,10-19 0 0,1-1-13 0</inkml:trace>
  <inkml:trace contextRef="#ctx0" brushRef="#br0" timeOffset="22">19996 5393 14 0,'0'0'0'0,"0"-11"0"0,0 11 0 0,0 0 1 0,0 11-1 0,0 11 1 0,0 0 2 0,0-1-1 0,0 1 1 0,0 0 0 0,10-1-1 0,-10 1-2 0,11 0 1 0,-11-11-3 0,11 11-5 0,0-22 0 0,-11 0-7 0</inkml:trace>
  <inkml:trace contextRef="#ctx0" brushRef="#br0" timeOffset="23">19550 5197 12 0,'0'0'2'0,"0"0"-2"0,0 0 0 0,0 0 0 0,0 0 0 0,0 22 0 0,-11 0 0 0,11-11 0 0,-11 11 0 0,11-12 0 0,-12 1 0 0,12-11 0 0,12 0 1 0,-1 0-1 0,0-11 0 0,10-10 0 0,1-1-1 0,0 0 2 0,11-21-1 0,-1 21-1 0,-11 0 1 0,2 11 0 0,-23 0 0 0,0 22 0 0,-11 0 1 0,-11 0-1 0,11 11 0 0,-10 0 0 0,10-1 0 0,-1 1 0 0,2 0 0 0,-1-11 0 0,11-11 0 0,0 11 0 0,0-11 0 0,11-11 0 0,-1 0 0 0,13 0 0 0,-2-11 1 0,0 0-1 0,2 12-1 0,-13-1 1 0,1 0 0 0,-11 11 0 0,11 0 0 0,-11 0 0 0,-11 11 0 0,0 10 0 0,1-10 0 0,-1 0 0 0,-1 11 0 0,12-11 1 0,0-11-1 0,0 11 0 0,0-11 0 0,0 11 0 0,0-11 0 0,12 0 0 0,-1 0 0 0,-1 0 1 0,-10 0-1 0,11-11 0 0,10 0 0 0,2 0 0 0,-1-11 0 0,10 0-1 0,-11-10 0 0,12 21 0 0,-11-11 1 0,0 11-1 0,-11 0 1 0,-11 11 0 0,0 11 0 0,-11 0 0 0,-1 11 1 0,2 0 0 0,-12-11-1 0,22 10 0 0,-10-10 1 0,10 0 0 0,0 0 0 0,0-11-1 0,22 0 1 0,-12-11-1 0,23-22-1 0,-1 12 0 0,1 10-3 0,-22 0 4 0,0 11 0 0,-11 22-1 0,0-11-4 0</inkml:trace>
  <inkml:trace contextRef="#ctx0" brushRef="#br0" timeOffset="24">20474 5415 10 0,'0'0'0'0,"0"-11"3"0,0 0-3 0,0 0 0 0,11 0 0 0,-11 2 0 0,0-3 0 0,0 1 0 0,0 11 0 0,0-11 1 0,10 0-1 0,-10 0 1 0,0 0 0 0,0 11 1 0,0 0-1 0,0 11 1 0,12 11 0 0,-12-11-2 0,0 21 3 0,0 12 0 0,0-1 0 0,0-21 0 0,10 11-1 0,-10-1-1 0,11-20 1 0,-11-2-1 0,0 1 0 0,0-1 1 0,-11 2-1 0,11-1-1 0,-10-11 0 0,10 11 0 0,-12-11 1 0,12 0-1 0,0-11 0 0,0 0 0 0,0-1 0 0,0-9-1 0,0-1 1 0,0 0-1 0,-10-9 1 0,10 19 0 0,0-10 0 0,-11 12-1 0,11-1 1 0,0 11-1 0,0 0 1 0,0 0-1 0,-11 0 1 0,11 11 0 0,0 10-1 0,11 2 1 0,0 8 0 0,-1 3 0 0,2-13 0 0,-2 1 0 0,-10 0-1 0,11-12-6 0,-11 11-8 0,11 2 10 0,-11-23-7 0</inkml:trace>
  <inkml:trace contextRef="#ctx0" brushRef="#br0" timeOffset="25">19963 5448 11 0,'0'0'0'0,"0"0"2"0,11-11-2 0,-11 1 0 0,10-2 0 0,-10 12 0 0,12-11 0 0,-12 11 0 0,-12 0 0 0,12 0 0 0,0 11 1 0,-10 22 2 0,20-1 1 0,-10 23-2 0,12-23-2 0,-2 12 1 0,-10-12-1 0,11-22 1 0,0 2-1 0,-11-1 0 0,11-11-5 0,11-11-2 0,-11-11-6 0</inkml:trace>
  <inkml:trace contextRef="#ctx0" brushRef="#br0" timeOffset="26">20082 5502 9 0,'0'0'4'0,"0"0"-4"0,-10-10 0 0,10 10 0 0,0-12 0 0,0 1 1 0,0 0 0 0,10 1 1 0,1-1-1 0,-11-11 1 0,11 11 0 0,-1 0-1 0,2 0 0 0,-12 11 0 0,11 0 1 0,-11 0 2 0,10 22 0 0,-10 11 1 0,0-1-1 0,0 1-1 0,12 0-1 0,-1-11-1 0,-2-1 0 0,-9-11-1 0,23-10 1 0,-23 0-1 0,10 0 1 0,2-21 0 0,-12 11 0 0,11-24-2 0,-1 3 1 0,2-3-1 0,-2 13-2 0,0-12-1 0,2 11 0 0,-1 22 1 0,-11-11 3 0,0 22 0 0,0 0 1 0,0 0 0 0,-11 12 0 0,11-2 1 0,0 11-1 0,0-10 0 0,11-1 1 0,-11-9-2 0,10-2 1 0,2-10-1 0,-1 0 1 0,0 0-1 0,-11 0 0 0,10 0 1 0,1-10-1 0,11-2-1 0,-11-9 1 0,0-12-1 0,10 12-3 0,-11 0 1 0,2 9 1 0,-12 1 1 0,0 11 2 0,0 0-1 0,0 11 1 0,0 11-1 0,0-11 1 0,11-1-1 0,-11 12 1 0,0 0-1 0,0-11 2 0,11-1-1 0,-11-10 1 0,0 0 1 0,0-10-1 0,0-1-2 0,11 1-1 0,-11-2-1 0,0-10-3 0,10 12-6 0,2 10-7 0,-2-11 15 0,1 11-10 0</inkml:trace>
  <inkml:trace contextRef="#ctx0" brushRef="#br0" timeOffset="27">20746 5600 9 0,'10'0'3'0,"-10"0"-3"0,12-12 0 0,-2 2 0 0,0-1 0 0,13 11 1 0,-1 0-1 0,0 11 0 0,-1-1 0 0,1 2-1 0,0 10 1 0,-22-12-12 0</inkml:trace>
  <inkml:trace contextRef="#ctx0" brushRef="#br0" timeOffset="28">19190 9351 7 0,'0'0'0'0,"0"-11"0"0,0 11 0 0,0 0 0 0,12 0 0 0,-1 0 0 0,-1-11 0 0,1 11 0 0,0 0 0 0,-1 0 0 0,2 0 0 0,-1 0 0 0,-1 11 0 0,2-11 0 0,-12 0-7 0</inkml:trace>
  <inkml:trace contextRef="#ctx0" brushRef="#br0" timeOffset="29">19104 9438 9 0,'-11'0'7'0,"11"-11"-5"0,0 0-3 0,11 0 1 0,0 1 0 0,-1-12 0 0,12 11 2 0,11 11 4 0,-11-11-1 0,21 0 1 0,12 0-2 0,21 11-1 0,-1-11 0 0,13 11 0 0,9 0-2 0,1 0 0 0,11-10-1 0,22-1 0 0,-12 0 1 0,12-11 0 0,10 11-1 0,-11 0-1 0,-10-1 0 0,0 12 1 0,-11 0 0 0,-12 12 0 0,0-12 0 0,-19 11-2 0,-2-11-3 0,-1 11-9 0,-9-11-4 0,-1-22 12 0,-21 1 5 0,-44 21-4 0</inkml:trace>
  <inkml:trace contextRef="#ctx0" brushRef="#br0" timeOffset="30">19158 9438 7 0,'0'0'0'0,"-11"0"0"0,1 0 0 0,-2 0 1 0,2 0 4 0,-1 0 3 0,11 0 2 0,-11 0-1 0,22 0-1 0,0-11-5 0,21 11-2 0,11 0 1 0,12 0 0 0,32-11 3 0,-1 11 0 0,12 0 0 0,1-11 0 0,-13 11-2 0,24 0 0 0,-2 0-2 0,12 0 1 0,0-10-1 0,10-12 0 0,1 0 0 0,-12 11-1 0,0-11-1 0,-21 12 1 0,-10 10 0 0,-12 0 0 0,0 0 1 0,-22 10-1 0,-10-10 0 0,-2 11 0 0,3-11 1 0,-24 11-2 0,11-11 1 0,-9 0-1 0,10-11-3 0,-12 0-8 0,12 1-13 0,-11-1-7 0,-1 0 23 0,-10 0 4 0</inkml:trace>
  <inkml:trace contextRef="#ctx0" brushRef="#br0" timeOffset="31">20963 11493 10 0,'-11'-10'0'0,"-10"-2"0"0,10 1 0 0,0 11 0 0,11 0 0 0,0 0 0 0,0-11 0 0,22 11 1 0,-1-10 1 0,0-1 0 0,24 1 0 0,8-2 0 0,12 1 0 0,1 11-1 0,22-11-1 0,9 11-1 0,12-11 1 0,0 1 0 0,0 0 1 0,-1-2 0 0,-10 1 0 0,0 0 0 0,-11 0-1 0,-1 11 0 0,2 0-1 0,-12 0 2 0,0 11-1 0,-11-11-1 0,-10 11 1 0,-2-11-1 0,-20 11 1 0,-10-11 0 0,-2-11 0 0,-10 11 0 0,0-11 0 0,-22 22-16 0,-12 0 9 0</inkml:trace>
  <inkml:trace contextRef="#ctx0" brushRef="#br0" timeOffset="32">20941 11678 9 0,'0'0'0'0,"0"-11"0"0,32 11 0 0,24 0 1 0,19-11-1 0,13 11 1 0,10-22 2 0,21 12-2 0,1-1 1 0,10 11-2 0,11 0 0 0,34 11-1 0,20 9-1 0,1-8-2 0,-11 10-1 0,-22 11 4 0,-43-23-3 0</inkml:trace>
  <inkml:trace contextRef="#ctx0" brushRef="#br0" timeOffset="33">22572 6861 10 0,'0'-11'0'0,"-10"0"1"0,10 0 4 0,-11 1 2 0,11 10-5 0,0-22 6 0,0 22-2 0,11 0-1 0,-11-11-1 0,0 22-2 0,10 0 2 0,1 10 1 0,0 12-2 0,-11 11 1 0,0-12-1 0,0 12 0 0,10-12 0 0,-10-10-1 0,0-11 2 0,-10 12-1 0,10-23 2 0,0 10 1 0,0-10-1 0,0-10 1 0,0-2-6 0,10-10 1 0,2-21-1 0,-1-12 0 0,-1 12-1 0,13-12-1 0,-14 12 0 0,3 21 1 0,10-11 0 0,-22 23 1 0,11 10-1 0,-11 0 0 0,10 10 1 0,2 12 1 0,-1 11 1 0,-1-1-1 0,12-10 1 0,-12 11-1 0,2-22 1 0,9 10 0 0,-21-10-1 0,0 11-1 0,12-22 0 0,-12 22-8 0,0-11-16 0,0-11-10 0,0 11 5 0,0-22 14 0</inkml:trace>
  <inkml:trace contextRef="#ctx0" brushRef="#br0" timeOffset="34">22985 6796 9 0,'0'0'0'0,"-10"0"2"0,-1-11 4 0,11 0-1 0,0 11 0 0,0 0-1 0,0-11 2 0,-12 11 0 0,12 0 4 0,0 0-4 0,-10 0-3 0,10 11 0 0,-11 11-1 0,-10 21 0 0,-2-10-2 0,13 10 0 0,10 1 0 0,-11-22 0 0,22-1-1 0,-1-10 0 0,2 0 0 0,8-11 0 0,3-11 0 0,10-10 2 0,-11-12-1 0,-12 11 0 0,0-10 0 0,2-1-2 0,-12 0-3 0,0 1-1 0,-12-1 1 0,12 22 3 0,0 0-1 0,0 11 2 0,0 0-1 0,0 0 1 0,0 22 1 0,0 0 1 0,0 10 0 0,0-10 0 0,12 11-1 0,-1-1 0 0,-1 1-1 0,2 0-4 0,-1-22-9 0,0-1 4 0,10 1 8 0,-11-11 1 0,-10-11-7 0</inkml:trace>
  <inkml:trace contextRef="#ctx0" brushRef="#br0" timeOffset="35">23170 6709 9 0,'0'0'0'0,"0"0"0"0,10 11 2 0,-10 0 0 0,0 21 0 0,0 1 1 0,0-11 1 0,0 10-1 0,0-21-1 0,12 11 0 0,-12 0 0 0,11-12-1 0,-11-10 0 0,0 11 1 0,11-11 0 0,-11-11-1 0,11 1 1 0,-1-1-2 0,2-22 0 0,-12 11 0 0,11-10-1 0,-1-1-4 0,1 0-1 0,0 23 3 0,-1-1 2 0,-10 0 0 0,0 22 1 0,0 0 2 0,-10 10 1 0,10 12 1 0,0 0-2 0,0-1 1 0,0 1-3 0,10-11 1 0,2 10-1 0,-1-21 0 0,-1 11 1 0,2-22 0 0,-2 0 0 0,0 0 1 0,2-22-1 0,9-11-1 0,-9 1-2 0,9-12-7 0,-10 1-3 0,10-1 2 0,-9 23 8 0,-12-1 2 0,0 11 1 0,0 11 5 0,-12 11-2 0,2 0 0 0,10 10 0 0,-11 12-2 0,11 0 1 0,0-12 0 0,0 12 1 0,0-22-2 0,0 22 1 0,11-23-1 0,-1 1-1 0,2-11 0 0,-1 0 0 0,-1-11 0 0,13 1-2 0,-2-23-1 0,-10 11-6 0,22-21-4 0,-11-1 1 0,-12 12 5 0,0-1 4 0,-10 22 1 0,0 11 1 0,0 0 2 0,0 11 0 0,-10 11 1 0,0 21 0 0,-1-10 0 0,11-11-1 0,-11 10 0 0,22-10-2 0,10-11-3 0,12 0-8 0,-11-22 8 0,-1 0-5 0</inkml:trace>
  <inkml:trace contextRef="#ctx0" brushRef="#br0" timeOffset="36">23681 6546 19 0,'0'0'0'0,"-21"-23"16"0,10 13-16 0,11 10-2 0,22 10-5 0,-1 13-11 0,-10-2 10 0</inkml:trace>
  <inkml:trace contextRef="#ctx0" brushRef="#br0" timeOffset="37">23758 6644 7 0,'0'0'0'0,"11"0"0"0,-11 0 0 0,9 0 0 0,14 9 0 0,-13 14 1 0,2 10 0 0,-12-1 1 0,0-10 2 0,0 11-1 0,0-11 2 0,0-1-2 0,0 1 0 0,0-11 0 0,0 0 2 0,0-11 9 0,0 0-10 0,0-22-3 0,0 0 0 0,21-10-1 0,1-44-13 0,11 21-3 0,-11 12 6 0,-1 21 8 0,-10 11 1 0,-11 11 2 0,0 0 3 0,0 22-1 0,11 0 0 0,-11 10 0 0,0 1-2 0,0-11 1 0,10 10 1 0,2-10-2 0,-12-11 0 0,11 11-1 0,-1-12-2 0,-10-10-7 0,12 0-7 0,8 0 12 0,-8-10-2 0</inkml:trace>
  <inkml:trace contextRef="#ctx0" brushRef="#br0" timeOffset="38">24214 6644 6 0,'0'0'0'0,"0"-11"1"0,-10 0-1 0,10 0 3 0,0 11 0 0,0-11 0 0,-12 11 0 0,2 11-1 0,-1 11-1 0,-1 10 1 0,-9 12 0 0,10-1 0 0,1 12-1 0,-1-23-1 0,11 1 0 0,11 0 0 0,10-12 0 0,0-10-1 0,2-11 0 0,-13 0 2 0,12-22-1 0,-12-10 1 0,2-1 0 0,-1-10-1 0,-11-1 0 0,10 1 0 0,2-1 0 0,-12 1 0 0,11 21 0 0,-1-1 0 0,-10 23 0 0,11-10 2 0,0 10 2 0,11 22 4 0,-11 11-1 0,-1 10-3 0,13 1-3 0,-14 32 2 0,3-22-1 0,-1 1-1 0,11 42 1 0,-22-10-1 0,0-11-1 0,0 11 0 0,-22 0 0 0,-1-10 0 0,-19-12 1 0,-2 0 2 0,-21-11 2 0,0 1 1 0,0-12-1 0,10-21-3 0,1-11-2 0,21 0-11 0,-10-22-16 0,10-11-8 0,1-21 27 0,32 32 2 0</inkml:trace>
  <inkml:trace contextRef="#ctx0" brushRef="#br0" timeOffset="39">21647 6970 11 0,'0'0'0'0,"-10"0"0"0,10 0 0 0,0 11 0 0,0-11 0 0,0 0 1 0,0 0-1 0,10 0 0 0,13 0 0 0,-1 11 0 0,10-11 0 0,12 0 0 0,10 0 0 0,1-11 0 0,-2 0 0 0,2 0 0 0,-12 0 0 0,-10 0 0 0,-11 0 0 0,-12 11 0 0,-20 0-1 0,-1 0-10 0</inkml:trace>
  <inkml:trace contextRef="#ctx0" brushRef="#br0" timeOffset="40">21963 6872 12 0,'0'0'0'0,"-10"0"0"0,-1 0 0 0,11 0 0 0,11 0 0 0,-11 0 1 0,22 0-1 0,-2 0 0 0,13 0 1 0,0 11-1 0,-11-11 0 0,0 22 0 0,-22-12 0 0,0 12 0 0,-12-11 0 0,-9 11 1 0,-11 0-1 0,10-1 0 0,-11 1 0 0,11 0 0 0,1-10 1 0,-1-12-1 0,11 10 1 0,0-10 0 0,11 0-1 0,0 0 0 0,11 0 0 0,0 0 1 0,22-10-1 0,-23-2-1 0,12 12 2 0,-12-11-2 0,-10 11 1 0,0-11 0 0,0 11-2 0,0 0 0 0,-20 0 1 0,8 0 1 0,2 0 0 0,-1 0 0 0,11 0 0 0,-12-11 1 0,12 0 0 0,0-10 0 0,0-1 0 0,0-11-1 0,0 11 1 0,12 12 0 0,-12-12-1 0,0 11 0 0,0 0 0 0,0 22-1 0,0 0 1 0,11 11 0 0,-1-1-1 0,2 1 1 0,-2 11 0 0,0-1 0 0,2 1-1 0,-12-10 1 0,0-13 0 0,-12 0 0 0,2-10 0 0,0 0 1 0,-12 0 0 0,11-20 0 0,-1-3 0 0,2 1 0 0,-1-21-1 0,11 10 0 0,11-10 0 0,-1 10 0 0,2 22-2 0,9 0-1 0,-9 22-1 0,8 11 3 0,-8-11-10 0</inkml:trace>
  <inkml:trace contextRef="#ctx0" brushRef="#br0" timeOffset="41">21703 7829 8 0,'-23'-22'2'0,"23"22"-2"0,-10 0 0 0,20 0 0 0,-10 0 0 0,12 0 1 0,-1 0 4 0,10 0 0 0,12-11-2 0,10 11 0 0,1 0-2 0,0 0-1 0,10 0 0 0,-1-11-1 0,-20 0-1 0,0 11-4 0,-33 0-1 0,0 0 5 0,0-10 2 0,-21 10-1 0,-1 0-8 0</inkml:trace>
  <inkml:trace contextRef="#ctx0" brushRef="#br0" timeOffset="42">21985 7677 15 0,'0'-11'3'0,"-10"0"2"0,10 11-6 0,0 0 0 0,43 22 0 0,-10-12 1 0,-23 12-1 0,12-11 1 0,-12 11 1 0,-10-11 1 0,0 21 0 0,-10 1 0 0,-22-11-1 0,-1 10-1 0,0-10 1 0,1 0-1 0,21-22-2 0,-1 11-6 0,12-11 0 0,23-11-2 0</inkml:trace>
  <inkml:trace contextRef="#ctx0" brushRef="#br0" timeOffset="43">22322 7774 8 0,'0'0'1'0,"0"-10"-1"0,0-1 0 0,11 0 1 0,-1 0-1 0,-10 0 0 0,12 0 0 0,-12 0 4 0,0 0-1 0,0 11-2 0,-22 22 0 0,0 0-1 0,1 21-1 0,-1 1 1 0,0-11 0 0,22 10 1 0,0-21 0 0,0 1 0 0,22-3 0 0,0-9 0 0,-1 0-1 0,1-11 1 0,11-11-1 0,-11 0 1 0,10-9-1 0,-21-3 0 0,11-10 1 0,-11 1-1 0,-1 10 0 0,-10-11-1 0,12 11 0 0,-12 12 1 0,-12 10-1 0,12 0 1 0,0 0-1 0,-10 10 1 0,10 12 0 0,0 11-1 0,0-22 1 0,10 10 0 0,2-10 0 0,-2 0-2 0,0 11-5 0,2-11 5 0,-1 0 1 0,-1 1-8 0</inkml:trace>
  <inkml:trace contextRef="#ctx0" brushRef="#br0" timeOffset="44">22572 7774 10 0,'0'-10'0'0,"0"-1"0"0,0 11 0 0,0-11 0 0,11 11 0 0,-11-11 0 0,0 0 0 0,0 0 0 0,0 11 1 0,-11-11-1 0,11 11 1 0,-10-11 0 0,10 11 0 0,-11 0 1 0,11 0-1 0,0 0 1 0,-12 0-2 0,12 0 0 0,0 0 1 0,-10 11 0 0,10 0 1 0,-11 0 1 0,-1 11 0 0,-8 10-1 0,-2 1-2 0,-1 0 0 0,2 10 0 0,0-10 0 0,21-10 0 0,-11-14 0 0,22 13 0 0,-2-11 0 0,3-11 0 0,-1 0 1 0,11-11 0 0,-1 0 0 0,1-9 1 0,0-3 1 0,-11 1-1 0,11-11-1 0,-22 12-1 0,11-12 0 0,-11 11 0 0,0-10 0 0,0 10 0 0,-11 11-1 0,11 0 0 0,0 11-4 0,11 11 4 0,-1 11 0 0,-10 0 1 0,11 10 1 0,0-10-1 0,-1 11 0 0,13-1 1 0,-13 1-1 0,13-22 0 0,-2 1-2 0,12-3-11 0,-11-9 2 0,10 0 2 0</inkml:trace>
  <inkml:trace contextRef="#ctx0" brushRef="#br0" timeOffset="45">22844 7774 9 0,'0'0'0'0,"0"0"0"0,10-10 0 0,13-1 0 0,-23 0-1 0,22-11 2 0,-11 11-1 0,-11 0 2 0,-11 0 3 0,11 1-1 0,-12 10-1 0,2 0-1 0,-13 0-2 0,3 10 0 0,-13 12 1 0,0 0-1 0,12 0 1 0,-2 10 1 0,13-10 0 0,10 0-1 0,10 0 0 0,13-1-2 0,-2-10 0 0,23 0 0 0,-12-11-2 0,1 0-2 0,-11 0-3 0,-2-11 3 0,-8 0 4 0,-12-10 1 0,0-1 0 0,0 11-8 0</inkml:trace>
  <inkml:trace contextRef="#ctx0" brushRef="#br0" timeOffset="46">22975 7318 10 0,'0'0'0'0,"0"21"0"0,10 12 0 0,2 11 0 0,-2-1 0 0,-10 1 0 0,10 10 0 0,-10-11 1 0,0 1 1 0,0 10 1 0,0-10-1 0,0-12-2 0,0 12 0 0,-10-11 0 0,10-12 1 0,-10-10-1 0,10-11-1 0,10 0 2 0,0-22-2 0,13-10 0 0,-13-12 0 0,13 12 0 0,-12-12-1 0,-1 1 1 0,1 10 0 0,-1 22 1 0,-10 0 0 0,-10 22 0 0,-1 11 0 0,11 11 1 0,0-1 0 0,0 1 1 0,11-11 0 0,11-12-1 0,11 12 0 0,-1-11-1 0,11-11 1 0,-10-11 1 0,-1 0 0 0,1 0 1 0,-1-21 0 0,-20 10-1 0,-12 0 0 0,0 1-1 0,0-12 0 0,0 11-1 0,-12 0 1 0,2 22-1 0,0 0-1 0,-2 11 1 0,2 22 0 0,10 0 0 0,22 10 0 0,10-10 0 0,22-12 1 0,11 12-4 0,0-22-14 0,0 11 7 0,-31-22 3 0</inkml:trace>
  <inkml:trace contextRef="#ctx0" brushRef="#br0" timeOffset="47">22910 8264 9 0,'0'0'-1'0,"0"-11"2"0,0 11-1 0,0 0 2 0,9 0-1 0,-9 22 1 0,12 10-1 0,-12 1 0 0,11-1-1 0,-11-10 1 0,0 11-1 0,0-11 0 0,0-1 0 0,0-10 0 0,-11 0-3 0,11 0-2 0,0-11 4 0,0-11-7 0</inkml:trace>
  <inkml:trace contextRef="#ctx0" brushRef="#br0" timeOffset="48">22931 8177 11 0,'0'-12'2'0,"-21"12"-1"0,21 0-2 0,9 0-1 0,14 0 0 0,-13 12 2 0,2 10-1 0,-1-12 1 0,-1 11 0 0,-10-9-8 0</inkml:trace>
  <inkml:trace contextRef="#ctx0" brushRef="#br0" timeOffset="49">23007 8285 9 0,'0'0'0'0,"0"0"0"0,-10-21 0 0,10 10 1 0,0 0-1 0,10-1 0 0,0 12 0 0,2 0 0 0,-1 0 0 0,-11 12 0 0,0 10 4 0,0-1-1 0,0 12 1 0,10 0-2 0,-10-1 1 0,12 1-2 0,-12-22 1 0,0 11-1 0,11-22 0 0,0 10 1 0,-1-20 1 0,-10-1-2 0,21 0 0 0,-9-22-1 0,-1 1 0 0,0-12 0 0,0 21-2 0,-1-8 0 0,-10 9-1 0,10 22 1 0,-10-12 2 0,0 24-1 0,-10-1 1 0,10 11 2 0,0-2-2 0,10 3 0 0,2 10 0 0,10-22 1 0,-11-1-1 0,11 1 1 0,-11 0-1 0,-1-11 0 0,1 0-1 0,-11 11-9 0,11-11-2 0</inkml:trace>
  <inkml:trace contextRef="#ctx0" brushRef="#br0" timeOffset="50">23312 8307 9 0,'0'-12'0'0,"11"2"0"0,-11 0 1 0,0 10-1 0,10-11 0 0,-10 11 0 0,12 11 0 0,-2-1 0 0,-10 12 0 0,0 11 1 0,10-1-1 0,2 1 0 0,-1-11 0 0,-1 0 1 0,-10-12 0 0,12 1 2 0,-12-11 1 0,11 0 2 0,-11-11 0 0,0 1-1 0,10-1-3 0,1-22-1 0,0 0-1 0,-11 1 0 0,10-13 0 0,-10 14 0 0,0-3-1 0,12 13 0 0,-12 0-1 0,0 10-1 0,11-1-1 0,-11 12-3 0,0 12-1 0,0-1 3 0,0 10 5 0,-11-10-9 0</inkml:trace>
  <inkml:trace contextRef="#ctx0" brushRef="#br0" timeOffset="51">23626 8188 7 0,'0'0'1'0,"0"-23"-1"0,-10 23 0 0,10 0 0 0,-10 0 0 0,10 0 1 0,-22 12-1 0,-1 20 0 0,13-11 2 0,-13 24 1 0,14-13-1 0,9 1-1 0,0-1 0 0,9-10-1 0,3 0-1 0,9 0 1 0,2-22 0 0,-1 0 0 0,-2-11 0 0,-8-11 0 0,10-11 1 0,-11 1-1 0,-11 10 0 0,-11-11 0 0,11 1 0 0,-11 9 0 0,0 13 0 0,11-1 0 0,-12 11 0 0,12 0-1 0,0 21 1 0,0 2 0 0,12-1 0 0,-1 10 0 0,11 1 0 0,-12-22 0 0,12 10 0 0,-12 1 0 0,2-22-3 0,-1 11 0 0,-11-11 0 0,0 0 3 0,0 0-1 0,10-22 1 0,-20 11-7 0</inkml:trace>
  <inkml:trace contextRef="#ctx0" brushRef="#br0" timeOffset="52">23769 7916 9 0,'0'0'0'0,"-11"0"1"0,-1 0 1 0,12 23 0 0,0 8-1 0,0 13-1 0,12-1-1 0,-1 11 1 0,-11-10 1 0,9 0-1 0,3 21 1 0,-1-22 0 0,-1 1-1 0,2-1 0 0,-12-21 0 0,0-11 0 0,0 0 1 0,11-11 1 0,-11-11 0 0,10-11-2 0,2-11 0 0,-2 1 0 0,-10-1-1 0,10 1-1 0,-10 10 0 0,12 11 1 0,-12 11 1 0,0 0-1 0,0 11 1 0,0 11 1 0,0-2-1 0,0 14 0 0,11-12 0 0,-1 10 0 0,13-10-3 0,-2-11-2 0,-10-11 4 0,-1 0-6 0</inkml:trace>
  <inkml:trace contextRef="#ctx0" brushRef="#br0" timeOffset="53">23953 8134 10 0,'0'0'2'0,"-21"-23"2"0,21 23-5 0,0 0-2 0,21 0-1 0,0 11-4 0</inkml:trace>
  <inkml:trace contextRef="#ctx0" brushRef="#br0" timeOffset="54">24117 8295 8 0,'0'-10'0'0,"10"0"0"0,1-12 0 0,0-1 0 0,-1 2 0 0,-10 11 0 0,-21-12 5 0,0 10 1 0,10 2-2 0,-1 10-3 0,2 10-1 0,-1 13-1 0,0-2 0 0,-12 12 1 0,14 0 0 0,-2 10 0 0,11-10-1 0,11-1 1 0,10-10 0 0,1-11 0 0,-11 0 1 0,11-11 1 0,-1-11 1 0,1-22-1 0,0-10 0 0,-22-2-1 0,0 3 0 0,0-12-1 0,0-1 0 0,0-10 0 0,-12 0 1 0,12-10-1 0,-10-3 0 0,10 13-4 0,0 0-2 0,0 11 4 0,0 32 2 0,-11 22 0 0,11 0-1 0,-11 22 2 0,11 32 2 0,-10 11 0 0,10 0 1 0,0-10-2 0,10 10 0 0,1 0-2 0,0 0 0 0,-1-11 0 0,2 1-3 0,-1-11-6 0,-1-1-3 0,2-10 8 0,-12 10 3 0,10-32 1 0,-10 0-7 0</inkml:trace>
  <inkml:trace contextRef="#ctx0" brushRef="#br0" timeOffset="55">24367 8220 7 0,'0'-11'0'0,"-12"-10"0"0,2-2 0 0,10 2-1 0,0 11 1 0,0-2 0 0,0 1 1 0,-11 11 3 0,-1 0 3 0,2 11 0 0,-12 11-2 0,22 11-4 0,-10-22-1 0,10 21 1 0,-11 1-1 0,11-1 0 0,11 1-1 0,-1-22 0 0,1 11 1 0,0-22-1 0,-1 0 1 0,2 0 0 0,-1-22 0 0,-1 0 0 0,2-10 0 0,-1-1-2 0,-2 11 0 0,-9 1-1 0,0 10 2 0,12 0 0 0,-24 22 1 0,12 10 0 0,-9 0 1 0,9 13-1 0,0-3 0 0,9-8 0 0,14 10-2 0,-1-22-6 0,-11-1 4 0,11-10 4 0,-12-10 0 0</inkml:trace>
  <inkml:trace contextRef="#ctx0" brushRef="#br0" timeOffset="56">24497 7731 7 0,'0'-22'0'0,"-12"11"0"0,24 33 1 0,-12 11 1 0,0 21 3 0,0 11 1 0,0 2 3 0,0-2-4 0,11 0-3 0,11 0-1 0,-2 0-1 0,-8 0 0 0,-1-11-1 0,0 0 0 0,-11-10 0 0,0-33 0 0,-11 0 0 0,0 0 1 0</inkml:trace>
  <inkml:trace contextRef="#ctx0" brushRef="#br0" timeOffset="57">24475 8372 6 0,'-10'0'0'0,"10"0"0"0,0 0 0 0,10 11 0 0,0-11 0 0,24 0 0 0,-13-11 1 0,12-10-1 0,-1 10 0 0,1-11 0 0,-11-11 0 0,0 12 0 0,-11-13 0 0,-11 13 0 0,0 0 0 0,0 10 1 0,0-1-1 0,0 12 0 0,0 12 0 0,0-1 0 0,10 21 0 0,-10-10 0 0,22 43-1 0,-12-43 0 0,-10-11 1 0,12 0 0 0,-1-11-1 0,-11 0-4 0</inkml:trace>
  <inkml:trace contextRef="#ctx0" brushRef="#br0" timeOffset="58">24758 8111 7 0,'-11'-11'1'0,"-1"-10"1"0,12 21-2 0,0 0-2 0,12 0 0 0,9 11 2 0,-21-11-6 0</inkml:trace>
  <inkml:trace contextRef="#ctx0" brushRef="#br0" timeOffset="59">24856 8165 6 0,'0'0'0'0,"-11"23"0"0,11 9 0 0,0-10 0 0,0 11 0 0,11-1 0 0,-11-21 0 0,10 11 1 0,2-22 2 0,-1 11 1 0,10-22-1 0,-10 0-2 0,11-11 0 0,-11 0-1 0,-11 1 1 0,0-13 0 0,0 13 1 0,-11-11-1 0,-11 10 0 0,-10 11-1 0,21 1-1 0,-22 10 0 0,21 0 1 0,-9 10 0 0,10 11 0 0,11 13-1 0,0-24 1 0,11 23-1 0</inkml:trace>
  <inkml:trace contextRef="#ctx0" brushRef="#br0" timeOffset="60">24996 8111 9 0,'-10'-21'3'0,"0"10"0"0,-1-11-3 0,22 22-1 0,-1 0 1 0,0 0-1 0,2 12 2 0,-12-2 6 0,0 11 6 0,0 13-3 0,0-13-10 0,11 12 0 0,0-1 0 0,10-22 1 0,-21 13-1 0,22-12 0 0,-12-11 0 0,13 0 0 0,-1-22 1 0,-11 10-1 0,-1-9 0 0,1 0 0 0,-11-2 0 0,11-8 2 0,-1 8 0 0,-10 12 0 0,0 1 1 0,0 10-1 0,0 0 0 0,0 21 1 0,0 2-2 0,0 8-1 0,0 13 1 0,0-11-1 0,12 0 0 0,-1-1-2 0,-1 12 1 0,-10-33 0 0</inkml:trace>
  <inkml:trace contextRef="#ctx0" brushRef="#br0" timeOffset="61">25160 8688 45 0,'-21'-11'14'0,"-2"11"-18"0,35 11-8 0,-1 0-18 0,10-11 21 0,-10 12 5 0</inkml:trace>
  <inkml:trace contextRef="#ctx0" brushRef="#br0" timeOffset="62">12405 10297 10 0,'-21'0'0'0,"21"-11"0"0,-12 11 1 0,12 0-1 0,-9 0 0 0,9 0 1 0,0 0 6 0,9 0-3 0,3 0-1 0,-12-11-2 0,11 11 0 0,-1 11-1 0,2 0 1 0,-1 0-1 0,11-11 0 0,10 11 2 0,-11-11 0 0,23 0 1 0,0 0 0 0,-12 0-1 0,23 0-2 0,-12 0 1 0,12 0 0 0,-1 0 0 0,-10 11 0 0,21-11 0 0,0 0 1 0,10-11-1 0,2 0 1 0,-1 0-1 0,1 0 0 0,20 0-1 0,-11 0-1 0,2 11 2 0,9-21 0 0,13 10-1 0,-12 0 0 0,-12 0 0 0,13 11 0 0,-23 0-1 0,-1 0 1 0,-10 0 0 0,-10 0 1 0,0 0-1 0,-2-11 1 0,-8 11 0 0,-2-11-1 0,-21 0 0 0,0 1 1 0,-1 10-1 0,-10 0 0 0,-11 0 0 0,11 0 1 0,-11-11 1 0,10 11 2 0,-10-11-1 0,12 11-1 0,-12-11-1 0,11 11 0 0,-11-11-1 0,0 0 1 0,0 11-1 0,0-11 0 0,0 11-3 0,0 11 2 0,0-11-1 0,0 11-1 0,0 0-2 0,0 0-2 0,0 0-6 0,-11 0-4 0,-22-1 6 0,-11 1 10 0,23-11-8 0</inkml:trace>
  <inkml:trace contextRef="#ctx0" brushRef="#br0" timeOffset="63">12580 10373 10 0,'0'-11'0'0,"0"-21"0"0,11 21 0 0,-1-11 0 0,2 11 0 0,-2 11 0 0,0 0 0 0,-10 0 2 0,0-11 7 0,0 22-1 0,0-11-5 0,12 0 0 0,-12 11-1 0,33 0 1 0,-11-11-1 0,21 0-1 0,0 11 0 0,22-11 0 0,0 0 0 0,12 0 0 0,9-11 0 0,24 0 0 0,-12 11 0 0,9-11 0 0,3 11-1 0,-1 0 1 0,0 0 0 0,9-11-1 0,-8 11 0 0,-2-11 0 0,1 1-1 0,-11-12 2 0,0 0 0 0,-12 22 0 0,-9-22-1 0,-11 22 1 0,-12-11-1 0,-1 1 0 0,-20-1 0 0,-21 0 0 0,-1 11 0 0,-11 0 1 0,0 0-1 0,0 0-1 0,-98 11-15 0,43 0-2 0,-10 10 6 0,0 1 2 0</inkml:trace>
  <inkml:trace contextRef="#ctx0" brushRef="#br0" timeOffset="64">12210 10504 13 0,'0'-11'2'0,"0"-22"7"0,10 33-8 0,24 11-2 0,31 1 1 0,11-2-1 0,11-10 1 0,11 0-1 0,0-22 2 0,21 11 4 0,0-22 3 0,34 24-4 0,21-14-2 0,22 1-2 0,20 11 1 0,14 0-1 0,-2 0-3 0,-10 1 0 0,-12-12-2 0,-11 11-2 0,-20 0 0 0,-35 0 2 0,-9 11 3 0,-33 0-9 0</inkml:trace>
  <inkml:trace contextRef="#ctx0" brushRef="#br0" timeOffset="65">6937 13168 1 0,'0'0'0'0,"0"-33"0"0,0 23 1 0,-12-13 0 0,12 23-1 0,12 0 0 0,-12 0 0 0,0-11 0 0,11 11 1 0,-1-10 1 0,1 10 1 0,-11-11 0 0,11 11-1 0,-1 0-1 0,2-10 0 0,-1 10 0 0,11 0-1 0,-12 0 0 0,12 0 0 0,11 0 0 0,-12 0 0 0,11 0 0 0,2 0 0 0,9 0 0 0,0 10-1 0,12-10 1 0,0-10-1 0,31-2 0 0,23 1-1 0,0-11 0 0,11 11 1 0,10 2 0 0,10-3 0 0,-20 1 0 0,11 11 0 0,-11 0 1 0,-11 0 0 0,10-11 0 0,-22 0 1 0,99-11-1 0,-97 1 1 0,-23 21-1 0,-1-11 0 0,-19 11 0 0,-14 0 0 0,-19 0 0 0,-23 0-1 0,0 11-1 0,-23-1 0 0,2 1 0 0,9 0 2 0</inkml:trace>
  <inkml:trace contextRef="#ctx0" brushRef="#br0" timeOffset="66">7067 13276 2 0,'0'-11'0'0,"-12"0"5"0,2 1-2 0,10 10 0 0,0-11-3 0,0 11 0 0,22 0-1 0,-11 0 1 0,-1 0 0 0,23 0 4 0,-1 0 1 0,13-10 1 0,9 10-3 0,0 0 0 0,11 0-3 0,12 0-1 0,-1-12-1 0,11 12-1 0,21-11 1 0,-11 1-1 0,24-2 2 0,-1 2-1 0,-1-2 2 0,-10 12 0 0,-1 0-1 0,-10 12 2 0,1-12 0 0,-23 0 0 0,-1 0 0 0,2 0-1 0,-12 0 0 0,0 0 0 0,-10 0-1 0,-1 0 1 0,-10 0 0 0,-1 0 0 0,-10 0 0 0,-1 0 0 0,-10 0 0 0,22 0 0 0,-23 0-3 0,-10 0-2 0,-1-12 0 0,2 12-1 0,-12 12 4 0</inkml:trace>
  <inkml:trace contextRef="#ctx0" brushRef="#br0" timeOffset="67">7055 13265 1 0,'-10'0'0'0,"10"0"0"0,-10 0 0 0,10 11 0 0,0 1 0 0,0-2 0 0,10 1 1 0,0-11 2 0,2 0 2 0,9 0-2 0,23 0-1 0,11 0-1 0,-1-11-1 0,22 1-1 0,10-2 0 0,2 1-1 0,20-10 1 0,2 10 1 0,20 1-1 0,1-2 0 0,54 12-1 0,-45 0 2 0,2 0 0 0,-22 0 1 0,-1 0 0 0,-10 0 0 0,-11-21-1 0,-12 9 1 0,2 2-1 0,-23-2 1 0,-10 2 0 0,-23 10-1 0,-10 10 0 0,-11-10-1 0,-11 12-1 0,0 10-2 0,-23 11-1 0,13-33 4 0</inkml:trace>
  <inkml:trace contextRef="#ctx0" brushRef="#br0" timeOffset="68">14809 10232 21 0,'0'-22'1'0,"-12"11"-1"0,24 11-2 0,-1 33-18 0</inkml:trace>
  <inkml:trace contextRef="#ctx0" brushRef="#br0" timeOffset="69">15929 13081 0 0,'-11'-21'0'0,"0"21"0"0,0 0 0 0,11 10 0 0,0 1 0 0,0-11 0 0,0 0 0 0,11 0 0 0,0 0 0 0,10 10 1 0,-9-10 0 0,9 11-1 0,23-11 1 0,-11 11-1 0,32-11 0 0,11 0 0 0,22 0 1 0,-1 0-1 0,23 0 0 0,-33 0 1 0,-1 0-1 0,2 0 0 0,-1 0 0 0,11-11 0 0,22 0 0 0,10 11 0 0,11-10 1 0,12-1 1 0,-23 11 0 0,-32 0 0 0,-11 0 0 0,-33 0 0 0,-21 0-2 0,0 11 1 0,-33-11-1 0,0 0 0 0,0 10 0 0,-12 1 0 0,2-11-1 0,-1 0-1 0,-11 0-3 0,0-11-2 0,-11 11 5 0,1-10 2 0,21 10 0 0</inkml:trace>
  <inkml:trace contextRef="#ctx0" brushRef="#br0" timeOffset="70">16081 13200 0 0,'0'0'0'0,"0"0"0"0,0 11 0 0,11 1 0 0,-1-2 0 0,2 1 0 0,9 10 0 0,11-21 0 0,13 11 0 0,8 1 0 0,2-12 1 0,10 0-1 0,0 10 0 0,0 1 1 0,0-11-1 0,1 10 0 0,11 2 0 0,10-12-1 0,-1 0 1 0,23 0 0 0,10-12 0 0,13 12 0 0,9 0 0 0,-1-10 2 0,-19 10-1 0,-12 0 2 0,-23 0 0 0,-9 0 0 0,-12 0 0 0,0 0-1 0,-21 0 0 0,-2 0-1 0,-19 0 0 0,9 0-1 0,-21 0 1 0,-11 0-1 0,0 0-2 0,-11 0 0 0,-21 0 0 0,-12 0-3 0,0 0-2 0,1 0 2 0,-12 10 5 0,22-10 0 0</inkml:trace>
  <inkml:trace contextRef="#ctx0" brushRef="#br0" timeOffset="71">10634 15299 8 0,'0'-11'0'0,"0"0"0"0,0 11 0 0,11 11 0 0,-2 0 0 0,14 0 1 0,-1-1-1 0,11-10 0 0,-1 11 1 0,12-11 3 0,-2 0 1 0,13 0-1 0,0 0-1 0,10 11-1 0,10-11-1 0,13 0-1 0,21 0 1 0,-23 0 1 0,2 0-1 0,20-11 1 0,12 0 2 0,0-10-1 0,-1-1-1 0,0 11 1 0,-9 0-2 0,9 0 0 0,-10 11-1 0,-11-11 0 0,-11 1 0 0,-54 10 0 0,-1-11 0 0,33 0 1 0,-22 0-1 0,-20 11 1 0,9-11 0 0,1 0-1 0,-23 11 0 0,2-12-1 0,-24 12-28 0,-21 23 20 0,-9-12-4 0</inkml:trace>
  <inkml:trace contextRef="#ctx0" brushRef="#br0" timeOffset="72">10785 15407 10 0,'-10'-21'0'0,"10"10"0"0,10 22 0 0,2 0 0 0,-1-11 0 0,0 10 0 0,20-10 1 0,3 0 1 0,19 0 2 0,12 0-1 0,23-10-1 0,20 10-1 0,2-11 0 0,9 0 1 0,12 0 1 0,-1-11 0 0,11 0 1 0,1 1-1 0,-23 10 0 0,-10 0-1 0,-11 11-2 0,-32 0 0 0,-12 0 0 0,-11 11 0 0,-10-11-1 0,-23 0-2 0,2 11-10 0,-12 0 0 0,-45 21-1 0</inkml:trace>
  <inkml:trace contextRef="#ctx0" brushRef="#br0" timeOffset="73">22703 12406 1 0,'0'0'0'0,"-22"-65"0"0,-10 22 1 0,-1 21-1 0,0-11 0 0,22 33-2 0</inkml:trace>
  <inkml:trace contextRef="#ctx0" brushRef="#br0" timeOffset="74">22279 12069 5 0,'-44'-32'1'0,"-33"-23"0"0,-20 23 0 0,-34 21-1 0,-9 11 1 0,-89 32-1 0,55 12 0 0,0-11 1 0,22-1 0 0,11-21 0 0,21 11 1 0,10 10 1 0,24 1 0 0,10 21-3 0,0 23 0 0,11-2 0 0,22 13-1 0,21-12 1 0,22 0 0 0,32 11 1 0,12 22 0 0,21-1-2 0,32-10 0 0,33 11-1 0,45-11-1 0,10-22 0 0,22-1 0 0,-1-10 0 0,-10-42 3 0,-11-12-1 0,-11-33-1 0,11-10 1 0,0-13 0 0,-1 3 1 0,-20-12 0 0,-23-1 1 0,-33-32 1 0,-31-33 1 0,-24 1 1 0,-8-34 2 0,-45 45-2 0,-11 10-1 0,-44 11-2 0,-22 0 1 0,-41 11-2 0,-34 21 1 0,-33 12-1 0,-22 10-1 0,-22 22 1 0,1 0 2 0,-11 11-1 0,11 0 1 0,31 0 1 0,24 33-3 0,43 32 0 0,20 55-13 0,2 76-7 0</inkml:trace>
  <inkml:trace contextRef="#ctx0" brushRef="#br0" timeOffset="75">5915 17006 14 0,'0'0'0'0,"0"0"0"0,0-11 0 0,-12 11 0 0,12 0 0 0,0 0 0 0,-10 0 1 0,10 0-1 0,0 0 1 0,0 0 1 0,10-11 11 0,-10 11-11 0,12 0 0 0,-1 0 0 0,-1 0 0 0,12 0 0 0,11 0 3 0,-1-11-2 0,11 11-1 0,1 0 1 0,10-11-3 0,1 11 0 0,-1-11 1 0,12 11-1 0,-1 0 0 0,-11 0 0 0,22 0 0 0,-10 0 0 0,-1 0 0 0,0 0 0 0,11 0 1 0,-10 0-1 0,10-10 0 0,-22 10 0 0,-1-11 0 0,3 11 0 0,-2 0 0 0,-11 0 0 0,-10 0 1 0,-1 0-1 0,1 0 0 0,-11 0 0 0,0 0 0 0,11-11 0 0,-13 11 1 0,-20-11-2 0,12 11-4 0,-24 0-6 0,2 0-5 0,0 0 15 0,-12 11 1 0</inkml:trace>
  <inkml:trace contextRef="#ctx0" brushRef="#br0" timeOffset="76">5936 17104 14 0,'0'0'0'0,"0"0"0"0,11 0 0 0,-11 0 0 0,11 0 2 0,-1-11 1 0,13 11 1 0,-13 0-1 0,12 0 0 0,0 11-2 0,-1-11 2 0,12 0 0 0,-1 11 0 0,1-11-3 0,11 10 0 0,11-10 0 0,-12 0 0 0,22 0 0 0,-10 0 1 0,10 0-1 0,21 0 0 0,-42 0 0 0,-33 0 0 0,64-10 1 0,-8 10-1 0,-2-11 0 0,11 0 0 0,-11 11 0 0,0-11 1 0,-10 0-1 0,-2 11 0 0,-8-11 0 0,-2 0 1 0,-11 11-1 0,-20 0 0 0,-1 0 0 0,-1 0 0 0,-20 0 1 0,-1 0-2 0,-1 0 1 0,-9 0-1 0,10 0 0 0,-12 11 1 0,13-11-1 0</inkml:trace>
  <inkml:trace contextRef="#ctx0" brushRef="#br0" timeOffset="77">6839 16637 12 0,'0'0'0'0,"0"-12"0"0,0 12-1 0,0 0 1 0,-12 12 0 0,12-12 1 0,0 10-1 0,-10-10 0 0,10 11 0 0,0-11 1 0,0 0-2 0,0 0 1 0,0 10-1 0,10-10-10 0</inkml:trace>
  <inkml:trace contextRef="#ctx0" brushRef="#br0" timeOffset="78">6544 16647 20 0,'0'0'4'0,"0"-22"9"0,0 11-7 0,0 0-1 0,0 11 4 0,0-10 2 0,0 10-1 0,0 0-1 0,0-11-4 0,0 11-3 0,12 11-3 0,-12-11-7 0,11 10-8 0,-1 12-12 0,-10 0 3 0,12-11 9 0</inkml:trace>
  <inkml:trace contextRef="#ctx0" brushRef="#br0" timeOffset="79">13385 14091 11 0,'0'0'0'0,"-11"0"1"0,11-10-1 0,-12 10 1 0,2 0-1 0,-1-11 1 0,11 11 0 0,-12 0 1 0,12 0 0 0,-10 0-1 0,10 0 0 0,0 0-1 0,0 0 0 0,10 0 0 0,-10 0 1 0,0 0-1 0,0 11 0 0,12-11 0 0,-12 0 0 0,0 0 0 0,0 0 0 0,11 10 0 0,-1-10 1 0,13 0 1 0,-14 0-1 0,24 0 1 0,0-10 2 0,11-1 0 0,11 11-1 0,10-10 0 0,0-2-1 0,0 12-2 0,11 0-1 0,-10 0-1 0,9 0 0 0,2 0 0 0,-2 0-1 0,2-11 0 0,-12 0 1 0,1 11 0 0,-23-10 1 0,0-1-1 0,1 11 2 0,-1 0-2 0,-21-10 2 0,11 10-1 0,-23 0 1 0,2 0 0 0,-1 0-1 0,-11 0 1 0,0 0 0 0,0 0 0 0,-11 0-2 0,-1 10-1 0,2-10-2 0,-1 11-1 0,0-1 3 0,0 1 3 0,-1 0-1 0</inkml:trace>
  <inkml:trace contextRef="#ctx0" brushRef="#br0" timeOffset="80">13319 14255 8 0,'0'0'3'0,"0"0"-3"0,-10 0 1 0,10 0-1 0,0-11 0 0,0 11 1 0,0 0-1 0,0 0 1 0,0 0 0 0,0-11 4 0,0 11-1 0,0 0-1 0,10 0 0 0,-10-12-1 0,10 12 0 0,2 0 0 0,9-10 0 0,-9 10 0 0,20 0-1 0,-11-10-2 0,24 10 3 0,-2-11-2 0,1 11 0 0,-1 0 0 0,10 0-1 0,-8 0 1 0,20 0-1 0,0-11-1 0,1 11 1 0,-12 0-1 0,11 0-1 0,-10 11 1 0,21-11 0 0,-11 11 0 0,-11-11 0 0,12 10 0 0,-1-10 1 0,-12 0-1 0,12 0 1 0,-20 0 0 0,-12 0 0 0,-12-10 1 0,-10 10-1 0,-1 0 1 0,-10 0 0 0,0 0 0 0,-21 0-2 0,-11 0-3 0,-1 10-1 0,-1 0 5 0,3 2 1 0,31-1-1 0</inkml:trace>
  <inkml:trace contextRef="#ctx0" brushRef="#br0" timeOffset="81">21561 15863 6 0,'0'-10'0'0,"0"-1"0"0,0 11 1 0,0-10 2 0,0 10 1 0,0-11 1 0,0 0 0 0,0 11 2 0,11-12-3 0,-1 2 1 0,13-1 1 0,9 1 0 0,11-12-1 0,-9 10 0 0,-3 2-2 0,3 10-1 0,-13 0-1 0,-11 0-1 0,2 10 1 0,-12 2-1 0,0-2 2 0,-12 12-1 0,-8 11 1 0,-2-1-2 0,-11-11 1 0,12 24-1 0,-13-13 1 0,13 1-1 0,9 20 0 0,12-30 0 0,12 10 0 0,-1-12 1 0,11-10-1 0,-11 0 0 0,21 0 1 0,-10-11-1 0,11 0 0 0,-23 11 1 0,0-11 1 0,2-11 0 0,-24 0 1 0,2-11-1 0,-22 1-1 0,-1-1 1 0,12-22 2 0,-13 12-1 0,24-12-1 0,-1 1-2 0,-1-1-1 0,12 12-1 0,12-1-7 0,9 12-16 0,-9-1-10 0,20 10 14 0,-11 12 14 0</inkml:trace>
  <inkml:trace contextRef="#ctx0" brushRef="#br0" timeOffset="82">22028 15810 8 0,'0'-12'6'0,"-10"-9"-1"0,-1-1-2 0,11 12 4 0,0-2 3 0,0 12-2 0,0 0-5 0,-12 22 0 0,2 11 0 0,0 11-1 0,-2 10 1 0,2 0-2 0,10-10 0 0,10 10 0 0,2-21-1 0,8-1 1 0,13-21-1 0,-10-11 1 0,9 0 0 0,1-23 0 0,-11 3 0 0,-12-25 0 0,0 3 2 0,-10 9-1 0,-10-21 4 0,-22 10-1 0,-1 1-2 0,1 0-1 0,-1 9-1 0,10 13-2 0,3 11-1 0,20-2-8 0,-12 24-14 0,12-2-6 0,12 23 11 0,8-11 13 0</inkml:trace>
  <inkml:trace contextRef="#ctx0" brushRef="#br0" timeOffset="83">22181 15745 5 0,'0'0'0'0,"-23"-12"9"0,23 2-3 0,0-1 1 0,0 1 0 0,33 10-3 0,1-23-1 0,20 23-2 0,-11-11 1 0,11 11 2 0,-22 11 5 0,1 12-2 0,-21-2 1 0,-12 11 1 0,-12 1-1 0,-21 11-1 0,1-1-2 0,-1 0-2 0,12-10 1 0,0 0-3 0,10-12 1 0,11-10 1 0,0-1 2 0,21 2 3 0,1-12 0 0,21-12-5 0,-11 12-2 0,1-10-8 0,0-1-27 0,-1 11-28 0,-9-10 32 0,-13 10 24 0</inkml:trace>
  <inkml:trace contextRef="#ctx0" brushRef="#br0" timeOffset="84">22660 16026 40 0,'-11'-21'42'0,"11"11"-31"0,20-1-8 0,-8 0-1 0,10-1-1 0,-1 12-6 0,-9 12-49 0,20-1 19 0,-21 0 30 0</inkml:trace>
  <inkml:trace contextRef="#ctx0" brushRef="#br0" timeOffset="85">22866 15658 5 0,'0'-11'3'0,"0"-11"6"0,-12 0-3 0,24 0 4 0,-12 13 2 0,0 9-3 0,0 9-2 0,11 13 1 0,-1 12-2 0,-10 19 0 0,12-10-1 0,-1 1 0 0,-11 11-2 0,9-12-1 0,-9-10 1 0,0-1-2 0,0-11 0 0,-9-9-1 0,9-1-4 0,0-11-7 0,0 0-7 0,9-11-6 0,3-11-3 0,-1-21 15 0,-1-2 7 0</inkml:trace>
  <inkml:trace contextRef="#ctx0" brushRef="#br0" timeOffset="86">23040 15473 3 0,'0'-11'5'0,"0"11"1"0,0 0 7 0,10 0 8 0,2 11 1 0,-12 10-4 0,11 12-4 0,-11 12-2 0,11 8-3 0,-1 1-2 0,1 0-2 0,-1-10-3 0,13 0 1 0,-12-2-3 0,43 25-134 0,-43-57 128 0</inkml:trace>
  <inkml:trace contextRef="#ctx0" brushRef="#br0" timeOffset="87">23247 15733 3 0,'0'-10'1'0,"0"-11"-1"0,0 9 4 0,0 1 2 0,0 0 2 0,11 1 3 0,-11 10-1 0,0-11-5 0,10 11-1 0,1 0 1 0,0 11 0 0,-1 21 1 0,2 1 0 0,-1-1-1 0,-1 1 0 0,2 0 0 0,-12-1-2 0,10 1 0 0,-10-11 1 0,0-12-2 0,0 2 1 0,0-2-1 0,0-10 1 0,0 0-1 0,0 0 2 0,0-22-3 0,10 1-1 0,2-13-1 0,-1 3 0 0,-1-13-1 0,13 1 0 0,-13 0 0 0,12-1 0 0,0 11 1 0,-11 11-1 0,-1 11 1 0,2 11 1 0,-12 0 0 0,11 11-1 0,-2 0 2 0,3 12 0 0,-12 8 1 0,11 3 2 0,-11-3 1 0,10-9 0 0,-10 0-1 0,0-1-2 0,12-9-1 0,-12-1-6 0,11 0-36 0,0-11-24 0,10 0 50 0</inkml:trace>
  <inkml:trace contextRef="#ctx0" brushRef="#br0" timeOffset="88">21398 16430 7 0,'0'0'0'0,"0"0"0"0,0-11 0 0,0 11 2 0,11 0 1 0,11-11-2 0,21 11 1 0,-10-11 0 0,21 11 0 0,-10 0 0 0,10-11 1 0,-10 0 0 0,10 0-2 0,-11 11-1 0,1-11 0 0,-11 1-1 0,-12-1 0 0,-21 11-1 0,0-11-2 0,0 11-1 0,-21 0-1 0,-1 11 4 0,-11 0 1 0,11-11-5 0</inkml:trace>
  <inkml:trace contextRef="#ctx0" brushRef="#br0" timeOffset="89">21442 16484 8 0,'0'0'10'0,"0"0"-1"0,-11 0 5 0,22 0 3 0,-1-11-5 0,12 11-7 0,11 0-1 0,9-11-1 0,14 11-1 0,-2-11 0 0,1 11-1 0,-1-11 0 0,-22 11-5 0,-10 0-24 0,0 11-15 0,-11 0 30 0</inkml:trace>
  <inkml:trace contextRef="#ctx0" brushRef="#br0" timeOffset="90">22093 16658 6 0,'0'0'0'0,"12"-21"0"0,-12 21 1 0,11-12 3 0,-1 1 1 0,-10 0 3 0,12 11 3 0,-2 0 0 0,-10 0-2 0,0 0 6 0,-10 22-9 0,-2 0-2 0,-9 11 2 0,-1 10-3 0,-10 1-3 0,-1-1 1 0,10 1 0 0,3-23-1 0,20-10 0 0,0 11 0 0,-12-11 0 0,24-11 0 0,8 11 0 0,3-11 0 0,10 0-2 0,32-33 3 0,0 22-2 0,-43 0 2 0,0-1-2 0,-12 3 1 0,-10 9-4 0,0 0-10 0,0 0-18 0,-10 0 6 0,-1 0 19 0,-12 0 7 0,23 0-6 0</inkml:trace>
  <inkml:trace contextRef="#ctx0" brushRef="#br0" timeOffset="91">22138 16582 8 0,'0'0'2'0,"0"0"5"0,0-10-7 0,0 20 5 0,10 1 3 0,0-1 1 0,-10 12 0 0,12 21-1 0,-12 1 0 0,0 0 1 0,0-2 1 0,0 3-2 0,0-13-6 0,0 1-2 0,0-11 0 0,0-1 0 0,0 1 0 0,0 0 0 0,0-11 0 0,0 0-2 0,11-11 0 0,-11 0 0 0,10-11 0 0,2 0-1 0</inkml:trace>
  <inkml:trace contextRef="#ctx0" brushRef="#br0" timeOffset="92">22256 16680 7 0,'0'0'0'0,"0"0"8"0,0 0-6 0,0 0 3 0,0 10 6 0,0 2 0 0,0 9-5 0,0 1-4 0,0 0 0 0,-10-1-2 0,10-11 0 0,0 2 1 0,0-12 0 0,10 0 1 0,2-12 0 0,10 2-1 0,-1-1-1 0,11 1 1 0,-9-1-1 0,-13 11 0 0,13 11 0 0,-14-1 2 0,3 1 0 0,-1 22 3 0,-11-11 1 0,0 10 1 0,-11-10-1 0,-1-11-6 0,3 11 0 0,-2-1 0 0,-1-10 1 0,-9 11-1 0,9-11 1 0,-9-11-1 0,0 11 0 0,10-11-2 0,0-11 0 0,0 0-1 0,11 0 2 0</inkml:trace>
  <inkml:trace contextRef="#ctx0" brushRef="#br0" timeOffset="93">22256 16702 7 0,'0'0'1'0,"0"0"6"0,0-12 1 0,12 2 3 0,-1-2 2 0,11 2-4 0,-1-1-2 0,0 11-2 0,12-10-1 0,11-2 0 0,-11 1-1 0,0 0-1 0,-23 1 1 0,12 10-1 0,-11-11 0 0,-1 11 0 0,-10 0 0 0,0 0 1 0,0 11-1 0,0 10-2 0,-10 12 1 0,-1 0-1 0,11 10-1 0,0-10 1 0,0 9 1 0,21 3-1 0,2-25 0 0,9 3 2 0,-10-12-1 0,22-11 1 0,-12-11-1 0,-10-12 1 0,0 14 0 0,-11-13-2 0,-1-12 2 0,-10 3 0 0,-10-13 0 0,-23 11-2 0,0 11 2 0,1 1-3 0,-13 11 2 0,13-2-2 0,-1 12-1 0,0 0-7 0,23 12-30 0,10-12-11 0,22 10 41 0,-22 1 3 0</inkml:trace>
  <inkml:trace contextRef="#ctx0" brushRef="#br0" timeOffset="94">23017 16647 7 0,'0'0'0'0,"0"-10"0"0,-10-13 3 0,10 2 5 0,0-12 4 0,0 11 3 0,0-9 0 0,0 8 0 0,0 12-4 0,10-11 0 0,-10 11-3 0,12 11-3 0,-12 0-4 0,0 22 1 0,0 23-1 0,0 8 0 0,0 1 0 0,11 0-1 0,-11-10 0 0,0 11 1 0,0-24-1 0,0 3 1 0,0-23 0 0,0 0-1 0,10-11 1 0,-10 0-1 0,0 0 1 0,0 0-4 0,0-22-1 0,0 0-1 0,-10-21-2 0,10-1 2 0,-11 1-2 0,-1 0 1 0,12 9 2 0,-10 3 3 0,10-3 0 0,-10 13 0 0,10 11 1 0,0 10 2 0,0-12 1 0,0 24 11 0,0 8-8 0,0-9-3 0,10 11-1 0,0 0-1 0,2-1 2 0,-1-10-1 0,-1-11 1 0,2 0-1 0,-1-11 0 0,0-10-2 0,10-1 0 0,-11-21 0 0,2 10-1 0,-1-11 1 0,0 1-1 0,0 10 0 0,-1 1 1 0,-10 10-1 0,10 11 1 0,-10 0 0 0,0 11 0 0,12 11 0 0,-12 11 2 0,11 21 2 0,-11 1-1 0,-11 10 0 0,11 1 1 0,0 0-2 0,0-13 0 0,0 2-2 0,22 0 1 0,-1-13 0 0,-9-8-1 0,20-2 0 0,-21-10 1 0,-1-11-7 0,13 10-10 0,-23-10-11 0,10 0-5 0,2-10-5 0,-12-1 23 0,0 1 7 0</inkml:trace>
  <inkml:trace contextRef="#ctx0" brushRef="#br0" timeOffset="95">23410 16245 7 0,'0'-11'5'0,"0"0"-2"0,0 11-2 0,0 0 6 0,0 22 3 0,11 21-3 0,-11 12-4 0,10 21-1 0,-10-11 0 0,11-11-1 0,0 1 2 0,-1-11-1 0,-10-1 0 0,12-11 0 0,-12-11 1 0,0-9 3 0,0-1 1 0,0-11 0 0,-12-11-1 0,12-11-2 0,0 1 0 0,0-13-3 0,12-9-1 0,-1 11-3 0,11 11-2 0,-2-2-3 0,3 12-1 0,10 0 3 0,-11 11 2 0,10 0 4 0,-10 11-3 0,-11 11 1 0,-1 11 0 0,-10-12 2 0,0 2 2 0,-10-2 1 0,-12-11 2 0,-11 12 3 0,1-10-1 0,-1-12 1 0,10 0-3 0,3 0-2 0,-2-12-2 0,11 12-3 0,-1-10-9 0,12-2-11 0,12 2-12 0,21 10 15 0,-22-11 12 0</inkml:trace>
  <inkml:trace contextRef="#ctx0" brushRef="#br0" timeOffset="96">23801 16517 7 0,'0'0'2'0,"10"0"17"0,-10 21-3 0,0 1 0 0,0 21-7 0,0-9-5 0,12 9-2 0,-12 0-2 0,11 11 0 0,-1-21 1 0,2 0-1 0,-2-1 0 0,-10 1 0 0,10-11 0 0,-10-1 0 0,0 1 0 0,0-11 0 0,0-11-1 0,0 0 0 0,-10 0 0 0,10-11-1 0,0 0 1 0</inkml:trace>
  <inkml:trace contextRef="#ctx0" brushRef="#br0" timeOffset="97">23736 16507 17 0,'0'0'7'0,"0"-23"9"0,10 1-15 0,13 11 3 0,19-10 4 0,3 21-2 0,-2-11 1 0,0 22 2 0,1-1-3 0,-33 12 0 0,11 11 1 0,-22-1 5 0,-22-10-4 0,-11 11-2 0,-10-12-2 0,-12 1-1 0,23-10-1 0,-12-2 0 0,32 1-2 0,-8-11-1 0,20 10-7 0,0-10-58 0,20 0 25 0,13-10 33 0,-33 10 1 0</inkml:trace>
  <inkml:trace contextRef="#ctx0" brushRef="#br0" timeOffset="98">24280 16332 7 0,'0'-11'9'0,"-11"-11"8"0,-1 0-8 0,2 22 1 0,-1-11-3 0,-11 1 0 0,12 10-2 0,-12 0 0 0,11 10-1 0,-1 1 1 0,2 0-3 0,-1 0-1 0,22 11-1 0,-1 0 1 0,13-12-2 0,19 12 1 0,-9 0-1 0,0 0 0 0,-11-1 1 0,-12 1 2 0,2 0 7 0,-12 1 8 0,-12-3 1 0,-9-9-3 0,-11 11-4 0,-1-10 0 0,11-12-2 0,-10 10-1 0,9-10-4 0,13 0-3 0,-1 0 0 0,11-10-6 0,-11-2-22 0,22 1-46 0,10 0-1 0,12-10 61 0</inkml:trace>
  <inkml:trace contextRef="#ctx0" brushRef="#br0" timeOffset="99">24443 16572 34 0,'0'-12'44'0,"0"12"-31"0,0 0-12 0,11 0-62 0,-11 12 30 0</inkml:trace>
  <inkml:trace contextRef="#ctx0" brushRef="#br0" timeOffset="100">20147 16897 9 0,'12'-11'-1'0,"-12"0"2"0,0-1 0 0,0 3 4 0,0-2 2 0,0 0 1 0,0 0 0 0,0 11-1 0,-12-11-1 0,2 11 1 0,10 0-1 0,-23 0 1 0,2 11-3 0,0 11-1 0,-12-2 1 0,11 14 1 0,1-23-5 0,9 22 0 0,-9-1 0 0,-1 12 1 0,10-12-1 0,12 12 0 0,12-1 1 0,10-10-1 0,21 0 1 0,0-23-1 0,1 12 1 0,0-22-1 0,-2 0 1 0,3-22 0 0,-24 1 0 0,1-1 0 0,-12-11 0 0,-10 1 0 0,0-1 0 0,0 0-1 0,-10 1 1 0,-22-1 0 0,-12-21-1 0,0 21 0 0,1 22 0 0,21-10 1 0,-11 21-1 0,23-11 5 0,-1 11-8 0,0 11-2 0,11 10-2 0,22 1-14 0,-12-11 12 0,2 11 8 0,9 10-1 0,1-10 0 0,-12-11 2 0</inkml:trace>
  <inkml:trace contextRef="#ctx0" brushRef="#br0" timeOffset="101">20147 17093 10 0,'0'0'8'0,"0"0"-2"0,-10 0 9 0,10 0 7 0,0 11-4 0,10 0-4 0,2-11-4 0,8 10-1 0,3 1-1 0,-1 0-3 0,-11-11-3 0,21 11 2 0,-10 0-1 0,11 11-2 0,-11-11-1 0,-1-1 0 0,-11 1 0 0,13 0-11 0,-12 0-21 0,-11 0-19 0,0-11 19 0,0 11 30 0,0-11-5 0</inkml:trace>
  <inkml:trace contextRef="#ctx0" brushRef="#br0" timeOffset="102">20485 16810 9 0,'0'0'3'0,"0"0"3"0,0 11 15 0,0 11-7 0,-11 10-4 0,11-10-6 0,0 0-4 0,-11 10 0 0,11 12 1 0,0-1 0 0,-11 1 0 0,-1-11 0 0,12-1 0 0,-10 1 0 0,0-11 0 0,10-1 0 0,-11-10 0 0,11 0 0 0,0-22-1 0,11-11 0 0,-11-10-1 0,0 10 0 0,10-21-1 0,-10-1 1 0,0 1-1 0,0-1 0 0,0-10 0 0,0 32 1 0,0 0-1 0,0 22 0 0,0 11-2 0,0 0 2 0,0-11 1 0,10 11 0 0,-10 11-1 0,0-22 2 0</inkml:trace>
  <inkml:trace contextRef="#ctx0" brushRef="#br0" timeOffset="103">20440 16863 8 0,'0'0'0'0,"0"0"0"0,0-9 1 0,0 9 4 0,-10-11 4 0,10 11 2 0,0 0-1 0,0-11 1 0,0 11 1 0,10-11-1 0,-10 11-1 0,12 0-2 0,-12 0-1 0,11 0 1 0,11 22-4 0,-12-2 0 0,12 25-2 0,-22-34-1 0,11 21-1 0,11 1 0 0,-12 11 0 0,13-12 0 0,-2 1 1 0,0-1-1 0,2-10 0 0,-13-11 0 0,2 0 0 0,-12-11 1 0,11 11-1 0,-11-11 0 0,0-11 1 0,0 0-1 0,0 0 1 0,-11 0-1 0,-1 0 1 0,-9 11-1 0,-1-10 1 0,-10 10-1 0,-1 0 1 0,11 0-1 0,-21 10 0 0,10 1 1 0,11 0-1 0,1 0 0 0,-1 0-1 0,22 11-1 0,-12-11-1 0,12-11-1 0,12 10 3 0</inkml:trace>
  <inkml:trace contextRef="#ctx0" brushRef="#br0" timeOffset="104">20735 16843 7 0,'0'-11'0'0,"0"0"1"0,0 0 5 0,0-1 4 0,0 2 0 0,11 10 0 0,-11 0-1 0,10 0 0 0,2 10 2 0,-12 13 1 0,0 10-3 0,0-12-4 0,0 1-5 0,0 22 0 0,0-12 1 0,0 1-1 0,0-1 0 0,0 1 0 0,10-11 0 0,-10-11 1 0,0-11-1 0,10 0 0 0,-10 0 0 0,12-11 1 0,-12-11-1 0,0 0 0 0,0-10-1 0,-12 10 0 0,-8-32 0 0,-2-1-1 0,11 23 1 0,-11 21-1 0,11 0 1 0,-1 0 0 0,3 11 1 0,9 11-1 0,0-11 1 0,9 11-1 0,14-11-2 0,-1 11 5 0,11-11 0 0,-1-11 0 0,-11 11 2 0,13-11 0 0,-13-11-2 0,1 10 1 0,-11-9-2 0,0 11 0 0,0-1 1 0,-11-12-2 0,0 13 1 0,10 10 0 0,-10-11-1 0,0 22 2 0,0-1 1 0,11 24-1 0,-11-3 2 0,21 14 0 0,-21-13-1 0,12-10-3 0,-1 0 0 0,-11 10 0 0,10-10 0 0,13 11 0 0,-14-11 0 0,3-12 0 0,9 1 0 0,-9 0-2 0,9 0-1 0,-9-11 0 0,-12 11 2 0</inkml:trace>
  <inkml:trace contextRef="#ctx0" brushRef="#br0" timeOffset="105">21246 17169 38 0,'0'0'25'0,"0"0"-24"0,0 0-3 0,0 0-54 0,0 0 50 0</inkml:trace>
  <inkml:trace contextRef="#ctx0" brushRef="#br0" timeOffset="106">20028 17473 5 0,'0'0'1'0,"0"0"4"0,0 0 3 0,-11 0 7 0,11 0-2 0,0 0-5 0,0 0-3 0,22-10-1 0,0 10-1 0,10-11 1 0,12 1 0 0,-2-2-1 0,24-10-3 0,-34 22-2 0,-9-11-4 0,-1 11-6 0,-11 0-6 0,0 0-2 0,-11 0 8 0,10 0 10 0,-10-11-4 0</inkml:trace>
  <inkml:trace contextRef="#ctx0" brushRef="#br0" timeOffset="107">20049 17560 5 0,'0'0'1'0,"12"0"40"0,-1 0-13 0,-1 0-11 0,34-11-6 0,-11 0-6 0,-1 1-4 0,22-1-2 0,1-11-23 0,-1 0-41 0,-10 12 46 0</inkml:trace>
  <inkml:trace contextRef="#ctx0" brushRef="#br0" timeOffset="108">22431 13200 0 0,'0'0'0'0,"10"0"1"0,-10 0 0 0,12 11 1 0,9-11 1 0,11 0-1 0,-9 0 0 0,20 12-1 0,1-12-1 0,-11 0 0 0,10 0-1 0,1-12 1 0,-1 12 0 0,0 0-2 0,-11 0-3 0,1 0 1 0,-21 0 4 0</inkml:trace>
  <inkml:trace contextRef="#ctx0" brushRef="#br0" timeOffset="109">22453 13363 0 0,'0'-10'0'0,"0"10"2"0,43 0 2 0,12-11 3 0,21 0-2 0,11 11-3 0,-12 0-1 0,2 0-2 0,-1 0-8 0,-21 11-2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559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18930 3479 13 0,'10'0'0'0,"2"-10"0"0,8 10 0 0,13-11 0 0,22 0 0 0,-11-11 0 0,10 11 0 0,11 0 0 0,0-10 0 0,12 21 0 0,9-11 1 0,24 11-1 0,20-11 0 0,10 0 0 0,13 0-1 0,22 0 0 0,20 11 1 0,11-11-1 0,2 0 0 0,-3 1 1 0,24 10 0 0,-12-11-1 0,1 0 1 0,43-11 0 0,-54 0 0 0,-22 11-1 0,-11 11 2 0,-22-10-2 0,-11 10 1 0,-32 0 0 0,-11 0 0 0,-22 0 0 0,-32 0 0 0,-23 0 0 0,-11 10 0 0,-10-10 0 0,-21 11-8 0</inkml:trace>
  <inkml:trace contextRef="#ctx0" brushRef="#br0" timeOffset="1">26944 17908 255 0,'0'0'0'0</inkml:trace>
  <inkml:trace contextRef="#ctx0" brushRef="#br0" timeOffset="2">19876 3447 13 0,'-12'0'1'0,"12"0"-1"0,0-11 0 0,-10 11 0 0,10-11 0 0,0 11 1 0,0-11 1 0,-11 0 5 0,11 0 2 0,0 1 0 0,0-1-1 0,0 0-3 0,0 11-2 0,0 0-4 0,0 22 1 0,0-1 1 0,11 23 0 0,-11 32 0 0,10-11-1 0,2 11-1 0,-1 0 2 0,11 22-1 0,-2-11 0 0,3-1-1 0,-1-9 0 0,0-11 1 0,-12-12-1 0,1-11 1 0,-11-10 1 0,11 0-2 0,-11-22 0 0,11-1-13 0,-1-10-12 0,2-21 22 0,-12 21-8 0</inkml:trace>
  <inkml:trace contextRef="#ctx0" brushRef="#br0" timeOffset="3">19561 4415 9 0,'-33'0'0'0,"21"0"1"0,-9 0 1 0,11 10-2 0,10 1 0 0,21-11 2 0,1 0 1 0,11 0 1 0,21-11-3 0,11 1 0 0,0-1-2 0,21-11 1 0,2 0 0 0,-1-10-2 0,0 10 4 0,-21 0-2 0,-13 11 0 0,-8 11 0 0,-25-11 0 0,-8 11 0 0,-1 0 0 0,-22 0 7 0,11 0-2 0,-12 0-1 0,2 0 0 0,10 0-2 0,-10 0-1 0,10 0 0 0,10 0-3 0,-10 11 1 0,10 11 0 0,2 0 1 0,-1 21 0 0,11-10-1 0,0 21 1 0,-1-9 0 0,1 8-1 0,11 1 0 0,-23-10 1 0,12 0-1 0,0-13 2 0,-11-8-1 0,-11-1 0 0,0-2 1 0,10-8 0 0,-10-12 1 0,-10 0 0 0,-1 0-1 0,0 0 0 0,-12 0-1 0,3-12 0 0,-13 2 0 0,-10 10-1 0,-12 0-1 0,1 10 0 0,-22 2 0 0,-1-1-1 0,1 11 3 0,-11-11 2 0,11 10 0 0,11-10 0 0,11 11-2 0,21 0 0 0,22-11-1 0,11-11-1 0,0 10 0 0,21-10 2 0,2 0 1 0,9-10 0 0,1 10-1 0,0-11 0 0,-1 0 0 0,1 0 0 0,-23-1 1 0,-10 12 2 0,0-10 0 0,-21-1 0 0,-1 1 0 0,-10-24 0 0,9-9-1 0,-10-12-1 0,1-10-3 0,11-21-7 0,-1-1-12 0,11 0 4 0,-1 11 15 0,12 54-6 0</inkml:trace>
  <inkml:trace contextRef="#ctx0" brushRef="#br0" timeOffset="4">20931 2294 3 0,'0'0'0'0,"0"-11"2"0,-11 1-2 0,11-12 1 0,-11 10-3 0,11 2 2 0,11 10-1 0,0 0 2 0,-11 0 1 0,10 0 0 0,1 22 0 0,10 21-1 0,-21 23 0 0,12-1 0 0,-12 22-1 0,0-11 1 0,0 0-1 0,11 0 0 0,-1-22 1 0,2 2-2 0,8-3-5 0,-8-10 4 0,-1-21-4 0</inkml:trace>
  <inkml:trace contextRef="#ctx0" brushRef="#br0" timeOffset="5">20920 2369 2 0,'0'0'0'0,"0"-20"1"0,-11-2-1 0,11 11 0 0,0-1 0 0,11 2 0 0,-11 10 0 0,0 10 7 0,0 13 0 0,0 19-1 0,0 14-3 0,0-2 0 0,11 11-2 0,10 1 1 0,-10-1-1 0,11 0 0 0,-1-11 1 0,-9 2-1 0,-1-14 1 0,-2 2-1 0,-9 0 0 0,-9-23 0 0,9-11-1 0,-11-10 0 0,11 0-12 0,-12-10-9 0,12-11 17 0,0 9-1 0</inkml:trace>
  <inkml:trace contextRef="#ctx0" brushRef="#br0" timeOffset="6">20658 2055 3 0,'0'0'0'0,"0"0"0"0,0 0 0 0,12 0 0 0,8 21-1 0,-8 12 2 0,-1 11-1 0,-1 21 0 0,2 21 1 0,-12-30 0 0,11-2 0 0,-1-11 0 0,-10-21 1 0,12 0 0 0,-12-11 3 0,10-11 3 0,-10 0-4 0,-10-11-3 0,10-22-1 0,0 11-1 0,0-21 0 0,0 0-2 0,-12 10 1 0,2 0-2 0,-1-10 1 0,-1 10 2 0,-9-11 0 0,-11 1 2 0,10 21-1 0,-1 1 1 0,13-12-1 0,-12 23 0 0,22-2 0 0,0 1-1 0,0-10 1 0,32 10-1 0,-9 1-1 0,31-2 1 0,0 1 0 0,1 0 1 0,10-10-1 0,0 11 1 0,12-13 0 0,-12 1-1 0,-12 0 1 0,3 12 0 0,-24-1-1 0,-10 0 2 0,-11 11-2 0,-1 0 2 0,-10 0 0 0,0 0-1 0,0 11 0 0,0 0 1 0,0 10-1 0,0 1 1 0,12 12-1 0,20-3 1 0,-10 3-1 0,11-13 0 0,-1 11 1 0,1 1-1 0,-12 0 1 0,1-12-1 0,-12 2 1 0,2 8 0 0,-12-9 0 0,0 0 1 0,-12-1 0 0,-41 2 1 0,-2 9 1 0,-10-22 1 0,11 13 0 0,-22-12-1 0,11 11 0 0,-1-13-1 0,22 3-2 0,11-12-1 0,23 11-8 0,-1-11-10 0,22 11 2 0,-1-11 12 0,23 0 1 0</inkml:trace>
  <inkml:trace contextRef="#ctx0" brushRef="#br0" timeOffset="7">19485 3664 8 0,'0'11'0'0,"-11"-11"0"0,11 11-8 0</inkml:trace>
  <inkml:trace contextRef="#ctx0" brushRef="#br0" timeOffset="8">19463 3697 7 0,'0'0'1'0,"0"0"-1"0,0-11 0 0,0 11 1 0,11-11-1 0,-11 0 2 0,11 0-1 0,-11 1 1 0,0 10 0 0,0 0 1 0,0-11 1 0,0 11-1 0,-11 0 1 0,11-22-2 0,0 11 0 0,0-11 0 0,0 2-1 0,11-14-2 0,-1 1 1 0,11 1 0 0,-9-1 0 0,10 0 0 0,-11 1-1 0,10 10 2 0,-21 11-2 0,11 0 0 0,-1 0 0 0,2 11 0 0,-1 0 0 0,-1 0 1 0,13 0-1 0,-14 0 1 0,14 11 0 0,-13 0 0 0,13 11 0 0,-13 0 0 0,1-11 0 0,10 21 0 0,-9-21 0 0,-1 11 1 0,-1-11-2 0,-10 0 1 0,12-1 0 0,-1 1 1 0,-11-11-1 0,21 0 0 0,-10 0 0 0,-1-11 0 0,2-10 1 0,-1-1-1 0,-1 11 1 0,2-22-1 0,-2 12 0 0,-10-1 0 0,10-11-1 0,2 1 0 0,-1 10-1 0,0 11 1 0,0 0 0 0,-1 0 1 0,-10 11 1 0,12-11-2 0,-2 11 2 0,1 0-1 0,0 11 0 0,0 0 1 0,11 11-1 0,-1 0 0 0,1-1 0 0,0 12 0 0,-1 0 0 0,-9-12 1 0,8 1-1 0,3 0 1 0,-13-11-1 0,2 0 0 0,9-11 1 0,-9 11 0 0,8-22 0 0,-8 0 0 0,9-11-1 0,2 0 0 0,-2 1 0 0,-10-12 0 0,-1-11 0 0,-10 23-2 0,12-12 3 0,-12 22-2 0,11 0 0 0,-11 11 0 0,0 0 0 0,0 0 0 0,11 11 1 0,-11 0 0 0,11 0 1 0,-1 11-1 0,12-11 0 0,-11 10 0 0,11-10 0 0,0 0 0 0,-1 0 0 0,1 0-1 0,0 0 1 0,-1-11 1 0,11-11-2 0,-9 11 1 0,10-22 0 0,9 0-2 0,-9 11 2 0,-1-21 0 0,1 10 0 0,-10-11 0 0,-2 23 0 0,-10-12 0 0,-1 22-1 0,-10 0 1 0,12 0-1 0,-12 11 1 0,0 10 0 0,0 12 0 0,0-11 0 0,11 0 0 0,0-1 0 0,10-10 1 0,-10 11-1 0,22-11 1 0,-12 0-1 0,2 0 0 0,-14-11 1 0,24 10-2 0,-21-10 1 0,9 11-2 0,1-11-8 0,0-11 1 0,11 11 3 0</inkml:trace>
  <inkml:trace contextRef="#ctx0" brushRef="#br0" timeOffset="9">21724 3425 6 0,'0'0'0'0,"0"0"0"0,0-11 0 0,0 11 0 0,11 0 0 0,-11-11 0 0,10 11 3 0,-10-11 0 0,12 1 1 0,-12-23 1 0,0 22-3 0,11-22 0 0,-11 1-2 0,0-12-1 0,0 1 1 0,0 21 0 0,0-1 0 0,11 3-1 0,-11 9 1 0,0 0 0 0,0 22-1 0,0 0 1 0,0 9 1 0,11 14-1 0,-1-1 1 0,12-12-1 0,-11 12 0 0,21-22 1 0,-9 11-1 0,-2-12 2 0,0-10-1 0,2 0 1 0,-1 0-1 0,-2-10 0 0,-8-1 0 0,-1 0 0 0,11-11-1 0,-1 0 0 0,-10 1-1 0,0-12 1 0,11-1-1 0,-11 14 1 0,-1 9-1 0,2-11 1 0,-2 10-1 0,12 2-1 0,-11 10 0 0,-11 0 2 0,10 10 0 0,-10 13-1 0,12 10 2 0,-1-12-1 0,0 12 1 0,-1-1-1 0,11-10 1 0,2 0-1 0,9 0 1 0,-10-11-1 0,21-11 1 0,-11 10-1 0,-9-10 1 0,10 0-1 0,-11-10-1 0,10-12-1 0,-21 0 0 0,11 0-1 0,-11-10 0 0,10-1-1 0,-10 1 3 0,-1-1 1 0,2 0 0 0,-12 22 1 0,11 11 0 0,-1 0 0 0,-10 0 1 0,23 33 0 0,-14 0 0 0,14-1-1 0,-1 1 0 0,11 10-1 0,-1-21 0 0,11 11 0 0,1-12-2 0,0-10-11 0,-2 0 6 0,-19-11 3 0</inkml:trace>
  <inkml:trace contextRef="#ctx0" brushRef="#br0" timeOffset="10">20648 3751 7 0,'0'0'3'0,"0"0"0"0,0 0-1 0,0 0-1 0,10 0 0 0,22 0-1 0,-9-11 2 0,10 11 1 0,9-10 0 0,14 10-1 0,-2-10 0 0,11 10-2 0,10 0 0 0,-19 0 0 0,19-12-3 0,-20 1-8 0,0 11 2 0,-1-11 9 0,-21 11-6 0</inkml:trace>
  <inkml:trace contextRef="#ctx0" brushRef="#br0" timeOffset="11">21942 3632 3 0,'0'0'0'0,"11"0"3"0,11 0-3 0,10-11 0 0,-11 11 0 0,2-11 0 0,-2 11 0 0,-21 0 1 0,11 0 0 0,-11 0 2 0,-11 11 0 0,0 0-1 0,-22 0 0 0,0-1 0 0,-20 1-1 0,9 0 0 0,-10 11-1 0,0-11 3 0,21 1-2 0,0-2-1 0,12 0 1 0,10-10-2 0,11 0-1 0,11 11 0 0,31-11-1 0,3 0-2 0,-2 0-2 0,12-11 6 0,-1 1-5 0</inkml:trace>
  <inkml:trace contextRef="#ctx0" brushRef="#br0" timeOffset="12">21735 3632 6 0,'0'0'1'0,"0"-11"-1"0,10 0 0 0,2 11 0 0,-1-11 0 0,0 11 1 0,-11 0-1 0,11 0 6 0,-1 0 2 0,0 11-1 0,-10-11-2 0,0 11-2 0,0 0-2 0,-20 10 1 0,-13 12-2 0,-10-11 0 0,-1 0 0 0,11-12 1 0,11 12-1 0,1 1 0 0,9-13 0 0,12 1 0 0,0-1-1 0,33 1 0 0,-1-11 0 0,13 0 0 0,8-11 0 0,2 11 0 0,-11-10 1 0,-11 10-3 0,-12-11-7 0,-21 11-4 0,0 11 12 0,0-11-4 0</inkml:trace>
  <inkml:trace contextRef="#ctx0" brushRef="#br0" timeOffset="13">21192 3664 6 0,'0'0'0'0,"0"-11"2"0,-11 11-2 0,11-10 0 0,0 10 0 0,11 0 1 0,-1 0 1 0,1-11 5 0,10 11 0 0,2 0-1 0,10 11-2 0,-1-1-2 0,0 12-2 0,-10 0 0 0,11 1 0 0,-11-13-1 0,-11 11 2 0,-1 1 0 0,-10 0 1 0,-21-1 1 0,-1 1 0 0,-11 11 0 0,1-11 1 0,10-11 0 0,11 10-2 0,-1-10-1 0,12-11-3 0,0 10-4 0,34-10-19 0,-1 0 5 0,-12-10 13 0</inkml:trace>
  <inkml:trace contextRef="#ctx0" brushRef="#br0" timeOffset="14">5708 14961 14 0,'0'0'1'0,"-11"0"-1"0,11 12 0 0,11-2 0 0,11 2 1 0,21-12 1 0,12 0 1 0,10 0 3 0,10-12 2 0,13 2-2 0,32 10-1 0,21-12 0 0,0 12-2 0,43 0-3 0,-9 0-1 0,10 0 2 0,-11 0 0 0,0 0-1 0,0-21-2 0,0-1-4 0,-23 11 3 0,12-21 0 0,-20 22 2 0,-24-13 1 0,-21 12 0 0,-33 11 2 0,-21 0-1 0,-2 0 1 0,-19 0-1 0,-1 11 1 0,0 12-8 0,-22 8-23 0,-22 13 16 0,11-23 13 0</inkml:trace>
  <inkml:trace contextRef="#ctx0" brushRef="#br0" timeOffset="15">9828 8786 12 0,'0'-33'1'0,"0"11"-1"0,0 11 0 0,0 22 0 0,12 11-1 0,-12-11 1 0,11-11 0 0,-11 12 1 0,0-12-1 0,0 0 0 0,0 0 0 0,0 20-1 0,0-9-11 0</inkml:trace>
  <inkml:trace contextRef="#ctx0" brushRef="#br0" timeOffset="16">15364 8644 13 0,'0'-32'0'0,"-11"21"0"0,11 0 0 0,0 11 0 0,-12 0 0 0,2 11 0 0,-1 0 0 0,-22-11-1 0,22 0-11 0</inkml:trace>
  <inkml:trace contextRef="#ctx0" brushRef="#br0" timeOffset="17">9730 8937 16 0,'0'-21'0'0,"-21"11"1"0,10-13-1 0,1 23 0 0,10 11 0 0,10 1 0 0,12 9-1 0,-12 1 1 0,13-11 0 0,-1 10-1 0,10-10-12 0</inkml:trace>
  <inkml:trace contextRef="#ctx0" brushRef="#br0" timeOffset="18">8992 9165 14 0,'0'-10'1'0,"0"10"-1"0,0 10-2 0,0 2-2 0,0-1 4 0,0 11 1 0,22-22 1 0,-2 0 0 0,3 0-3 0,-1 0-12 0</inkml:trace>
  <inkml:trace contextRef="#ctx0" brushRef="#br0" timeOffset="19">10351 9079 11 0,'0'-10'-1'0,"0"10"2"0,0-12-1 0,11 12 0 0,0-10 2 0,0-12 4 0,21 11 0 0,-10 1-1 0,11-2-2 0,-1 12-1 0,12-11 2 0,-2 11 0 0,14-10 3 0,9-12 0 0,10 0 0 0,24 1 0 0,-1-2-2 0,-1 2-2 0,12 0-2 0,0-2 0 0,-11 12 0 0,11 0 0 0,-12-9-1 0,1 8 0 0,-23 12 0 0,-8-11 0 0,-14 0 0 0,2 0 0 0,-22 0 1 0,-11 11 0 0,-2-9 0 0,-8-3-1 0,-1 1 1 0,-11 11-1 0,0 0-24 0,-23 11-20 0,3 10 26 0</inkml:trace>
  <inkml:trace contextRef="#ctx0" brushRef="#br0" timeOffset="20">11938 8590 8 0,'-11'-11'2'0,"1"11"-1"0,10-11 0 0,-11 11 6 0,-1-11 6 0,2 0 3 0,-1 1-5 0,11 10-5 0,0 0-3 0,0 10-2 0,0-10 1 0,0 11 2 0,21 11 0 0,12-22 0 0,-1 11 0 0,13-11-1 0,8 11-1 0,-20-11-1 0,-1 0-1 0,-9 11 0 0,-1-11 0 0,-11 11 0 0,0 10 1 0,-11 1 0 0,-11 0 0 0,-12 1 1 0,2 8 0 0,-11-20 0 0,-1 12 1 0,0-13 0 0,-11 0 1 0,23 1-2 0,9-11-1 0,2 11 0 0,-1-11 0 0,0 0-2 0,1 0 2 0,10 0-1 0,0 0-1 0,0 0-31 0,21 11-28 0,0 11 36 0</inkml:trace>
  <inkml:trace contextRef="#ctx0" brushRef="#br0" timeOffset="21">11808 8677 11 0,'0'-11'0'0,"-11"-11"0"0,11 11 0 0,-11-10 1 0,11 10 0 0,11 0 1 0,-11 0 2 0,11 11 1 0,-11 0 0 0,0 0-2 0,11 11 1 0,-11 0 2 0,0 21-1 0,0-10-2 0,0 11-1 0,0-1 0 0,0 12 0 0,10-12-1 0,2-10 1 0,-2 1-1 0,1-13 0 0,0 11 0 0,0-21 1 0,-1 11-1 0,2-11 1 0,-12 0 1 0,0-11-1 0,0 1-1 0,-12-11 1 0,12-2-2 0,-10 1 1 0,-1 2-1 0,11-3 0 0,0 12 0 0,0 11-4 0,0 0-16 0,0 0-16 0,11 11 30 0,-11-11-4 0</inkml:trace>
  <inkml:trace contextRef="#ctx0" brushRef="#br0" timeOffset="22">11829 8623 9 0,'0'-11'2'0,"-10"0"-2"0,10 0 1 0,0 11 0 0,10-11 2 0,12 11 0 0,0-11 2 0,11 11 0 0,10 0-1 0,0 0-1 0,1 0 1 0,0 0-2 0,-12 11 1 0,1-11-1 0,0 0-2 0,-12 11 0 0,-21 0 1 0,0 0-1 0,0 0 0 0,-21-1 1 0,-2 12-1 0,-20 0 0 0,0 12 1 0,-2-14 0 0,13-9 0 0,-1 0 3 0,1 12-2 0,22-23 0 0,-1 10-1 0,-1-10-1 0,12 10 0 0,0-10 0 0,0 0 0 0,12 0 0 0,-1 0-2 0,10 0-9 0,0 0-19 0,-9 11 21 0,-12-11 0 0</inkml:trace>
  <inkml:trace contextRef="#ctx0" brushRef="#br0" timeOffset="23">11927 8699 10 0,'0'0'0'0,"0"-11"0"0,0 11 0 0,11-11 1 0,-11 11 2 0,0 0 2 0,0 0-1 0,11 0 0 0,11 0-1 0,-1 0-1 0,11 0 1 0,1-11 0 0,0 0 0 0,-21 11-2 0,-2 0 0 0,-10 0-1 0,-10 11 0 0,-23 11 0 0,-21 1 1 0,10-3-1 0,-10-9 3 0,10 11 0 0,12-10 1 0,10-2-1 0,11-10-1 0,0 0-1 0,22 0 0 0,10-10-2 0,12-2 1 0,-1-10-2 0,23 0 0 0,-22 1-1 0,0 10 1 0,-24 0 1 0,-9 0 1 0,-9 0 0 0,-14 11 0 0,-10 0 1 0,1 0 1 0,11 0 0 0,-12 0 0 0,22-11-1 0,0 11 0 0,11 0-1 0,0 0 0 0,22-11 0 0,-11 1 1 0,22 10-1 0,-12 0 0 0,0 0-1 0,-21 10 1 0,0 1-1 0,0 0 2 0,-21 11-1 0,10-11 0 0,1 0 0 0,-13 1 0 0,2-3-2 0,10 2-25 0,0 11 7 0,1-11 10 0</inkml:trace>
  <inkml:trace contextRef="#ctx0" brushRef="#br0" timeOffset="24">14950 8720 8 0,'0'-9'0'0,"10"-3"1"0,2 12-1 0,10-11 0 0,-1 11 0 0,-11 0 3 0,12-11 4 0,-10 11 4 0,-1 0-4 0,-1 0-2 0,2 11 1 0,-12-11 2 0,0 11 2 0,-12-11-3 0,-9 12-2 0,-1-3-2 0,0-9 1 0,-21 0 1 0,11 0 1 0,-23 0 0 0,-10 0-2 0,-23-9 1 0,-10 9-3 0,-32 0 0 0,0 9 0 0,-11-9-3 0,-1 11 2 0,34 0 0 0,21 0 2 0,11-11 0 0,21 11 1 0,0-11 0 0,34 0-1 0,9 0-1 0,12 0-1 0,12-11-5 0,-1 11-5 0,-1 0-9 0,22 0-11 0,-9 11-23 0,-13 11 34 0,13-12 10 0</inkml:trace>
  <inkml:trace contextRef="#ctx0" brushRef="#br0" timeOffset="25">13765 8623 8 0,'10'-11'0'0,"23"0"3"0,-11 11 5 0,0-11 1 0,-1 11 0 0,2 0 1 0,-13-11 1 0,12 11 1 0,-12 0-4 0,2 0 0 0,-12 0-1 0,0 0 3 0,-12 11 2 0,-9 0-1 0,0 0-2 0,-23 0-3 0,0 10-2 0,-22 1-1 0,13 0-1 0,-12 1-1 0,10-3-1 0,-10-9 0 0,21 11 0 0,11 0 0 0,0-12 0 0,24-10 1 0,-2 11-2 0,-1 0 2 0,12-11-2 0,0 11 2 0,0-11-1 0,0 12-1 0,0-12 1 0,0 10 0 0,12-10 0 0,8 11 1 0,3-11-1 0,20 0 1 0,-11 0 1 0,13 0-2 0,-2 10 0 0,12-10 0 0,-1 0 1 0,-10 0-1 0,-2 0 0 0,3 0 1 0,-13 0-1 0,-21 0 1 0,11 0-1 0,-22 0 0 0,0 0 1 0,0 0 0 0,-12 0-1 0,2 11-1 0,-13-11 1 0,13 0 0 0,0 0 1 0,10-11-2 0,-12 1 2 0,12-1-1 0,0 1 0 0,0-2 0 0,-10 1 0 0,10-21 0 0,0 10 0 0,-11 0-1 0,11-9 2 0,-12-3-1 0,12 12 0 0,0 11 0 0,0-10 0 0,0 21 0 0,-10-11-1 0,10 11-4 0,0 11 3 0,0-1 2 0,0 1-1 0,0 11 0 0,0 0 1 0,0 1-1 0,0-3 0 0,10-9-2 0,-10 11 1 0,12-22 0 0,-12 12 2 0,11-12 1 0,-1-12-1 0,-10 12 0 0,0-11 1 0,0 11-1 0,0-11 0 0,-21 11 0 0,-1 0-1 0,-1 0 1 0,-19 11 1 0,9 12-2 0,-21-13 1 0,10 11 0 0,23-10 1 0,-2-11-2 0,2 11 1 0,21-11 0 0,0 0 0 0,0 0 0 0,33 0 0 0,10 0 0 0,1-11 0 0,-1 0-1 0,0 0 1 0,-20 1 0 0,-14 10 0 0,3 0 0 0,-24 0 0 0,-8 0 0 0,-47 10-1 0,25 1-2 0,-12 11-21 0,-13 32-55 0,2 0 52 0,44-31 20 0</inkml:trace>
  <inkml:trace contextRef="#ctx0" brushRef="#br0" timeOffset="26">5783 15049 10 0,'0'0'0'0,"12"0"-1"0,10 11 1 0,9-1 0 0,14-10 0 0,-12 11 0 0,21-11-1 0,22 0 1 0,11-11-1 0,22 1 0 0,32-12 1 0,22 10-1 0,21 2-1 0,24-1 1 0,9 1 0 0,21 10 0 0,23 0 1 0,-43 0 0 0</inkml:trace>
  <inkml:trace contextRef="#ctx0" brushRef="#br0" timeOffset="27">5848 14875 10 0,'0'0'0'0,"-10"0"0"0,20 0 3 0,13 0 3 0,21 0 1 0,9 0-2 0,12-10-1 0,23 10-2 0,-1 0 1 0,22-12-1 0,11 12-1 0,20 0-1 0,13 0-3 0,9 0-1 0,-9 0 3 0,0 12-1 0,10-12-3 0,10-12-2 0,24 1 0 0,-14 0 3 0,13 11 2 0,-32 0 2 0,-13 0 1 0,-53 0 1 0,-10 11-1 0,-12-11-1 0,-10 11 0 0,-13-11 0 0,-20-11-1 0,-1-11 0 0,-9 2 0 0,-1 8 0 0,-11-10-1 0,-11 11-2 0,-11 11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6.0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-1305 14135 19 0,'1'0'-2'0,"9"0"-15"0</inkml:trace>
  <inkml:trace contextRef="#ctx0" brushRef="#br0" timeOffset="1">13950 13853 2 0,'0'0'0'0,"-12"0"1"0,12 0 0 0,-10 0 0 0,10 0 1 0,10 10-3 0,2-10 1 0,9 0 0 0,11-10-1 0,13 10 1 0,9-11-1 0,0 0 1 0,11 11-1 0,0 0-1 0,12 22 1 0,-12-12 1 0,-32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667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1120 15005 0 0,'0'0'0'0,"42"0"0"0,3 11 0 0,8-1 0 0,24 2 0 0,10 10 0 0,11-22 0 0,0 10 0 0,20 1 0 0,14-1 0 0,31-10 0 0,22 0 1 0,10 0-1 0,1 12 0 0,10-12 0 0,-20 0 1 0,-12 0-1 0,-23-12 1 0,-21 12 0 0,-20 0 0 0,-12 23-1 0,-23-12 0 0,-10 10 0 0,0 23 0 0,-42-22-5 0</inkml:trace>
  <inkml:trace contextRef="#ctx0" brushRef="#br0" timeOffset="1">7687 9590 8 0,'0'-11'0'0,"-11"11"0"0,11 0 0 0,0 0 0 0,0 0 0 0,0-11 1 0,0 11-1 0,11 0 1 0,0 0 0 0,10 0-1 0,1 11 0 0,21-11 1 0,1 11-1 0,0-11 0 0,10 0 0 0,-10 0 0 0,-12-11 0 0,1 0 1 0,-23 11 1 0,13-10 0 0,-23 10 0 0,9 0 0 0,-18-11 0 0,-2 11-2 0,-11-11 1 0,-22 11-1 0,0 0 0 0,-9 11 0 0,-2 0 0 0,12-11 0 0,-1 10 0 0,11 1 1 0,23-11 2 0,-1 0 1 0,0 0-1 0,11 0-1 0,11-11-2 0,10 11 1 0,1 0-1 0,11 0 0 0,9 0 1 0,-9 11-1 0,0-11 0 0,-11 0 0 0,-12 11 0 0,-10-11 0 0,-10 0 1 0,-12 0-1 0,-21 0 1 0,0 11-2 0,-1-11 1 0,11 11-1 0,1 11-6 0,-1 10-15 0,-10 13 12 0</inkml:trace>
  <inkml:trace contextRef="#ctx0" brushRef="#br0" timeOffset="2">13352 9373 7 0,'0'0'0'0,"0"0"-7"0</inkml:trace>
  <inkml:trace contextRef="#ctx0" brushRef="#br0" timeOffset="3">13374 9384 10 0,'0'0'0'0,"0"0"0"0,0 0 0 0,0 0 0 0,0 11 0 0,0-11 1 0,11 0 0 0,-2 10 1 0,3-10 1 0,9 0 0 0,24 0 2 0,-2-10-1 0,1-1 0 0,-1-11 0 0,0 0-1 0,1 11 0 0,-23 0-3 0,11 11 0 0,-20 0 0 0,-1 11-2 0,-11 0-5 0,10 11-10 0,-10 0 10 0,0-11-3 0</inkml:trace>
  <inkml:trace contextRef="#ctx0" brushRef="#br0" timeOffset="4">16004 9373 10 0,'-21'-11'0'0,"10"11"0"0,1 11 0 0,20-11 0 0,1 11 1 0,22-11 2 0,0 0 8 0,10-11 0 0,22 11-5 0,1 0-3 0,-1 0-2 0,0 0-1 0,-11 0 1 0,-11-11 0 0,-10 11-1 0,-1 0 1 0,-20 0-2 0,-12 0-12 0,0 22-10 0,-54 10 11 0</inkml:trace>
  <inkml:trace contextRef="#ctx0" brushRef="#br0" timeOffset="5">10720 8275 12 0,'0'-11'0'0,"-10"0"0"0,10 0 0 0,-11-11 0 0,11 11 0 0,-12 1 0 0,2-12 0 0,-1 10 1 0,-10 2-1 0,10-11 0 0,-11 9 0 0,-1 12 0 0,-9-11 0 0,-1 11 0 0,-10 0 1 0,21 11 0 0,12-11-1 0,-35 12-1 0,-8 9 2 0,8 1-1 0,3 0 0 0,-13-1-1 0,12 12 1 0,-12-1 0 0,1-10 0 0,10 11 0 0,12 10 0 0,-11-10 0 0,10 10 0 0,1 1 0 0,-34 65 1 0,45-55 0 0,10 11-1 0,-1 0 1 0,12-10 0 0,0 10 0 0,0-10 0 0,12 21 0 0,8-11 0 0,-8 0-1 0,21-12 1 0,10 14 0 0,1-24-1 0,21 12 1 0,0-23 0 0,21 1 0 0,2-11 1 0,20-12 0 0,-9-10 1 0,-13-10-2 0,2-23 3 0,10 0 0 0,-23-10-2 0,13-1-1 0,-12-10 0 0,-11 0 0 0,-21-12 0 0,-2-10 0 0,-19-22 0 0,-13-11 1 0,-10 1 0 0,-21-12 2 0,-1 12 1 0,-33 10-2 0,2 0-2 0,-13 22-1 0,-21 32-2 0,-10 23-3 0,-1 10-4 0,-12 11-5 0,-10 32-6 0,2 23 15 0,96-45-8 0</inkml:trace>
  <inkml:trace contextRef="#ctx0" brushRef="#br0" timeOffset="6">13700 8100 10 0,'0'0'1'0,"-11"-31"0"0,-11 19 0 0,10 1 0 0,2 0-1 0,-11 11 0 0,-13 0-1 0,3 0 2 0,-13-11 0 0,1 11 2 0,-2 11 1 0,-20 11 0 0,12 0-3 0,-2 10-1 0,0 12 0 0,-10 0 0 0,10 10-1 0,13 11 1 0,-14 0-1 0,24 1 1 0,-1 10-1 0,0 11 1 0,24 12 0 0,9 8 0 0,0-9 0 0,42 0-1 0,3-22 1 0,31-11-1 0,0-21 1 0,10-13 0 0,12-8 0 0,11-1 0 0,0-22 3 0,0-11 0 0,0-23 1 0,-12-8-1 0,-10-2-1 0,-10-21-1 0,-13-10 0 0,-9-13 1 0,-12 1 1 0,-11-22 1 0,-9-10 0 0,-23 10-1 0,-44-43-2 0,-21 42-2 0,-11 24-4 0,-22 32-5 0,-32 21-6 0,-1 45 3 0,-21 19 11 0,76-9-7 0</inkml:trace>
  <inkml:trace contextRef="#ctx0" brushRef="#br0" timeOffset="7">9981 8916 7 0,'0'-10'0'0,"0"10"-1"0,11 0 1 0,0 0 0 0,-11 0 1 0,0 0-1 0,0 0 0 0,10-12 0 0,2 12 0 0,-12 0 0 0,11 0 0 0,-11 0 1 0,10 0 0 0,-10 12 4 0,0-12 1 0,11 0 2 0,-11 10 0 0,11-10-2 0,-11 11-1 0,10-11-2 0,-10 10 1 0,0-10 2 0,0 0 0 0,-10 12 2 0,10-12-1 0,0 0 2 0,0 0-1 0,-11 0-2 0,0 0 1 0,1 0-4 0,-13 0 3 0,2 0-1 0,-11 0 0 0,-12 0-1 0,1 0-3 0,-12 0-1 0,-10 11 1 0,0-11-1 0,-1 11 1 0,11-1-1 0,13-10 0 0,-3 11 0 0,3 1 0 0,9-12 0 0,-10 0 0 0,10 0 0 0,-12 0 0 0,3 0 1 0,-2 0-2 0,-10 0 1 0,11 0 0 0,-1 0-1 0,11 0 1 0,1 0 0 0,-1 0 0 0,10 0 1 0,14-12-2 0,-14 12 2 0,13 0-1 0,-13 0-1 0,13 0-1 0,-1 0-1 0,11-11-5 0,0 11-14 0,0 0-17 0,11 11-7 0,-11 1 30 0</inkml:trace>
  <inkml:trace contextRef="#ctx0" brushRef="#br0" timeOffset="8">8850 8841 7 0,'0'0'0'0,"11"-12"4"0,-1 1-3 0,2 11 0 0,-1 0 4 0,-1 0 5 0,-10 0 9 0,0 0-10 0,0 11-1 0,0-11 2 0,-10 12-1 0,-1-12-2 0,-1 10-1 0,2 1-1 0,-1-1-1 0,0 1 0 0,-10 0 1 0,9 1 1 0,-9-2-1 0,-1 1-2 0,-10-1-1 0,9 13-1 0,-9-12 0 0,11-1-1 0,-12 1 0 0,11 1 0 0,12 9 0 0,-2-11 0 0,12 2 0 0,-10-12-1 0,10 10 1 0,0 2-1 0,10-12 2 0,2 10-3 0,9 1 3 0,1-1-2 0,11 2 1 0,-1-1-1 0,-10 0 1 0,11-1 1 0,-1 1-2 0,1-11 2 0,-1 10-1 0,-11-10 0 0,12 12 0 0,-21-12 0 0,8 0 0 0,-20 11 0 0,0-11 0 0,0 0 1 0,0 0-1 0,-9 11 0 0,-2-11 0 0,-1 0 0 0,12 0 0 0,0-11 2 0,-10 0-2 0,10-11 1 0,-11-10-2 0,-1-12 1 0,-9 0 1 0,0 1-2 0,10 0-1 0,-1 10 2 0,2 11-1 0,10 0 0 0,0 12 1 0,0-11 0 0,0 21-1 0,0-12 0 0,0 12 0 0,10-11 0 0,-10 11 0 0,0 11-1 0,0 1 0 0,0-2 1 0,0 11 0 0,0 13 1 0,0-3-1 0,0 3 0 0,0-1 1 0,12-12 0 0,-12 1 0 0,0-12-1 0,0 2 2 0,0-12-1 0,0 0 0 0,0 0-5 0,0 0-3 0,0-22 0 0,-12 10-1 0,2-19-1 0,-1 19 5 0,11 1 3 0,0 1-4 0,-12 10-7 0,2 10 5 0,0 1 5 0,-2 11 3 0,12-11-1 0,-10-11 1 0,10 10 0 0,0-10 1 0,10 0 2 0,-10 0 3 0,0 0-2 0,-10 0 7 0,-1 0-4 0,-11 0-3 0,0 0 1 0,12 0-2 0,-1 12-2 0,11-12 0 0,0 0-1 0,0 0-1 0,21 0 1 0,11 0-1 0,-9 0 0 0,9-12 1 0,-10 12 0 0,-11 0-1 0,-1 0 1 0,-10 12-1 0,0-12 1 0,-33 10 1 0,13-10-1 0,-25 22 0 0,13-1 0 0,11-9 1 0,9-12-1 0,12 0 1 0,12 0-1 0,-1 0-1 0,10 0-1 0,0 0-2 0,2 0 0 0,-1 11 0 0,-12-11 1 0,0 0 1 0,2 11 0 0,-12-11 0 0,0 0-13 0,-22 10-18 0,-21 1 24 0</inkml:trace>
  <inkml:trace contextRef="#ctx0" brushRef="#br0" timeOffset="9">14178 8776 7 0,'0'0'0'0,"0"-12"1"0,10 12-1 0,-20 0 1 0,10 0 0 0,-11 0 0 0,11 12 0 0,-11-12 1 0,11 0 1 0,0 0-1 0,0 0 9 0,0 0-4 0,0 0-2 0,11 0-2 0,-11 0 0 0,11 0 2 0,-1 0-1 0,2 0 0 0,-1 0 0 0,11 0-1 0,10 0-1 0,1 0-1 0,10-12 1 0,23 12 0 0,-12-11 0 0,22 0 1 0,-11 0 1 0,0 11-1 0,12-11 1 0,-24 11-4 0,3 0 0 0,-14 0 0 0,-8 0 0 0,-13 0 1 0,12 11-1 0,-11-11 0 0,-2 0 1 0,2-11 0 0,-10 11-1 0,21 0 0 0,-22-9-3 0,-2 9-16 0,3 0-15 0,-1-12 7 0,-1 1 16 0</inkml:trace>
  <inkml:trace contextRef="#ctx0" brushRef="#br0" timeOffset="10">15015 8601 10 0,'0'0'0'0,"-10"-11"1"0,-1 11 0 0,11-11 3 0,0 11 2 0,0 0 2 0,0-11 1 0,11 11-4 0,-1 0-2 0,22 0 0 0,-9 11-2 0,-1 0 0 0,10 0-1 0,-11 11 1 0,2-12 0 0,-13 12 1 0,2-11 2 0,-12 22 1 0,-12-21 0 0,-9 8 0 0,-1 13-2 0,-10-21 0 0,-12 19 0 0,32-20-2 0,-20 0 2 0,22 1-2 0,-12-2 0 0,-1 11-1 0,13-10-1 0,0 0-3 0,-1 11-11 0,11-22-16 0,11 11 3 0,9-11 17 0</inkml:trace>
  <inkml:trace contextRef="#ctx0" brushRef="#br0" timeOffset="11">18647 4523 18 0,'0'0'7'0,"0"-21"9"0,0 11-8 0,11-2 10 0,-11 12 8 0,0 0 0 0,0 22-17 0,0 10-1 0,11 12-3 0,-11 0-1 0,0 10 0 0,10 0-2 0,-10-11 0 0,0 0 0 0,12 1-3 0,-24-23 1 0,12-9-1 0,-10-12-7 0,10 0-16 0,-11-22-26 0,11-10 0 0,0-34 36 0,0 45 7 0</inkml:trace>
  <inkml:trace contextRef="#ctx0" brushRef="#br0" timeOffset="12">18636 4425 7 0,'-10'-10'13'0,"20"-1"-1"0,12-11 3 0,-1-11 10 0,34 22 3 0,0-10-5 0,-2 10-7 0,2 11-6 0,-22 0-4 0,-11 22-3 0,-22 10 2 0,0 1 0 0,-33 10-1 0,-21 1-2 0,10-1-1 0,0-9-1 0,11-13 0 0,23 0-1 0,10-10-4 0,10 1-1 0,23-12 2 0,22 0 1 0,-12 10-1 0,34 1 4 0,-34-1-1 0,1 24 0 0,-23-13 2 0,-11 12-1 0,-10-1 1 0,-31 1 3 0,-13 11 0 0,-11-13 1 0,2 3 3 0,-25-3 2 0,25-8-2 0,9-12-3 0,11 0-1 0,12-11-2 0,-1 0-3 0,12-11-3 0,10-11-14 0,21 0-42 0,11-10-37 0,12 9 75 0</inkml:trace>
  <inkml:trace contextRef="#ctx0" brushRef="#br0" timeOffset="13">17973 4502 7 0,'-11'0'0'0,"-1"-10"0"0,3-2 0 0,-2 1 0 0,-11 11 1 0,11-11-1 0,11 0 0 0,-12 0 5 0,12-10 6 0,0 10 6 0,0-11 6 0,0 0 4 0,0 11-2 0,0 0-5 0,12 11-8 0,-12 11-1 0,-12 44-5 0,12-1-5 0,-10 11 1 0,10 0-2 0,0-10-1 0,10-1-2 0,2-10-31 0,-1-12-22 0,-1-22-2 0,13 2 42 0</inkml:trace>
  <inkml:trace contextRef="#ctx0" brushRef="#br0" timeOffset="14">18158 4718 97 0,'-22'0'52'0,"11"0"-37"0,11 0-3 0,-10 12-9 0,10-12-8 0,0 11-92 0,0 11 20 0</inkml:trace>
  <inkml:trace contextRef="#ctx0" brushRef="#br0" timeOffset="15">19668 4328 8 0,'-9'-33'0'0,"-14"11"5"0,13-10 10 0,-1 10 4 0,-1 0 6 0,12 0 0 0,0 22-8 0,0-11-9 0,0 22-2 0,23 33 3 0,-1 21-4 0,10 22-5 0,1 11 2 0,10-22-2 0,-21 1-1 0,-1-12-3 0,-9-22-16 0,-1 0-14 0,-2-21-2 0,-9-22 3 0,-9-12 25 0,9-19 0 0</inkml:trace>
  <inkml:trace contextRef="#ctx0" brushRef="#br0" timeOffset="16">19909 4110 10 0,'0'-22'26'0,"0"10"-14"0,-12 24-5 0,-21 32-3 0,-9 21 0 0,-24 11-3 0,11 33-2 0,2-11 2 0,20-11 0 0,0-1-2 0,22-21-2 0,11-10-8 0,0-12-16 0,22-20 12 0,-12-23 10 0</inkml:trace>
  <inkml:trace contextRef="#ctx0" brushRef="#br0" timeOffset="17">19919 4578 13 0,'0'0'17'0,"-10"0"3"0,10-11-5 0,10 11 3 0,-10 11 1 0,0-11-8 0,0 10-8 0,10 12 3 0,2 0-3 0,-12 11-3 0,11-11 2 0,0-1-2 0,-11 1 1 0,11-11 0 0,-1-11 0 0,-10 0 3 0,12-11-3 0,-2-11-1 0,12-21 0 0,-11 0-2 0,22 9-2 0,-12-9 1 0,-10 21 1 0,-1 11 1 0,2 11 2 0,-12 0 1 0,0 11 0 0,-12 11 2 0,12 21-2 0,-10-9 0 0,10-3-1 0,10-8 1 0,-10-12-1 0,12-1 1 0,9 1-1 0,2-11 0 0,-14-11 1 0,3-10-1 0,21 10-2 0,-33-22-1 0,21 11 0 0,-9-10 0 0,-2 11 0 0,-10-13 1 0,10 23 0 0,2 1 1 0,-12 10 0 0,0 0-1 0,0 10 2 0,0 1 1 0,0 23 0 0,0-13 0 0,11 0-1 0,-1 2 0 0,2-2 1 0,10-11-1 0,-1 2-2 0,12-1 2 0,-11-11 0 0,-2 0-1 0,3-11 0 0,9-1 0 0,1 2-1 0,-11-1 0 0,-12 11 0 0,-10 0 0 0,0 0 2 0,0 0-1 0,0 0-1 0,0 21 1 0,0-9-2 0,12-1-7 0,-1 0-30 0,10-1-26 0,0-10 42 0,-9 0 17 0</inkml:trace>
  <inkml:trace contextRef="#ctx0" brushRef="#br0" timeOffset="18">20583 4251 15 0,'0'0'0'0,"-11"-10"19"0,11-1-25 0,0 0-12 0,11 11 14 0,-11 0-2 0</inkml:trace>
  <inkml:trace contextRef="#ctx0" brushRef="#br0" timeOffset="19">20844 3653 14 0,'0'-10'5'0,"-11"10"4"0,11 0-9 0,0 10 11 0,0 12 10 0,0 33-10 0,11 10-8 0,0 21-1 0,-1 23 6 0,1 11 2 0,11 0-4 0,-11-12-3 0,0-10-2 0,-11 0-7 0,0-22-16 0,11-21 3 0,-11-33-5 0,0-1 3 0,0-21 16 0,-11-11 4 0,0-10-5 0</inkml:trace>
  <inkml:trace contextRef="#ctx0" brushRef="#br0" timeOffset="20">20768 4469 8 0,'0'0'0'0,"-22"-11"29"0,11 0-4 0,11 0-4 0,0 11-6 0,0-11-4 0,21 1-4 0,11-1-6 0,24 0-3 0,-14 11-33 0,24 0-20 0,0 11 37 0,-1 0 11 0</inkml:trace>
  <inkml:trace contextRef="#ctx0" brushRef="#br0" timeOffset="21">21181 4371 9 0,'0'0'0'0,"-22"-11"39"0,-1 0 2 0,13 0-7 0,10 11-16 0,-10 0-12 0,10 0-7 0,10 11-1 0,12 0-2 0,11 0-12 0,-1 11-11 0,1 10-2 0,0-10 10 0,-22 11 12 0,-2-11 7 0,-9-1 6 0,-20-10 16 0,-25 12 13 0,3-23-1 0,-2 10-6 0,0-10-5 0,11 0-11 0,12 0-10 0,0-10-6 0,10-13-29 0,11 12-77 0,11-10 59 0,-11 11 45 0</inkml:trace>
  <inkml:trace contextRef="#ctx0" brushRef="#br0" timeOffset="22">22105 4034 6 0,'11'-11'2'0,"-11"-22"8"0,10 23 4 0,-10-12 3 0,12 10 3 0,-12 2-2 0,0 10-4 0,0 10-5 0,0 2 2 0,-12 31-4 0,-9 12 0 0,-12-1-5 0,1 0 1 0,-1 12-1 0,1-23-1 0,10 12 0 0,-1-23 0 0,13 1-2 0,-1-22 2 0,11 0-1 0,0-11 1 0,0 0-4 0,11-11-1 0,-1-22-5 0,13 0 0 0,-13-21-1 0,2 11 4 0,-2-1 1 0,0-10 4 0,2 10 1 0,-1 1 0 0,-1 21 1 0,2-1 4 0,-12 23 0 0,0-10 1 0,0 10 0 0,11 22 1 0,-11 11 0 0,0-1-4 0,21 12-1 0,0-1-1 0,12 1-1 0,11-12 2 0,0 1 0 0,-2 0-2 0,-19-12 2 0,9 1-2 0,-32-11 2 0,11 0 2 0,-22-11 2 0,-10 11-3 0,-23-11 0 0,12 0 2 0,-1 0 2 0,0 11-7 0,11-11 2 0,1 0-2 0,9 0-9 0,12 11-81 0,33-1 16 0,-11-10 67 0</inkml:trace>
  <inkml:trace contextRef="#ctx0" brushRef="#br0" timeOffset="23">17832 5969 9 0,'0'0'0'0,"0"0"0"0,0 11 0 0,0-11 0 0,0-11 4 0,0 11 3 0,0 0 1 0,0-10 2 0,0 10 0 0,0 0-2 0,0 0-3 0,11-11-3 0,-1-11 1 0,12 0-1 0,11 0 0 0,0 1 4 0,-1-12 4 0,-10 33-5 0,-1 0-2 0,-9 11 2 0,-12 32 0 0,0 23-2 0,-22-12-1 0,-1 11-1 0,-10-10-1 0,13 10 1 0,-2-22 0 0,-1-9 0 0,2-13 3 0,10 1 1 0,1-22-1 0,-1 0-1 0,11-22-2 0,0-11-1 0,11 1-1 0,-1-1 1 0,12 0 1 0,11 13-2 0,-23 20 1 0,2 0 0 0,8 20 3 0,-8 2 0 0,9 11 0 0,2-1-1 0,-1-21 0 0,-2 1-2 0,3-2 1 0,-1 1-1 0,0 1-4 0,-12-2-24 0,-10 0-23 0,0 12 6 0,0 1 39 0,0-23-3 0</inkml:trace>
  <inkml:trace contextRef="#ctx0" brushRef="#br0" timeOffset="24">18441 6362 83 0,'-22'-12'54'0,"11"12"-42"0,11 0-8 0,11 0-18 0,11 0-80 0,-2 0 49 0</inkml:trace>
  <inkml:trace contextRef="#ctx0" brushRef="#br0" timeOffset="25">23736 3675 7 0,'0'-11'2'0,"0"-54"7"0,10 23-5 0,2 8 5 0,-1 23 3 0,-11 0 4 0,0 0 3 0,0 22-8 0,-11 11-1 0,11 32 4 0,-22 22-2 0,-1 22-3 0,2 22-2 0,10 54 0 0,1-65-6 0,20 43 1 0,-10 22 2 0,11-32-3 0,0-12 0 0,11-11-1 0,-11-10 0 0,-1-22 0 0,-10-11-1 0,0-22-4 0,-10-21-1 0,-1-11-4 0,-1 0-6 0,2-22-17 0,10 0-18 0,-11-11 21 0,0-11 25 0</inkml:trace>
  <inkml:trace contextRef="#ctx0" brushRef="#br0" timeOffset="26">23442 5078 16 0,'0'0'19'0,"0"-22"16"0,0 11-3 0,11 0-2 0,-1 11-4 0,-10 0-11 0,12 0-9 0,9 0-3 0,2 22-1 0,9 11-2 0,1 10-1 0,-11 1 0 0,10-1 2 0,1 12 1 0,-12-12-2 0,-10 2 0 0,-1-3-1 0,13-9 1 0,-13-22 1 0,-10-1 0 0,12-10 0 0,-12 0 3 0,0-21-3 0,0-12 0 0,0-9 2 0,0-3-3 0,11 2 1 0,10-23-1 0,0 1 0 0,-9 0 0 0,9 0 0 0,-9 10-1 0,-12 12-8 0,0 9-43 0,-12 13-41 0,2 11 56 0,10-1 32 0</inkml:trace>
  <inkml:trace contextRef="#ctx0" brushRef="#br0" timeOffset="27">24269 4088 11 0,'0'-32'15'0,"21"21"-3"0,-10-11 4 0,22 0-5 0,-22 11 4 0,-1 11-3 0,-10 21 0 0,12 13 2 0,-24 20-7 0,-9 1-3 0,-1 10 0 0,0-11-2 0,1 11-1 0,-1-10 1 0,11-1-2 0,-1-9 0 0,12-14 1 0,0-9-1 0,23-10 1 0,10-2 0 0,21 1 0 0,-1-22 0 0,14 1 0 0,-13-2-1 0,0 1 1 0,-11-11-2 0,-20 2 2 0,-13 8-9 0,-10 1-38 0,-33 0-26 0,-10-11 56 0,21 22 13 0</inkml:trace>
  <inkml:trace contextRef="#ctx0" brushRef="#br0" timeOffset="28">24182 4306 23 0,'22'-11'26'0,"-12"0"-18"0,33 0 26 0,34-11 7 0,-1 1-24 0,-11 21-14 0,-10-11-2 0,10 11-6 0,-32 0-67 0,-1 22-1 0,-32-22 70 0</inkml:trace>
  <inkml:trace contextRef="#ctx0" brushRef="#br0" timeOffset="29">18995 5893 9 0,'0'0'0'0,"0"-11"2"0,0 1 3 0,10-1 1 0,-10 0 3 0,12-11 4 0,-12 11 0 0,11 0 1 0,-11 0 2 0,0 1-1 0,-11-1-1 0,-22 11-7 0,12 11-3 0,-23 21-4 0,-10 1 0 0,-2 21 0 0,3 1 0 0,20 10 1 0,12-11-1 0,10 2 0 0,32-25 1 0,11 3 1 0,33-24 2 0,33-10 1 0,-33 0-2 0,2-22-1 0,-24 11 1 0,-21 0-2 0,-11 11-4 0,-1-11-23 0,-10 11-47 0,-10 0 34 0,10 0 31 0</inkml:trace>
  <inkml:trace contextRef="#ctx0" brushRef="#br0" timeOffset="30">19691 6089 0 0,'0'0'1'0,"-11"-11"3"0,11 0-1 0,0 0-3 0,0 1 0 0,-12-12 1 0,12 0 1 0,0 0 5 0,0 1 1 0,0-1 2 0,0 11 1 0,0-11 1 0,0 11 1 0,0 0-1 0,0 11-2 0,0 0-3 0,0 0-3 0,-9 22-1 0,-2 11-1 0,-1 10-1 0,12 1 0 0,0-1-1 0,23-10-1 0,-14-11 1 0,24-1 0 0,0-21 0 0,-11 0 1 0,11-21 0 0,-23-1 1 0,2-11-2 0,-1 12 2 0,-11-12 0 0,0 0-1 0,-11 12 0 0,11 10-1 0,-12 0 0 0,2 11-2 0,10 11 0 0,0 0 0 0,-11 21 1 0,11 1 1 0,0 10-1 0,11-32 1 0,11 11 0 0,-2-11-1 0,3-11 1 0,-13 0 0 0,13-11 1 0,9-11-1 0,-10-10 2 0,-11-1-3 0,11 0 3 0,-12 1-2 0,-10-12 1 0,-10 12 0 0,-1 10-1 0,0 11 0 0,0 0-3 0,-1 11-21 0,12 11-17 0,0 11 5 0,0 10 30 0,0 1-2 0</inkml:trace>
  <inkml:trace contextRef="#ctx0" brushRef="#br0" timeOffset="31">20147 5980 7 0,'0'-11'2'0,"0"-10"-1"0,-10-1 7 0,10 11 5 0,-11 0-1 0,11 0 0 0,-12 11-2 0,12 0-3 0,-10 11-1 0,-12 11-2 0,12 11-1 0,-1-1-1 0,11-10-3 0,0 11 2 0,0-12-1 0,11-10 0 0,10-11 0 0,0 0 1 0,-9 0-1 0,9-22 1 0,-9-10-2 0,8 10 2 0,-8-11-1 0,-12 12 0 0,0-1 0 0,-12-11 1 0,12 22 0 0,-9 1 0 0,9 10-1 0,0 10-1 0,0 12 1 0,0 11 0 0,0-1 0 0,9 1-2 0,14-11-2 0,-23-11 0 0,22 21-16 0,11-21-8 0,-13 11 6 0,3-22 19 0,-23 0-5 0</inkml:trace>
  <inkml:trace contextRef="#ctx0" brushRef="#br0" timeOffset="32">20322 5991 8 0,'0'0'0'0,"0"-22"0"0,0 1 0 0,0-1 0 0,0 0 4 0,0 0 7 0,0 1 2 0,0 21 2 0,0-11 1 0,0 0-3 0,0 11-4 0,0 11-2 0,0 0 0 0,11 21-2 0,-11 1-2 0,0-11 0 0,0 10-2 0,11 1 0 0,-11-11-1 0,0-11 1 0,10-1 0 0,-10-10 3 0,0 0-2 0,11 0 1 0,-11-21-2 0,22-1 0 0,-11-11-2 0,0 12-1 0,0-23 2 0,-1 11-1 0,-10 23 1 0,0-1 0 0,0 0 1 0,0 11-1 0,0 11 0 0,0 0-1 0,0 10 1 0,10 12 0 0,2-11 0 0,10 10 0 0,-11-10-2 0,11 0 0 0,-1-11-1 0,1 0 3 0,-12-1-6 0,2-10-9 0,-12 0-15 0,11-10-3 0,-1-12 8 0,1-22 24 0,-11 1-7 0</inkml:trace>
  <inkml:trace contextRef="#ctx0" brushRef="#br0" timeOffset="33">20637 5404 11 0,'0'0'0'0,"0"-54"19"0,11 21-12 0,-11 22-3 0,10 11-2 0,2 11 7 0,-12 34 7 0,0 20-6 0,0 31-6 0,0 3-3 0,0-13 0 0,11-9 1 0,-11 10 0 0,21-22 0 0,-10-11-2 0,-1-10 1 0,13-12-4 0,-13-21-10 0,-10 0-8 0,0-11-6 0,12-22 8 0,-12-10 18 0,-12 21-6 0</inkml:trace>
  <inkml:trace contextRef="#ctx0" brushRef="#br0" timeOffset="34">20593 5828 21 0,'0'0'20'0,"0"11"-19"0,22-11 2 0,0 0 0 0,22 0-1 0,-2-11-2 0,3 0 0 0,8 11-1 0,2-11-6 0,-11 11-11 0,-12 0 4 0,1 0 12 0,0-11 1 0,-1 11-6 0</inkml:trace>
  <inkml:trace contextRef="#ctx0" brushRef="#br0" timeOffset="35">21116 5730 8 0,'-12'-12'0'0,"12"2"5"0,-21 0 15 0,9-1 1 0,-21 0-2 0,13 11-3 0,-2 0-8 0,-1 22-4 0,23-12-4 0,-10 0 0 0,20 13-1 0,13-1-1 0,10 0-1 0,-12-1 1 0,23 1 2 0,-22 0-1 0,10 10 1 0,-21-10 1 0,-1 11-1 0,2-22 3 0,-24 10 6 0,-21 1 4 0,1-11 0 0,-1 0-5 0,-9-11-1 0,-2 0-6 0,22 0 1 0,0-11-4 0,12 0-11 0,10 0-24 0,0 0-22 0,32 1 29 0,-10-1 22 0</inkml:trace>
  <inkml:trace contextRef="#ctx0" brushRef="#br0" timeOffset="36">21703 5219 25 0,'0'-11'10'0,"0"0"8"0,0 1-8 0,11 10-2 0,-1 32-3 0,1 23 0 0,-1 33-1 0,-10 8-3 0,12 3-1 0,-1-13 1 0,0-11-2 0,0 2 1 0,-11-11-7 0,0-23-9 0,0-10 1 0,-11-22 3 0,0-11-2 0,-12 11 2 0,-8-22 11 0,9 0 0 0,0-11 1 0,-1-11 0 0,-9 12 0 0,11-12 6 0,-1 22 16 0,-1-11 3 0,14 12-5 0,-2 10-7 0,11 0-9 0,20-11-4 0,3 11 1 0,20-11 0 0,1 0 0 0,11 0-1 0,-1 0 0 0,-12-1 1 0,25 2-1 0,-35 10 0 0,1-10 0 0,-12 10 1 0,-9-11 3 0,-2 11 3 0,0 0-3 0,-10 0-2 0,0 0-1 0,12 0-1 0,-12 0-2 0,0 11 3 0,0-11-2 0,0 10 0 0,0 12 0 0,11-11 1 0,-1 0 0 0,2-11 0 0,9 11 0 0,1-11 0 0,0 0 0 0,21 0-2 0,-21-22 2 0,11 11 0 0,-22-1 1 0,0-8-1 0,-1-2 1 0,-31-1-1 0,-2 2 0 0,-20 0 2 0,11 10 2 0,-1-1-2 0,11 12-12 0,12 12-39 0,10 20-7 0,0-11 46 0</inkml:trace>
  <inkml:trace contextRef="#ctx0" brushRef="#br0" timeOffset="37">19516 6774 5 0,'0'-22'5'0,"-21"-10"13"0,11 10 0 0,10-11 8 0,0 21-8 0,0 12-9 0,0 0-4 0,10 0 0 0,11 45-1 0,2-2 0 0,-1 12 0 0,10 10-2 0,1-11 0 0,0 1-2 0,-1-12 1 0,-10 1-2 0,-1-22 0 0,-10-1-7 0,10 1-14 0,-21-22-12 0,12 0-1 0,-1-22 17 0,-11-9 18 0,10 19-7 0</inkml:trace>
  <inkml:trace contextRef="#ctx0" brushRef="#br0" timeOffset="38">19864 6665 25 0,'0'0'26'0,"-21"22"-9"0,0 22 2 0,-2 10-3 0,-20 11-2 0,0-10 1 0,-2 21-8 0,-8-11-4 0,-1-11-2 0,9 1 0 0,24-11-5 0,0-13-15 0,21-9-33 0,0 0-1 0,21-11 44 0,-10-11 2 0</inkml:trace>
  <inkml:trace contextRef="#ctx0" brushRef="#br0" timeOffset="39">19952 6959 15 0,'0'0'16'0,"-11"0"-4"0,11 0 1 0,0 0-2 0,0 11 0 0,0 0-2 0,0 21-5 0,11-10-2 0,0 12 0 0,0-24 0 0,-1 11-1 0,-10-10 3 0,12-11 3 0,-2 0 0 0,1 0-3 0,11-32-3 0,0 10-2 0,-1-11-4 0,1 1-5 0,-22 10 2 0,10 11 5 0,-10 0 3 0,0 11-1 0,0 11 3 0,0-11 0 0,0 0 0 0,0 22 1 0,0-11-2 0,12 10 0 0,-12-10 1 0,11 0-1 0,11 11 0 0,-11-10 0 0,-2-12 1 0,24 0 0 0,-10-23 0 0,-1 12 0 0,-2-11-2 0,3 11 0 0,-1-10-1 0,-11-1-1 0,0 11 0 0,-1 0 1 0,-10 0 0 0,11 11 1 0,-11 11 0 0,0-11 1 0,0 11 1 0,0 11-1 0,0-11 1 0,10 10-1 0,2 12 0 0,10-11 0 0,-1 0 1 0,12-12 1 0,-11-10 2 0,0 0 0 0,-1 11-2 0,11-22 0 0,-20 1-4 0,9-12-2 0,-10 11-13 0,0 11-24 0,-1-11-10 0,2 11 27 0,-12 0 16 0</inkml:trace>
  <inkml:trace contextRef="#ctx0" brushRef="#br0" timeOffset="40">20778 6850 16 0,'0'0'10'0,"-10"-22"21"0,10 12-9 0,0 10 4 0,0-11-7 0,-12 11-4 0,12 11-9 0,0-1-1 0,0 12-3 0,0 11-2 0,12-11 0 0,-12 10-1 0,10 1-4 0,-10-11-6 0,10-12-10 0,2-10-13 0,-12 11-10 0,0-22 16 0,11-10 26 0,-11 10-4 0</inkml:trace>
  <inkml:trace contextRef="#ctx0" brushRef="#br0" timeOffset="41">20821 6644 20 0,'-10'0'27'0,"-1"-11"-9"0,-1 11-17 0,12 0 1 0,0 0-4 0,0 0-6 0,0 11-26 0,23-11 17 0,-13 9 10 0</inkml:trace>
  <inkml:trace contextRef="#ctx0" brushRef="#br0" timeOffset="42">21006 6297 34 0,'0'-23'50'0,"-10"23"-27"0,10 0-8 0,10 23-14 0,2 19 5 0,-1 23-4 0,-2 1-2 0,14 10-1 0,-1-11-2 0,-1 0-3 0,1-10-7 0,-12-1 1 0,2-11-6 0,-1-10-5 0,-11 0-3 0,-11-22 5 0,-1-1 19 0,2-10-4 0</inkml:trace>
  <inkml:trace contextRef="#ctx0" brushRef="#br0" timeOffset="43">21018 6807 26 0,'0'-11'44'0,"0"11"-29"0,0 0-11 0,20 0-4 0,3 0-8 0,20-11-49 0,12 0 39 0,-33 11 12 0</inkml:trace>
  <inkml:trace contextRef="#ctx0" brushRef="#br0" timeOffset="44">21930 6578 6 0,'0'-21'5'0,"0"10"7"0,0-12 1 0,12 23-2 0,-12-10-4 0,11 10 0 0,-11 0 1 0,0 22-4 0,10 10-2 0,2 23-2 0,-2-1 0 0,12 1 0 0,-1-12 0 0,2-10 0 0,-13 10-1 0,1-10 2 0,0-11-1 0,-11-1 0 0,0-21 0 0,-11 11 0 0,-10-11-7 0,-12 11-4 0,22-22 2 0,-21-11-3 0,10 1 1 0,11-23 2 0,-11 1 6 0,11-12 3 0,0 1 2 0,1-11 6 0,10 32 0 0,10-21-1 0,-10 21-6 0,32 12-1 0,13-1 0 0,-2 22 0 0,0 10-1 0,12 12 1 0,-13 22 3 0,14 10 4 0,-24-10-3 0,1-12 3 0,-11 12 0 0,-22-12 1 0,0 1 4 0,-33-11 2 0,0-1 2 0,-21 1-5 0,-1 0 1 0,1 0-3 0,10-1-2 0,11-10-5 0,1 0-3 0,22-11-1 0,-1 0-12 0,11 0-34 0,0 0-21 0,21 0 53 0,-21 0 9 0</inkml:trace>
  <inkml:trace contextRef="#ctx0" brushRef="#br0" timeOffset="45">22681 6981 102 0,'0'0'40'0,"-12"0"-16"0,3 0-27 0,9-11-20 0,-11 11-84 0,-1 0 74 0</inkml:trace>
  <inkml:trace contextRef="#ctx0" brushRef="#br0" timeOffset="46">10241 8862 16 0,'0'-21'0'0,"0"9"0"0,0 34-1 0,-10-22-14 0</inkml:trace>
  <inkml:trace contextRef="#ctx0" brushRef="#br0" timeOffset="47">10492 8862 16 0,'0'0'0'0,"-21"-21"0"0,9 21 0 0,2 10 0 0,10 1-16 0</inkml:trace>
  <inkml:trace contextRef="#ctx0" brushRef="#br0" timeOffset="48">11231 9069 13 0,'0'0'0'0,"12"-12"8"0,-12 12-7 0,20 0 3 0,-8 0 3 0,-1 0-3 0,0 0-3 0,0 0 1 0,-1 0 0 0,2 0 0 0,-12 0-1 0,21 12 1 0,1-12-3 0,-12 0-6 0,13 10-17 0,-13 1 9 0</inkml:trace>
  <inkml:trace contextRef="#ctx0" brushRef="#br0" timeOffset="49">11601 9123 16 0,'10'-23'7'0,"2"23"-6"0,32-10-1 0,10-11 6 0,-21 9 10 0,-13 2-1 0,14-2-1 0,-13 2-3 0,12 10-7 0,-1 0-3 0,-9 0-1 0,9 0-2 0,1 10-10 0,-11 2-35 0,10 10 29 0,-32-22 6 0</inkml:trace>
  <inkml:trace contextRef="#ctx0" brushRef="#br0" timeOffset="50">12220 9112 12 0,'0'0'1'0,"-10"-12"0"0,10 12 0 0,0 0 1 0,22 0 0 0,-11 0-2 0,21-10 0 0,-10 10-1 0,21 0-1 0,-20-11-2 0,9 11 3 0,-10 0-10 0</inkml:trace>
  <inkml:trace contextRef="#ctx0" brushRef="#br0" timeOffset="51">12591 9047 13 0,'0'-12'3'0,"22"12"-2"0,-2 0 1 0,25 0 0 0,-13 0 2 0,1 0 0 0,-11-10-4 0,-1 10-1 0,-10 10-9 0,10-10 3 0,2 12-4 0</inkml:trace>
  <inkml:trace contextRef="#ctx0" brushRef="#br0" timeOffset="52">12743 8851 12 0,'0'-10'4'0,"0"-2"0"0,10 12-4 0,13 0 3 0,9-11 0 0,-10 11 3 0,11 0 1 0,10 11 2 0,0-11 1 0,1 12-2 0,0 9 0 0,-23 0-3 0,-10 2-2 0,-11-2 0 0,-22 12-1 0,-11-12 0 0,0 23-1 0,-9-22 0 0,9 10-1 0,1-11 1 0,-1-9-1 0,10-1 0 0,13 0 0 0,-1-1 0 0,11-10-1 0,0 11-6 0,11 11-46 0,11-11 33 0,-11-11 9 0</inkml:trace>
  <inkml:trace contextRef="#ctx0" brushRef="#br0" timeOffset="53">19028 8024 9 0,'0'0'0'0,"0"-10"5"0,0 10 4 0,0-10 2 0,-11-2 3 0,11 12 1 0,0-11-1 0,-12 11-2 0,2 0-2 0,-1 0-2 0,-1 11-2 0,-8 1-2 0,-13 19-1 0,1 13 0 0,10-1-2 0,-11 12 1 0,10-2-2 0,14-8 1 0,9-2-2 0,9 1 1 0,24-23 0 0,0-10 0 0,11 0 1 0,0-11 0 0,-23-11 0 0,12 0 0 0,-22 0-1 0,0 11-15 0,-11-10-39 0,11-12 4 0,-11 11 39 0</inkml:trace>
  <inkml:trace contextRef="#ctx0" brushRef="#br0" timeOffset="54">19561 7840 8 0,'0'0'0'0,"0"-33"0"0,-11 0 5 0,11 1 5 0,-11-1 4 0,11 22 0 0,0 0-6 0,0 11-4 0,0 0-3 0,11 33 2 0,-11 21 0 0,11 12 0 0,10-1-1 0,-10 11-1 0,-1 0 0 0,2 1 0 0,-1-12-1 0,-1-11-4 0,-10-12-11 0,0 3-5 0,0-34 0 0,0 10 9 0,-10-21 10 0,-1-10-6 0</inkml:trace>
  <inkml:trace contextRef="#ctx0" brushRef="#br0" timeOffset="55">19495 8220 10 0,'0'0'0'0,"0"0"15"0,0 10-6 0,0 2 3 0,11-1-1 0,-1 0 0 0,13-11 1 0,-1 0-6 0,-1-11-2 0,12-12-3 0,-12-8 0 0,2-3-1 0,-2 3-4 0,0-24-2 0,2 11-2 0,-13 1 2 0,-10-10 3 0,0 19 2 0,0 1 1 0,11 22 1 0,-11 11-1 0,0 0 1 0,11 22 3 0,-11 22 1 0,10 10-2 0,-10 11 2 0,12 44 1 0,-12-65-5 0,11-1-1 0,-1-10 1 0,2-13-1 0,-1-8 1 0,-11-1 0 0,9-11 0 0,3 0 0 0,9-33-1 0,2 1-2 0,-1-12 1 0,-12-10-2 0,0 10 2 0,2 2 1 0,-12 8 1 0,0 23-2 0,0 11 2 0,0 0-2 0,-12 22 1 0,12 1 1 0,0 19-2 0,0-9 1 0,0-12 0 0,12 13 0 0,-1-24 1 0,11 11-1 0,-12-9 0 0,2-12 1 0,-2 0-1 0,1-12 1 0,0-9-1 0,10 0 0 0,-9-12 0 0,9 0-1 0,-21 1 2 0,11 11-1 0,0-2 0 0,-11 12 0 0,0 0 0 0,10 11 0 0,-10 11 0 0,0 0 0 0,12 0 0 0,-1 22 1 0,-1-12 0 0,2 2-1 0,-1-2 0 0,-2 1-1 0,14-11-1 0,-13-11-19 0,2 0-18 0,-1 0 17 0,-1-23 14 0</inkml:trace>
  <inkml:trace contextRef="#ctx0" brushRef="#br0" timeOffset="56">20224 7861 15 0,'0'0'0'0,"-12"0"16"0,2 0-17 0,10 0-2 0,0 0-10 0,0 11 6 0,10-11 0 0</inkml:trace>
  <inkml:trace contextRef="#ctx0" brushRef="#br0" timeOffset="57">20277 7959 9 0,'0'0'0'0,"-10"0"1"0,20 0 3 0,-10 0 3 0,0 33 3 0,12-1-4 0,-12 1-2 0,0-11-1 0,11 10-2 0,-1-9 0 0,2-13-1 0,-1 1 1 0,0-11 2 0,-1 0 2 0,1-11-2 0,11-22-2 0,-11 12-1 0,0-12 0 0,-11 0 0 0,11 13 0 0,-11-14 0 0,0 23 0 0,0 11 2 0,0 0 5 0,0 22-3 0,0 1-2 0,0 8-1 0,0-9-1 0,0 11 0 0,10-12 0 0,0-10-3 0,2 1-9 0,-1-2-11 0,0-10 1 0,0 0 15 0,11-10-1 0</inkml:trace>
  <inkml:trace contextRef="#ctx0" brushRef="#br0" timeOffset="58">20583 7753 8 0,'0'-11'0'0,"-11"-22"1"0,11 11 4 0,0-10 1 0,0 10 0 0,0 0 1 0,11 11 2 0,-11 1 1 0,10 10-1 0,1 10 2 0,0 23-3 0,-1 11-4 0,-10 21-2 0,12 0-1 0,-12 0-1 0,0-10 0 0,0-1 0 0,-12 0 0 0,12-10 0 0,-10-23 1 0,10 1-1 0,0-22 1 0,10 0 3 0,2-22-2 0,9-9-1 0,11-14-1 0,-9 2 0 0,-1 1 0 0,11-14 1 0,-23 24-2 0,12-1 1 0,-22 22 0 0,0 11-1 0,0 0 0 0,-12 11 1 0,-8 11 0 0,-2 10 0 0,-1 12 0 0,2-12 0 0,9 1 0 0,3 0 1 0,18-1-1 0,-9-21 1 0,56 1 4 0,-24-12 0 0,1 0-2 0,-11 0-1 0,10-12 0 0,-21 12-2 0,-1 0 0 0,2 12-1 0,-12-12-11 0,11 0-23 0,-11 10-7 0,0 1 27 0,0-1 7 0</inkml:trace>
  <inkml:trace contextRef="#ctx0" brushRef="#br0" timeOffset="59">21116 7916 8 0,'-12'-11'6'0,"12"0"8"0,0 0 1 0,-21 0 20 0,9 11-23 0,2 0-6 0,-1 0-4 0,-10 22-1 0,21-11-2 0,-11 0 0 0,22 0 0 0,10 10-2 0,12-10 0 0,0 0 1 0,10 0 1 0,-10 0 0 0,-12 1 2 0,0 8-1 0,-21 2 2 0,0 1 4 0,0-2 1 0,-32-11 5 0,-1 12-2 0,0-10 0 0,13-2-3 0,-2-10-2 0,-1 0-4 0,13 0-1 0,-1 0-4 0,11-10-20 0,44-2-86 0,-22 1 101 0</inkml:trace>
  <inkml:trace contextRef="#ctx0" brushRef="#br0" timeOffset="60">21963 7492 19 0,'0'0'23'0,"12"0"-6"0,-2 21-10 0,-10 23 2 0,10 10-1 0,2 12-4 0,-1-1-3 0,11 0-1 0,-1-11-2 0,-10 1-2 0,0-1-22 0,-11-10-8 0,-11-12 20 0,-10-9 13 0,10-13-6 0</inkml:trace>
  <inkml:trace contextRef="#ctx0" brushRef="#br0" timeOffset="61">21844 8046 10 0,'-11'0'18'0,"0"0"-7"0,11-11-10 0,11 11 0 0,0 0 5 0,10 0 4 0,23-11 0 0,0 1-6 0,10-12-1 0,-10 0 0 0,-2-9-1 0,3-3 1 0,-2 1-2 0,-21-10 1 0,0-1-1 0,-12-10 0 0,1 0-1 0,-1-1 0 0,-10 23 1 0,12 21 2 0,-12 0 1 0,0 11-1 0,11 22 5 0,-11 10 0 0,11 23-2 0,-11-1 0 0,11 0-2 0,-1 1-1 0,12-12-2 0,-12 1 0 0,13-1-1 0,-13-21 0 0,22 0 0 0,-9-12 1 0,-1-10 0 0,-1 0 2 0,1-20-3 0,-12-14-1 0,2 12-3 0,-1-10-3 0,-11-12 1 0,0 23 2 0,0 10 4 0,-11 0-1 0,11 0 0 0,0 11 0 0,0 11 0 0,0 0 1 0,0 10-1 0,21 1 1 0,2 0 2 0,-2-11-3 0,12 12 1 0,0-14-1 0,10-9 1 0,1 0 0 0,-12 0 0 0,1 0 2 0,10-21-1 0,-10-1 2 0,-11 11-1 0,-11-22 0 0,-2 12-1 0,3-23-1 0,-1 1-1 0,-11 10-1 0,0 11 1 0,0 11 0 0,0 22 0 0,0 22 7 0,0 21 3 0,0-10-3 0,22-1-3 0,11-10-3 0,-1 1-2 0,1-14-19 0,10 2-37 0,1-11 7 0,-13-11 41 0</inkml:trace>
  <inkml:trace contextRef="#ctx0" brushRef="#br0" timeOffset="62">19603 9144 8 0,'0'0'1'0,"0"-10"7"0,-10-1 0 0,10 0 3 0,0-1 1 0,10-9-2 0,2 11-1 0,-1-2-3 0,11 2-3 0,-11 10 0 0,-2 0-1 0,3 10 3 0,-1 12-1 0,-11 22-2 0,0-2 0 0,0-8 0 0,0-12-1 0,0 10 3 0,0-10-1 0,0-11 2 0,0 0 3 0,0-11-1 0,0-11-1 0,0 11-4 0,10-22-1 0,2-21-1 0,9 10 1 0,-10-11-2 0,10 0 0 0,2 23 0 0,-13-1 0 0,2 12 2 0,-1 10-1 0,-11 0 0 0,0 10 1 0,0 2-2 0,9 9 1 0,-9 1 0 0,0 0 0 0,12-1 1 0,-12-11-1 0,11 13 0 0,-11-23 1 0,10 11 0 0,-10-11 0 0,12-11-1 0,9 0 0 0,1-11 0 0,0-10-2 0,0-1 1 0,-1 0-3 0,-9 11 2 0,-2 1 0 0,-10 21 2 0,0-10 0 0,0 20-1 0,0 1 3 0,0 11-2 0,-10 0 0 0,10 9 0 0,10-8 1 0,1-2-1 0,0 0 1 0,0-9-2 0,22-1 2 0,-23-11 0 0,22-11 1 0,-9-1-1 0,-1 2-1 0,-2-22 1 0,3 9-2 0,-13-8 2 0,2-3-1 0,-1 3 0 0,-11 8-1 0,0 2 2 0,-11 21-1 0,-11 0-2 0,11 0 1 0,-10 21 0 0,10 12 0 0,-1-12 1 0,12 13 0 0,0-13-1 0,0 12-2 0,12-12-6 0,8-10-15 0,3 11-15 0,10-22 2 0,-11 11 31 0,10-11-2 0</inkml:trace>
  <inkml:trace contextRef="#ctx0" brushRef="#br0" timeOffset="63">20572 8906 9 0,'-12'0'13'0,"-9"0"-3"0,10 0 0 0,-22 10-5 0,1 11-2 0,9 13 0 0,3-1-2 0,9 10 1 0,0-11-1 0,11 1-1 0,0-11 1 0,11-12 1 0,0-10 3 0,9-10 0 0,3-1 0 0,-1-33-1 0,10 12 0 0,-10-11-2 0,-11-1 0 0,-1-10 0 0,2 10 0 0,-12-11 0 0,11-10 0 0,-11-11-1 0,0 11-1 0,10 0 0 0,-10 43 0 0,11 11 0 0,-11 11 1 0,0 11 5 0,0 21 1 0,0 23-3 0,0 10-2 0,0 0-1 0,0 0 0 0,0 1-1 0,11-12 0 0,-1 1 0 0,13-1 0 0,-1-22-1 0,-2-10-1 0,3-1-1 0,10-21 1 0,-23 0 2 0,22-10 1 0,-20-11-1 0,9-13-1 0,-9 3 1 0,-12 8 1 0,0-21-1 0,0 13 0 0,0 19 1 0,0 1 0 0,0 11-1 0,0 0 0 0,0 11 1 0,0 11 0 0,11-1-1 0,-11 13-1 0,11-1-7 0,10-12-36 0,-11 1 2 0,13-22 29 0,-12 0 6 0</inkml:trace>
  <inkml:trace contextRef="#ctx0" brushRef="#br0" timeOffset="64">20963 8753 17 0,'0'0'10'0,"-22"-22"29"0,1 11-19 0,21 11-4 0,-11 0-14 0,11 0-3 0,0 11-3 0,11 0-18 0,0 11-28 0,10-10 31 0,-10-2 11 0</inkml:trace>
  <inkml:trace contextRef="#ctx0" brushRef="#br0" timeOffset="65">21071 8872 11 0,'0'0'5'0,"-10"11"14"0,-1-11-15 0,11 11 0 0,0 22 2 0,11-11 2 0,-1 10-1 0,13-9-3 0,-1-2-1 0,10-11 0 0,-11 2 3 0,12-12 3 0,-22-12 2 0,10 2-4 0,-9-11-2 0,-1-2-2 0,-1-9 0 0,-10-1-1 0,-10 11-1 0,10-10-1 0,-23-1-1 0,23 11-1 0,-10 11-3 0,10 11-9 0,0 0-17 0,0 0-5 0,0 22 13 0,0 1 19 0,0-23-1 0</inkml:trace>
  <inkml:trace contextRef="#ctx0" brushRef="#br0" timeOffset="66">21376 8807 7 0,'0'0'0'0,"0"-11"6"0,0 11 11 0,0 0 30 0,11 22-38 0,-11-11-2 0,11 22-4 0,0-12 0 0,-1 12-2 0,2-12 0 0,-1-9-1 0,10-1 0 0,-10 0 1 0,-1-11 3 0,2 0 2 0,-1-22-2 0,-1 0-3 0,2 1-1 0,-1-13-2 0,-2 3-3 0,3 8 2 0,-12 1 0 0,11 12 3 0,-11 0-1 0,0 20 6 0,0 0 0 0,0 23-3 0,0-11-1 0,0 10 0 0,0-21-1 0,10 11 0 0,2-22-1 0,9 0 2 0,11 0 0 0,-9-10-1 0,-1-24-1 0,0 13-1 0,9-12 2 0,-19 11-1 0,-1 2 1 0,0-3 1 0,-11 12 0 0,0 11 1 0,0 0 5 0,0 11-3 0,0 12-3 0,11 8-1 0,9 3-3 0,3-13-17 0,9-11-38 0,12 1 16 0,0 0 35 0</inkml:trace>
  <inkml:trace contextRef="#ctx0" brushRef="#br0" timeOffset="67">22464 8711 10 0,'-11'0'11'0,"11"-12"16"0,0 12-8 0,0 12 6 0,11 8-4 0,-11 2-4 0,10 1-4 0,2-3-5 0,-12 13-4 0,10 0-2 0,-10-23-1 0,10 12-1 0,-10-10-1 0,0-2-6 0,0-10-15 0,-10 0-19 0,10 0-11 0,0-22 26 0,0 0 25 0,-10 1-7 0</inkml:trace>
  <inkml:trace contextRef="#ctx0" brushRef="#br0" timeOffset="68">22496 8579 9 0,'0'0'0'0,"0"-22"15"0,-10 11 9 0,-2 11-3 0,12 0-2 0,0 0-12 0,0 11-6 0,12 11-2 0,-2 0-13 0,0 0-37 0,23-1 29 0,-21-21 14 0</inkml:trace>
  <inkml:trace contextRef="#ctx0" brushRef="#br0" timeOffset="69">22801 8666 22 0,'-12'-11'29'0,"2"0"-15"0,-1 0 9 0,-10 11-11 0,10 0-4 0,-11 0-1 0,11 0-6 0,0 11-1 0,11 0-2 0,0 0-1 0,11 11 0 0,0-11 1 0,11 10 0 0,10-10 0 0,-11 0 2 0,12 0-1 0,-11 12 1 0,-12-13 1 0,-10 0 3 0,12 12 8 0,-34 1 2 0,-10-13-3 0,-1 11-5 0,1-10-4 0,9 0-6 0,-9 1-40 0,9-2-35 0,14-10 62 0,-2 0 10 0</inkml:trace>
  <inkml:trace contextRef="#ctx0" brushRef="#br0" timeOffset="70">20550 9753 8 0,'0'-32'11'0,"-11"-1"-1"0,11 11 0 0,11 2 6 0,-11 8 1 0,10 1-2 0,-10 11-6 0,12 11-3 0,-1 32 0 0,-11 12-3 0,10-11-3 0,1 9 1 0,-11 2-1 0,0-2 0 0,0-8 0 0,0-13 1 0,0 12-2 0,0-33 3 0,-11 0 1 0,11-11 1 0,-10 0-1 0,10-22-2 0,10 0-1 0,12-21-1 0,0 10-1 0,22-11-1 0,-12 23 0 0,1 10 1 0,-11-1 1 0,-2 24 1 0,3 20-1 0,-13-11 1 0,2 13 0 0,-24-3 0 0,2-8 0 0,-13 10 1 0,3-11-1 0,-2-12 2 0,-11 12 0 0,1-11 2 0,9 0-2 0,2-11-1 0,-1-11-1 0,11 0-6 0,11 0-23 0,11-21-18 0,22 10 13 0,-11 0 31 0,-11 22-2 0</inkml:trace>
  <inkml:trace contextRef="#ctx0" brushRef="#br0" timeOffset="71">20898 9927 12 0,'0'0'14'0,"-12"-11"2"0,12 11-8 0,0 0-2 0,0 11-4 0,12 11 3 0,-1 0-1 0,11 0-1 0,-1-1-2 0,12 1 1 0,0-11-1 0,-13-11 4 0,13 0 4 0,-21-11-1 0,9 0-3 0,-9-21 0 0,-2 10-1 0,-10-12 1 0,-10 13 2 0,-2-11-2 0,2-1-3 0,-13 11-3 0,13 12 0 0,-1 10-6 0,11 0-13 0,0 0-23 0,0 22 14 0,11-12 11 0,-1 11 14 0,2-9 4 0,9 10 0 0,1-22 0 0,-12 0-6 0</inkml:trace>
  <inkml:trace contextRef="#ctx0" brushRef="#br0" timeOffset="72">21234 9872 5 0,'23'0'1'0,"10"-31"0"0,-24 9 7 0,3 10 9 0,-1-9 6 0,-11 11 1 0,-11 10-6 0,-10-12-9 0,10 12-6 0,-11 0-3 0,-1 12 0 0,13-2-1 0,-1 1 0 0,0 11 1 0,11-12-1 0,11 2-1 0,0-2 0 0,22 1 1 0,0-1-1 0,10 2-2 0,0-1 1 0,-10 0 2 0,-11-1 0 0,-11 1 0 0,-11 11 3 0,-23-11 0 0,2 0 3 0,-1 0 0 0,-10 0 1 0,-1-11-2 0,1 9-1 0,10-9-2 0,-1 0-1 0,13-9-2 0,10 9-6 0,10 0-66 0,13-11 48 0,-1 11 25 0,-11 0-5 0</inkml:trace>
  <inkml:trace contextRef="#ctx0" brushRef="#br0" timeOffset="73">21572 9786 7 0,'0'-10'11'0,"-11"10"2"0,-1-12-5 0,3 12 2 0,9 12 0 0,-11-2 3 0,11 11-4 0,0 1-5 0,11 11-2 0,-2-11-2 0,3-11 0 0,9 0 1 0,-9-11 0 0,21 0 2 0,-23-11 1 0,12-12 0 0,-11 2-2 0,-11-1 1 0,0 0 1 0,0 1 2 0,-11 11 0 0,11-2-2 0,-12 12-3 0,12 0-3 0,12 12 2 0,-1 19-1 0,11 3 0 0,0 9 0 0,9 10-1 0,-8 3-1 0,-1-2-1 0,-12 11-2 0,0-10-1 0,-10 10-2 0,-10 11 5 0,0-33 4 0,-23 12 1 0,-10-12 3 0,-1-21 3 0,11 0 0 0,-10-1-2 0,21-10-5 0,-1-11-3 0,3-11-29 0,8-10-29 0,2-12 47 0</inkml:trace>
  <inkml:trace contextRef="#ctx0" brushRef="#br0" timeOffset="74">10536 8894 7 0,'0'0'0'0,"-12"0"11"0,12 0-11 0,-10 0-1 0,10 0 1 0</inkml:trace>
  <inkml:trace contextRef="#ctx0" brushRef="#br0" timeOffset="75">13537 8906 17 0,'0'-23'0'0,"0"2"0"0,11 10 0 0,-11 11 0 0,0 11 0 0,11-1 0 0,-11 1 0 0,0 0 0 0,0 1 0 0,-11-12 0 0,11 10 1 0,-11-10-1 0,11 11 0 0,0-1-1 0,0 2 1 0,0-1-1 0,0-11-15 0</inkml:trace>
  <inkml:trace contextRef="#ctx0" brushRef="#br0" timeOffset="76">13710 9004 12 0,'0'0'1'0,"-10"-23"-1"0,10 23 0 0,0-10 0 0,0 10 0 0,0 0 1 0,0-11-2 0,0 11 2 0,0 0-1 0,0 0 0 0,10 0-1 0,2 0 1 0,-12 11-13 0</inkml:trace>
  <inkml:trace contextRef="#ctx0" brushRef="#br0" timeOffset="77">13417 9079 14 0,'0'-22'-1'0,"0"12"1"0,10 10 1 0,-10 0-1 0,23 10-1 0,-13 2 1 0,2-2-13 0</inkml:trace>
  <inkml:trace contextRef="#ctx0" brushRef="#br0" timeOffset="78">16004 8503 10 0,'0'0'3'0,"0"0"-6"0,0 22-6 0,0-22 8 0</inkml:trace>
  <inkml:trace contextRef="#ctx0" brushRef="#br0" timeOffset="79">16004 8536 8 0,'0'0'6'0,"0"0"-6"0,-10 0 0 0,10-11 0 0,10 0 0 0,-10 11 0 0,0 22-14 0</inkml:trace>
  <inkml:trace contextRef="#ctx0" brushRef="#br0" timeOffset="80">13613 9004 11 0,'0'0'2'0,"0"-12"-2"0,0 12 0 0,11 0 0 0,-11 12 0 0,11 9 0 0,-11 1 0 0,0 10 0 0,0-21 0 0,0-1 0 0,-11 2 0 0,11-12 0 0,0 0 0 0,0-12 0 0,11 12 0 0,-11-10-1 0,10 10-11 0</inkml:trace>
  <inkml:trace contextRef="#ctx0" brushRef="#br0" timeOffset="81">14363 8851 11 0,'0'0'1'0,"0"-10"-1"0,-12 10 4 0,12-12 6 0,0 12 2 0,-10 0 0 0,10-11 0 0,0 11 1 0,0-11 2 0,0 0 1 0,0 11-2 0,0-10-7 0,10 10-6 0,2 0 0 0,9 0-1 0,12 0 1 0,11 0 1 0,21 0-1 0,11 0-1 0,1 0 0 0,-1 0-1 0,11-10 0 0,0 10 2 0,-1 0-1 0,-9 0 0 0,-1-12 0 0,11 12 0 0,-22-22 0 0,0 22-1 0,-22-11 2 0,-10 0-2 0,-1 11 1 0,-20 0 0 0,-1 0-1 0,-11 0 1 0,10 0-2 0,-10 0-38 0,0 11-4 0,-10 0 12 0,-1-11 20 0</inkml:trace>
  <inkml:trace contextRef="#ctx0" brushRef="#br0" timeOffset="82">15190 8601 12 0,'0'-11'1'0,"0"0"4"0,10 11 7 0,-10-11 0 0,10 0-3 0,-10 11-6 0,12 0-2 0,9 11-1 0,2 0 0 0,9 11 1 0,-10 0-1 0,11-12 1 0,10 12-1 0,-11 0 0 0,1 0 0 0,-1-1 0 0,-9-10 1 0,-1 0-1 0,-12 0 2 0,-10 0 1 0,0 11 5 0,-22-12 3 0,-11 1-1 0,-9 0-2 0,-3 12-1 0,3-2 1 0,19-11 1 0,-10 1-4 0,12 0-2 0,21 1-2 0,-11-2-7 0,11 1-45 0,11 11-13 0,-11-22 52 0</inkml:trace>
  <inkml:trace contextRef="#ctx0" brushRef="#br0" timeOffset="83">11243 8318 9 0,'0'-23'0'0,"-12"-8"0"0,12-13 0 0,-10 12 9 0,-1-1 6 0,11 12 4 0,-12-2 0 0,12 2-4 0,0 10-5 0,0 11-2 0,12 0-4 0,-12 0-1 0,11 11 3 0,-11 43 1 0,10 11 1 0,2 44-2 0,-2 11-1 0,12 10 0 0,-11-10-2 0,11-12-2 0,0 2 3 0,-12-12-1 0,1-12-2 0,0 12 0 0,0-33 0 0,-1 0-1 0,2-21 1 0,-12-1 0 0,0 1 0 0,-12-11 0 0,2-23-1 0,-1 1-1 0,11-22-9 0,0-21-28 0,11-33-36 0,-1-33 39 0,2 31 27 0</inkml:trace>
  <inkml:trace contextRef="#ctx0" brushRef="#br0" timeOffset="84">11210 8035 14 0,'-12'-11'10'0,"-9"11"6"0,9 0-2 0,3 0-2 0,9 0-7 0,9 0 2 0,-9 11-1 0,33 0 5 0,0-11-3 0,11 11 1 0,11-11 0 0,10 0-2 0,21-11-2 0,24 0-2 0,-2-20-1 0,34-14-3 0,9 2 1 0,-9-1 1 0,10 12-2 0,-10-1 0 0,-34 0-2 0,-11 12 1 0,-9 10 2 0,-33 11-1 0,-23-11 2 0,-22 11-2 0,2 11 2 0,-1-11-1 0,-1 0 0 0,-10 11 0 0,0-11 1 0,0 0-1 0,0 0 0 0,0 0 1 0,12 11-1 0,-12-11 0 0,0 10 0 0,11 1 1 0,-11 11-1 0,9 22-1 0,3-12 2 0,-1 24-2 0,-1 9 0 0,13 21-1 0,-1 1 3 0,-12 11-3 0,0 10 2 0,13-10-1 0,-1-11 0 0,-11-11 1 0,-11 0 0 0,10-10 0 0,-10-23 1 0,0 0 0 0,0-21 1 0,-10 11-1 0,10-23-1 0,0 2-1 0,0-1 1 0,-11-11 1 0,11 11 1 0,-22-1-1 0,-11 13 0 0,1-2 1 0,-1 1-1 0,-32 10 1 0,0 12-2 0,-23-2 0 0,-42 3 2 0,-33 9-1 0,-33 0 1 0,-21 12-1 0,-1-1 9 0,33-11 3 0,99-32-8 0,-89 32 4 0,100-43-7 0,20 0-4 0,44-11-9 0,-1 0-40 0,57-33-39 0,8-21 64 0,-8 22 20 0</inkml:trace>
  <inkml:trace contextRef="#ctx0" brushRef="#br0" timeOffset="85">11774 8079 10 0,'0'0'0'0,"0"0"5"0,0 0 3 0,0 0 5 0,0 11 4 0,0-1 2 0,0 24 0 0,-20 9-3 0,-13 10-3 0,-11 12-2 0,1 12-1 0,-12 10-1 0,1-10-2 0,0-12-3 0,21 0-3 0,11-20-1 0,12-14 0 0,10-9-1 0,0-22-3 0,10 12-12 0,22-35-20 0,13-19-22 0,8-14 22 0,12-31 25 0</inkml:trace>
  <inkml:trace contextRef="#ctx0" brushRef="#br0" timeOffset="86">12112 8057 14 0,'0'0'0'0,"22"-33"6"0,11 23-6 0,-11 0 3 0,-12-2 7 0,-10 24 18 0,-21 8-4 0,-12 25-6 0,-10 20-2 0,-12 21 0 0,0 1 1 0,1 0-3 0,0 11-4 0,-11-11-3 0,10 0-3 0,23-22-2 0,-1-10-1 0,22-23-1 0,0-9-1 0,11-23-2 0,0 0-8 0,32-12-11 0,13-41-9 0,-2-12-15 0,11-13-2 0,1-9 28 0,21-32 12 0</inkml:trace>
  <inkml:trace contextRef="#ctx0" brushRef="#br0" timeOffset="87">12428 8035 9 0,'22'0'5'0,"-12"0"-1"0,-10 11 16 0,0 22 10 0,-32 22-4 0,-12 10-5 0,-21 11-4 0,-11 11 1 0,11 0-4 0,9 0-3 0,14 0-5 0,9-22-3 0,1-11-2 0,32-20-1 0,-11-24-1 0,22 0-1 0,-2-10-7 0,14 0-6 0,-1-32-3 0,21-12 0 0,0-10-4 0,12-22-5 0,10-11-4 0,12-22 10 0,-1 10 12 0,-1 24 6 0,-10 20 3 0,-10 34-1 0,-22 11 5 0,-1 10 6 0,-20 0 10 0,-2 21 12 0,-20 12-7 0,-34 32-9 0,-11 0-2 0,-10 11 0 0,-1 0 1 0,13-10-3 0,8-1-4 0,13-11-5 0,11-10-1 0,-1-1-2 0,11-9 1 0,11-14-4 0,0-20-5 0,33-10-17 0,20-56-18 0,25-10-16 0,-2 0 25 0,-11-22 30 0,10 22 3 0,-20 22 1 0,-11 21 0 0,-12 21 1 0,-11 12 3 0,-21 23 18 0,0 21 29 0,-21 21-23 0,-23 11-12 0,-9 0-4 0,-2 0-6 0,11-11-6 0,23 1-30 0,21-23-66 0,0-21 75 0</inkml:trace>
  <inkml:trace contextRef="#ctx0" brushRef="#br0" timeOffset="88">11525 10014 7 0,'0'0'0'0,"0"-12"1"0,11 3-1 0,-11-13 3 0,10 0 14 0,-10 10 3 0,0 12 4 0,0-10-5 0,12 10-7 0,-24 10-1 0,12 13-8 0,-21 19 0 0,9 14-2 0,3-13 2 0,-2 1-2 0,11-22 0 0,11-1 0 0,-11 1 0 0,9-22-1 0,3 0 2 0,9-11 2 0,2 0-3 0,-1-21 0 0,10-12-1 0,-11 12-1 0,2-1 1 0,-2 11-1 0,-10-1 1 0,-11 14 0 0,0 9 2 0,-11 9 0 0,11 14-2 0,0 10 0 0,0-11 0 0,11-12 0 0,11 12 0 0,0-22 0 0,-1 0-1 0,12-11 2 0,-11-21-1 0,-12 10 1 0,2 0 0 0,-12-1 1 0,-12 3 1 0,2-2 0 0,-23 11-1 0,11-1 0 0,1 12-2 0,10 0 0 0,0 23-2 0,-11-12 0 0,22 11-2 0,-11-13-7 0,11 3-8 0,11-1-11 0,11-11-12 0,0-11 14 0,-1-1 21 0,12-19 7 0,-22 9-7 0</inkml:trace>
  <inkml:trace contextRef="#ctx0" brushRef="#br0" timeOffset="89">11862 9601 7 0,'0'-11'0'0,"0"-43"1"0,-11 43 12 0,11 0 8 0,-10 0-3 0,10 11-1 0,10 22-7 0,-10 32-1 0,0 1 0 0,0 10-3 0,11 12-1 0,0-12-1 0,-11 0 0 0,21-22-2 0,-9-10 0 0,-1-1-1 0,-1-10 1 0,1-11-1 0,0 0 0 0,11-11-1 0,-22-11 0 0,21-22-1 0,2 12-1 0,-14-23 1 0,3 1 0 0,-12-1-1 0,0 23 3 0,-12-1-2 0,12 22 3 0,0 0-2 0,0 0 1 0,-9 22 0 0,9 21 1 0,9 0-2 0,3-10 1 0,21 0-1 0,-22-24-1 0,11 14 1 0,-2-23-1 0,-8 11-2 0,9-22-9 0,-9-12-21 0,-1 3-15 0,0-25 21 0,-11-8 25 0,0 41-4 0</inkml:trace>
  <inkml:trace contextRef="#ctx0" brushRef="#br0" timeOffset="90">12080 9688 20 0,'-11'0'22'0,"-1"0"-11"0,12 11-10 0,0 1 3 0,33-2-12 0,-11 1-23 0,11-1 19 0,-23 1 5 0</inkml:trace>
  <inkml:trace contextRef="#ctx0" brushRef="#br0" timeOffset="91">12265 9807 7 0,'0'0'0'0,"0"-10"2"0,10-11 1 0,-10-2 8 0,11 2 6 0,-11 10 3 0,0 1 0 0,0-2-2 0,-11 12-2 0,1 0-7 0,-1 12-6 0,-11-2-1 0,-11 11-2 0,23-10 1 0,-12 12-2 0,10-13 1 0,12 1 0 0,0-11-1 0,12 10 0 0,10-10-1 0,-1 0-1 0,12 0-1 0,10 12-2 0,-10-2 1 0,-12-10 4 0,-9 22 0 0,-12-11 2 0,0-1 3 0,-12 13-1 0,-9-12 1 0,-1 10 0 0,0-11 2 0,1 2-3 0,-1-12-1 0,10 0-1 0,2 0-2 0,-1-12-3 0,11 2-7 0,0-1-18 0,11 1-21 0,-1-1 21 0,13-12 27 0,-23 13-4 0</inkml:trace>
  <inkml:trace contextRef="#ctx0" brushRef="#br0" timeOffset="92">12438 9655 7 0,'0'0'0'0,"0"-9"7"0,-10-14 12 0,10 12 2 0,-11 11-8 0,-1 0-1 0,2 11-8 0,-13 0 0 0,3 10 1 0,8-10-1 0,2 11-1 0,-1 1-1 0,11-13-2 0,11 1-1 0,-1-1 0 0,13-10-1 0,-2 0-2 0,12 11 1 0,0-11-2 0,-13 11 2 0,-8-11 2 0,-1 12 0 0,-11-2 3 0,-11 1 0 0,-11 11 2 0,0 0 1 0,12-12 3 0,-1 1 0 0,-11-1 0 0,11 2-3 0,11-12-3 0,0 11-2 0,11-11-2 0,11-11 0 0,-1-1 0 0,1-9-2 0,0-1 1 0,-1 0 0 0,12-9 0 0,-22 8 1 0,10-9 0 0,-9 10 1 0,-1 0 0 0,-1 11 1 0,-10 11 0 0,0 0 0 0,12 11 0 0,-2 11-2 0,0 0-1 0,2-1-3 0,9-10-14 0,-9 12-15 0,-2-23 13 0,2 0 17 0,9 0 5 0,-10-34-6 0</inkml:trace>
  <inkml:trace contextRef="#ctx0" brushRef="#br0" timeOffset="93">12656 9514 7 0,'-11'-11'9'0,"-11"0"21"0,12 1-5 0,-2-1-12 0,12 11-10 0,0 11-4 0,22-1-12 0,0 1-32 0,-11 0 23 0,21 0 16 0</inkml:trace>
  <inkml:trace contextRef="#ctx0" brushRef="#br0" timeOffset="94">12786 9547 8 0,'0'-11'10'0,"-10"11"12"0,10 0 6 0,-11 0-10 0,11 11-13 0,11 10-2 0,-1 1 0 0,12 0-3 0,0-11 0 0,11 0 1 0,-1 1-2 0,1-12 3 0,0-12 0 0,-23-10 0 0,-10 11 2 0,0-11-1 0,-10 1 1 0,-23-1 2 0,-12 11 1 0,3 11 0 0,19 0-4 0,-9 0-2 0,22 11-2 0,-1 11-5 0,-1-1-18 0,12 1-39 0,12 0 25 0,-1-11 32 0</inkml:trace>
  <inkml:trace contextRef="#ctx0" brushRef="#br0" timeOffset="95">13014 9503 6 0,'0'0'0'0,"-10"0"1"0,10-11 6 0,-23 1 20 0,23 10 3 0,-10-11-10 0,10 11-7 0,0-11-3 0,0 11-4 0,10 0-1 0,-10 0 2 0,12 22 1 0,-1-1 1 0,-1 12-1 0,2-11-2 0,-1 10 1 0,-1-10-3 0,-10-11 1 0,0 0 0 0,0-11 2 0,0 0 2 0,0-11-8 0,0-22-1 0,11-10 0 0,0-1 0 0,-1 1-1 0,2 10 2 0,-1 1-1 0,0 21-1 0,-11 0 2 0,11 11-1 0,-11 11 3 0,10 10 2 0,0 12-2 0,2 0-2 0,-12-1 0 0,11 1-2 0,0-11-7 0,0-1-29 0,-1 12-49 0,-10-22 11 0,-10 0 68 0</inkml:trace>
  <inkml:trace contextRef="#ctx0" brushRef="#br0" timeOffset="96">12024 10438 6 0,'-9'-11'12'0,"9"11"3"0,-11-9 1 0,11-3 1 0,0-10-2 0,0 22-4 0,-12-11-3 0,12 22 0 0,-10 0-2 0,-1 32-1 0,-1 12-5 0,-9-1 0 0,10-10 1 0,11-1-2 0,0-10 1 0,11-12 1 0,0-10-1 0,-1-11 0 0,13 0 1 0,-13-22-1 0,13-9 2 0,-14-3-2 0,3-9 0 0,9-1-1 0,-21 2 1 0,12 8-2 0,-24 3 2 0,12 19 0 0,-10 1 1 0,10 11 0 0,-11 0 0 0,11 0-1 0,0 11 1 0,0 10-1 0,0 1 0 0,0 0 0 0,21 11 0 0,-9-12 1 0,-1-10-1 0,-1 11 2 0,2-22-2 0,-2 0 2 0,0 0 1 0,2-11-1 0,-12 0-2 0,11-21 0 0,-1 11 0 0,-10-13 0 0,0 12 0 0,0-10-1 0,0 32 2 0,0-11-1 0,0 11-1 0,12 11 1 0,-1 0 1 0,10 10-1 0,0 1 0 0,-9 0 0 0,-1 11 1 0,11-23 0 0,-22 12 1 0,0-11 2 0,0 0 4 0,-11-11 0 0,11 0-3 0,-11 0 1 0,0-22-2 0,-1 0-1 0,12-9-1 0,-10-14-1 0,10 13 0 0,10-1 0 0,-10 11-2 0,0 11-1 0,12 1-5 0,-1-1-24 0,11 11-26 0,-22 11-7 0,10-1 51 0,-10 1 7 0</inkml:trace>
  <inkml:trace contextRef="#ctx0" brushRef="#br0" timeOffset="97">12340 10418 11 0,'0'0'12'0,"0"0"18"0,0 0-10 0,12 0-8 0,-1 0-8 0,10 0-3 0,0-12 2 0,-9-10-1 0,9 11 2 0,-9-22-2 0,-12 23 4 0,10-12-1 0,-20 0-1 0,-12 11 2 0,11 0 1 0,-11 22-4 0,-1 0-1 0,14 11 0 0,-14 0-1 0,23-1 1 0,-10 1-2 0,10 0 0 0,10-11 1 0,13 10-1 0,-2-10-1 0,12-11-3 0,-12 11-13 0,11-11-26 0,1-11-8 0,-10-9 33 0,-2-3 18 0,-10 12-6 0</inkml:trace>
  <inkml:trace contextRef="#ctx0" brushRef="#br0" timeOffset="98">12613 10156 7 0,'-12'-22'21'0,"2"11"17"0,10 11-2 0,0 0-17 0,-11 0-16 0,11 22-1 0,0 0-3 0,11 10-1 0,-11 12-3 0,10-23-7 0,12 1-4 0,-12-11 3 0,2 0 7 0,-1-11 3 0,11-22-1 0,-12 0-1 0,12-21-5 0,-11 10 1 0,0-10 6 0,0 10 4 0,-11 11 2 0,0 12 16 0,-11 10 16 0,11 0-6 0,-11 10-12 0,11 23-4 0,11 11-5 0,10-12-6 0,12 1-8 0,11-11-34 0,9-22-50 0,13-11 68 0,-44 11 16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7.766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10589 11644 13 0,'12'-53'11'0,"-1"41"-8"0,22 12-3 0,21-10 1 0,22-1-1 0,22 11 1 0,-1-10 2 0,12-1 6 0,33-22 2 0,20 12 0 0,24-2-2 0,31-9-3 0,1 10-4 0,21 11-1 0,11 11-1 0,10 0-1 0,13-11 2 0,20 11-1 0,1-11 0 0,87 1 6 0,-56 0-1 0,-10-2-2 0,1 12-3 0,0 0 0 0,-24 12-3 0,-31-12-1 0,-21 0 1 0,-34 0 2 0,-31 0 1 0,-23-12 1 0,-33 1 2 0,-9 11-1 0,-35 0-1 0,-31 0 1 0,-23 0 1 0,-9-11 4 0,-12 0-1 0,-12 0-3 0,-9 0-4 0,-11 11-17 0,-13 22-42 0,-19 23 27 0</inkml:trace>
  <inkml:trace contextRef="#ctx0" brushRef="#br0" timeOffset="1">11351 15070 6 0,'-11'-10'1'0,"11"-1"4"0,0 0-4 0,0 11-1 0,22 0 1 0,11 0 0 0,20 0 2 0,3-12 3 0,31 2 0 0,-1 10 0 0,11 0-2 0,23 0-1 0,22 10 0 0,21-10 2 0,22 0 0 0,11 0-1 0,32-10 1 0,1-11-1 0,21 9-4 0,-12 2-2 0,12 10 0 0,23 0-2 0,10 10-2 0,10-10 1 0,-10 0 0 0,-12-10 0 0,-21 10-2 0,11 0-2 0,-11 0 4 0,11 0 2 0,-21-12 3 0,-23 2 1 0,34 10-2 0,-56 10 0 0,-10-10 1 0,-54 12 0 0,-99-12 0 0,110-12 0 0,-35 12 1 0,-19-21-1 0,-33 11 1 0,-34-2-6 0,-21 24-6 0,-54 19 10 0,32-19 1 0</inkml:trace>
  <inkml:trace contextRef="#ctx0" brushRef="#br0" timeOffset="2">26248 14581 255 0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29.472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2903 13418 0 0,'0'-11'0'0,"0"-33"1"0,10 23 0 0,-10-2 2 0,12 2 1 0,-2 11 2 0,-10 10 0 0,0 0-2 0,0 21 1 0,0 12-2 0,0-1-1 0,-10 23-2 0,-2-1 0 0,-9 0 0 0,-1 11-1 0,-1-10 0 0,3-12-1 0,-25 12 0 0,3-12-1 0,9-10 1 0,11-11 1 0,1-12 1 0,10-10 1 0,0-10 0 0,22-12-1 0,10-22 2 0,12-10 1 0,0-11 0 0,9-1 1 0,3 1-2 0,-13 0-3 0,1 0-1 0,0 32 1 0,-23 12 2 0,0 21-1 0,-10 0 0 0,12 0 1 0,-12 21 1 0,0 1 0 0,11 11 3 0,11-1-1 0,-1 1 2 0,11 10-1 0,13-10 1 0,-13-1-3 0,1 1 2 0,-1-11-2 0,-10 0 0 0,-22-12-1 0,0 1 2 0,0 0-1 0,-32 11-3 0,-1 0-3 0,-21-11-1 0,-1-11 0 0,0 10 0 0,2-10 0 0,8 0 1 0,12 0 0 0,24 0 0 0,9 0-12 0,42 11-21 0,-30-11 27 0</inkml:trace>
  <inkml:trace contextRef="#ctx0" brushRef="#br0" timeOffset="1">6795 13200 2 0,'0'-10'0'0,"-10"-12"2"0,10 10 3 0,-11 2 7 0,11-1 1 0,11 1 1 0,-11-2 0 0,10 12-2 0,1 22-4 0,-11 11 0 0,11 10-2 0,-1 11-4 0,-20 12-2 0,-1-13 0 0,11 2 0 0,-11 0-1 0,1-35 2 0,10-8 2 0,0-1 4 0,-11-22-2 0,11-1-2 0,0-53-1 0,0 12-1 0,0-12-2 0,0-1 2 0,11 12-1 0,-1 11-1 0,12 0 0 0,-12 9 0 0,13 13 0 0,9-1 1 0,1 11 0 0,0 0 0 0,-1 11-1 0,1 11 0 0,-23 0 1 0,12 11 0 0,-22-11 1 0,0 21 2 0,-22 1-1 0,1-1 1 0,-12-10-1 0,1 1-1 0,-1-2 0 0,33-21-1 0,-12 10 0 0,24-10-1 0,9 11-1 0,12 0 1 0,11 1-1 0,9 9 0 0,-8 12-1 0,-13-12-1 0,1 12 0 0,-33 10 2 0,0 1 2 0,-22-13 0 0,-10 3 2 0,-12-12 2 0,0 0 3 0,-10-12 5 0,0-10-3 0,11-10-2 0,-2-12-3 0,24 0-2 0,10 0-5 0,22 10-16 0,22 3-41 0,32-2-7 0,-11 0 64 0</inkml:trace>
  <inkml:trace contextRef="#ctx0" brushRef="#br0" timeOffset="2">10612 13048 3 0,'10'-11'0'0,"13"0"1"0,-14 0 0 0,3-9 4 0,-1 8 3 0,-11-10 3 0,10 0 2 0,-10-10 0 0,0 21 0 0,0-11-1 0,-21 11-5 0,-11 11-4 0,-13 11-2 0,3 11 0 0,-24 10 2 0,12 23 1 0,0-12-1 0,32 12-1 0,10-11 0 0,24-1-1 0,21-11 0 0,32-9 1 0,22-13 2 0,11-20 0 0,0-2-2 0,-11-9-10 0,-33 9-29 0,-22 12-24 0,-32 0 47 0</inkml:trace>
  <inkml:trace contextRef="#ctx0" brushRef="#br0" timeOffset="3">848 11678 21 0,'-11'-76'18'0,"0"53"-14"0,11 13-3 0,11-1-2 0,0 11 0 0,10 33-1 0,1 10 1 0,0 23 0 0,-11-1 0 0,21 11 1 0,-22-11 0 0,2-10 3 0,-12-1 5 0,0-11-1 0,0 1-4 0,11-22-2 0,-11-11 1 0,33-11 0 0,-23-22 1 0,22-22 1 0,-9-10 2 0,10-11 4 0,-12 10-2 0,12 12-3 0,-22 21-4 0,-1 11-2 0,12-1 1 0,-22 35-1 0,10-1 1 0,-10 11-1 0,12-1 2 0,-1-10-1 0,-1 0 1 0,2-12 0 0,10 1 1 0,-1-11 1 0,-10-11 0 0,22 11 0 0,-12-10-3 0,11-1 2 0,-20 0-3 0,9 11 1 0,-9 0 0 0,-2 11-1 0,0 0 1 0,-10-1-3 0,12-10-13 0,-1 11-24 0,-1-11-2 0,13 0 36 0,-23-11 2 0</inkml:trace>
  <inkml:trace contextRef="#ctx0" brushRef="#br0" timeOffset="4">1402 11754 80 0,'0'0'0'0,"-32"-43"28"0,9 43-28 0,13 0-2 0,20 0-5 0,13 10-23 0,9 11-25 0,1 13 43 0,-23-34 10 0</inkml:trace>
  <inkml:trace contextRef="#ctx0" brushRef="#br0" timeOffset="5">1858 11830 10 0,'-21'-43'20'0,"10"32"-13"0,0 11-5 0,1 0-1 0,10 0-1 0,-12 11 1 0,2 21 1 0,-1 1 1 0,0 10-2 0,0-10 0 0,11 0-1 0,0-1 2 0,0-21 3 0,0 0 0 0,11 0-1 0,11-11 0 0,0-11-2 0,10-11 0 0,1-21 0 0,-12-1 0 0,1-10 0 0,-12-11 0 0,2-44 0 0,-24 22-1 0,-9 0 2 0,-11-11 0 0,10 33-3 0,-11 10 1 0,33 34-6 0,-10 21-21 0,10 32-17 0,0 24 31 0,-12-14 8 0</inkml:trace>
  <inkml:trace contextRef="#ctx0" brushRef="#br0" timeOffset="6">2249 11819 7 0,'-10'-43'11'0,"0"21"-3"0,-1 10-3 0,11 2-3 0,-11 10-1 0,-12 10 0 0,2 2 1 0,0 10 2 0,-2 9 0 0,13 3-3 0,-13-1-2 0,23-1 1 0,0-10 0 0,12-11 0 0,-1-11 4 0,22-11-2 0,-12-11 1 0,12-21 1 0,0-13-1 0,-13-9 3 0,-8-10-3 0,-1-1 2 0,-11-11-1 0,0 1 2 0,-33-24 0 0,12 45-4 0,10 32 0 0,0 33-5 0,-1 11-4 0,2 33-2 0,-1 10-4 0,11 11 0 0,11 11 1 0,-1-10 2 0,13 10 2 0,-1 11-3 0,-2-11 5 0,14-11 6 0,-34-54-3 0</inkml:trace>
  <inkml:trace contextRef="#ctx0" brushRef="#br0" timeOffset="7">2434 11765 7 0,'0'0'0'0,"-21"-65"9"0,0 43-5 0,21 0-1 0,0 22-1 0,0 0-2 0,0 0 5 0,0 22 6 0,0 0-1 0,10 10-1 0,1-10-6 0,0 0 1 0,-1 0-2 0,13-13 3 0,-13 3 0 0,13-12-3 0,-2-12-1 0,-10 3 1 0,-1-13-1 0,2 0 0 0,-1-11 1 0,-11 1-1 0,0 10-1 0,10-1 0 0,2 23-2 0,-12 0 1 0,0 0 0 0,10 23 1 0,-10 10-1 0,0-1 1 0,10-10 0 0,2 0 1 0,-1-11 1 0,-1 0 0 0,13-11 1 0,-12-11-1 0,21 0-1 0,-11-11 0 0,12-11-1 0,-11 1-2 0,0-1 2 0,-11 1 1 0,11 10 2 0,-22 22 0 0,11 0-1 0,10 0 1 0,0 22-2 0,2 21-3 0,9 1-20 0,11 10-48 0,-10 0 57 0</inkml:trace>
  <inkml:trace contextRef="#ctx0" brushRef="#br0" timeOffset="8">16842 11569 7 0,'0'0'0'0,"-11"-11"0"0,11 1 0 0,-10 20 0 0,10 1 0 0,0-1 0 0,10 2 0 0,22-1 6 0,1-11 2 0,-1 0 1 0,13 0-2 0,-2-23-1 0,0 2 0 0,1 0-2 0,-11-12-2 0,-12-11-1 0,11 12-2 0,-20-12-3 0,-1 13 1 0,-11-3 0 0,-43 12 1 0,10 22 1 0,0 22 0 0,1 12 3 0,20-14 2 0,2 13 3 0,32-11 0 0,-2-1 3 0,25 1-1 0,8-22-5 0,2 0-2 0,0 0-1 0,-12 0-1 0,-11 0-3 0,1 0-8 0,-21 0-15 0,-12 0-3 0,0 0 19 0,-12 0 9 0,2-11 1 0,-1 0-1 0,11 1-5 0</inkml:trace>
  <inkml:trace contextRef="#ctx0" brushRef="#br0" timeOffset="9">17342 11353 8 0,'0'0'1'0,"0"-12"4"0,-10 12 0 0,10 12 5 0,10-2 3 0,12 0 0 0,21 12-3 0,-11 1-5 0,13-2 0 0,-2-11-5 0,-10 12 0 0,0-10-3 0,-24-2-7 0,3 1-15 0,-12-11 3 0,0 10 14 0,0-20 7 0,0-11-5 0</inkml:trace>
  <inkml:trace contextRef="#ctx0" brushRef="#br0" timeOffset="10">17593 11330 11 0,'-11'-11'4'0,"-22"0"19"0,0 11-14 0,1 22-5 0,-1 11 0 0,11-23-2 0,0 12-1 0,-32 11-1 0,10-1 1 0,23 1-2 0,10-22-3 0,11 11-14 0,11-11-8 0,22-11 22 0,-1 0-2 0</inkml:trace>
  <inkml:trace contextRef="#ctx0" brushRef="#br0" timeOffset="11">17690 11428 9 0,'0'0'2'0,"-10"-22"5"0,10 11-3 0,0-11 12 0,10 22 1 0,-10 0-8 0,10 0-5 0,13 22-1 0,-12 32 0 0,0 1-3 0,-11 20-1 0,0-10 0 0,10 12 0 0,-10-22 0 0,0 10-1 0,0-11 1 0,0-21 0 0,0-11 1 0,0-11 0 0,0-11 1 0,-10 0-4 0,-1-22-11 0,11-11-7 0,-11-21 5 0,0-11 10 0,-1-11 6 0,12-11 1 0,0 11 6 0,12 21 4 0,-12 11-2 0,11 23-4 0,11-12-2 0,10 22-1 0,1 0 0 0,0 1 1 0,-12 10-2 0,-10 10 1 0,-11 12 4 0,-11 1 2 0,-21 8-2 0,-23-9 0 0,12 0 0 0,9-1-1 0,3 2-4 0,20-12 0 0,0-11-2 0,22 10-4 0,11-10-9 0,21 0-19 0,1 0 7 0,9-10 19 0,2-1 7 0,-12-12-6 0</inkml:trace>
  <inkml:trace contextRef="#ctx0" brushRef="#br0" timeOffset="12">17995 11460 7 0,'-12'-11'3'0,"2"1"12"0,-1-1 5 0,-10 11-5 0,-2 0-3 0,13 0-4 0,10 11-2 0,0-1-1 0,22 12 0 0,10-10-3 0,12 9 0 0,21-11-1 0,-21-10 0 0,-1 0-1 0,-21 0 1 0,-1-10 1 0,-21-1-1 0,0-22 0 0,-21 12 0 0,-13 0-1 0,-8-13 1 0,-2 13-1 0,12 11 0 0,-1 10 0 0,11 0-2 0,11 10 0 0,11 11-3 0,21 1-8 0,24 0-16 0,8-1-5 0,12 1 18 0,1-10 14 0,-12-2-4 0</inkml:trace>
  <inkml:trace contextRef="#ctx0" brushRef="#br0" timeOffset="13">18527 11395 10 0,'0'-42'12'0,"-21"19"0"0,9 1-2 0,-9 11 2 0,-11-10 4 0,10 21-5 0,-22 0-2 0,0 0-4 0,23 10-2 0,-11 1-2 0,20 0 0 0,2 0-2 0,10 11 2 0,10 0 1 0,22-1-2 0,13 13 0 0,-2-13 0 0,-10-11 0 0,-11 12 0 0,-2-10 0 0,-8-2 0 0,-12-10 1 0,-21 11 2 0,-12-11-2 0,-11 0 1 0,0-11 0 0,11-11 1 0,13 0-1 0,-2 12 0 0,11-1-1 0,11 11 0 0,11 0-1 0,11 0 0 0,10 11 0 0,1 10 0 0,20 2 0 0,12-13 0 0,1 11 0 0,11-21 0 0,-12-10-1 0,-11-1-2 0,-21-11-1 0,0-10 0 0,-22 11 1 0,-22-13 2 0,-11 13 1 0,-11-1 2 0,-10 11 0 0,10 0 0 0,1 22-2 0,10 0 1 0,11 11 1 0,11-1-1 0,0 13 3 0,21-13-2 0,23 0-1 0,0 2-1 0,10-13-5 0,-1-10-13 0,13 0-25 0,-11 0 2 0,-1-10 32 0,-10-2 2 0</inkml:trace>
  <inkml:trace contextRef="#ctx0" brushRef="#br0" timeOffset="14">19147 11373 11 0,'0'0'0'0,"0"-32"21"0,0 21 1 0,-10 0-5 0,10 11-3 0,-12-11-5 0,2 11-1 0,-1 11 0 0,-11 11-2 0,0 0-2 0,12 10-3 0,10 1-1 0,0-12 1 0,10 13 1 0,12-24 0 0,21 1 1 0,1-11-2 0,21-11 0 0,-11-11 0 0,1-10 1 0,-12-12 0 0,-21-10 0 0,0-11 1 0,-11-22-1 0,-11 0-1 0,-11 0 0 0,-11 0 0 0,0 11 2 0,-11 31 2 0,0 14-2 0,13 20-2 0,-2 11-1 0,11 0-5 0,-1 32-6 0,12 12-39 0,12 10-16 0,9 0 48 0,2-10 10 0</inkml:trace>
  <inkml:trace contextRef="#ctx0" brushRef="#br0" timeOffset="15">20093 11548 164 0,'0'-44'12'0,"-21"33"-19"0,10 22-47 0,11-1-42 0,0 2 77 0</inkml:trace>
  <inkml:trace contextRef="#ctx0" brushRef="#br0" timeOffset="16">3577 14060 1 0,'-23'0'0'0,"23"-12"2"0,-10 12 1 0,10-11 1 0,-11 11 0 0,11 0-2 0,0 0 0 0,0 0-1 0,11 0 1 0,-1 0 0 0,2 0 1 0,-12 11 0 0,22-11 2 0,9 0 0 0,14 0 0 0,9 12-1 0,22-12-1 0,11 0-1 0,22 0 2 0,-22 10-1 0,21-10 1 0,2 11-1 0,-2-1 1 0,1 2 1 0,32 10-1 0,-21-12-1 0,0 1 0 0,10-1 1 0,1 2-3 0,-13-1-1 0,3-11 0 0,-34 11 0 0,0 0 0 0,-22-11-1 0,0 0 0 0,0 10 0 0,-10-10 0 0,-12 0 0 0,0 0 0 0,-10 0 0 0,-11 0 1 0,0 0 1 0,-22 0 1 0,0-10-1 0,0-1-2 0,0 11-9 0,0 0-10 0,0 0-1 0,-12 0-3 0,12 11 12 0</inkml:trace>
  <inkml:trace contextRef="#ctx0" brushRef="#br0" timeOffset="17">5936 14135 8 0,'0'0'0'0,"-10"-10"3"0,10-1 4 0,-11 11 0 0,11 0-3 0,11 0-3 0,10 0 0 0,0 11-2 0,12 10 0 0,-1 1 1 0,1 0-1 0,-10 9 0 0,-23-8 2 0,0 10 1 0,-23-12 3 0,-10 1 2 0,-9-11 0 0,-2 0 2 0,0 0 0 0,1-11-3 0,11 11-4 0,-1-1-2 0,21 1-8 0,2 0-24 0,10 11 6 0,0-22 17 0</inkml:trace>
  <inkml:trace contextRef="#ctx0" brushRef="#br0" timeOffset="18">3947 13646 3 0,'0'0'0'0,"0"-11"0"0,0 0 0 0,10 11 1 0,0-11 0 0,2 11 1 0,-12 0 0 0,11 0 2 0,-11 11 0 0,0 0 0 0,0 11 0 0,0 0-1 0,0-1-1 0,0 1 0 0,0 11-1 0,0-12-1 0,0 1 1 0,-11 0-1 0,11-11 0 0,-22 11 1 0,12-22-1 0,10 10 0 0,-12-10 1 0,2 0-1 0,10 0-2 0,0 0-6 0,-11-10-6 0,11-12 5 0,11 0 8 0,-11 22-1 0</inkml:trace>
  <inkml:trace contextRef="#ctx0" brushRef="#br0" timeOffset="19">3914 13646 3 0,'0'0'0'0,"11"-11"0"0,-1 0 0 0,34 0 2 0,-11 0 0 0,-1 11 1 0,-10 0 0 0,11 11-1 0,-12 0 0 0,-10 0-1 0,0 11 1 0,-22-11-1 0,-10 10 0 0,-12 12 0 0,-10-22 0 0,-1 22-1 0,11-23 2 0,11 12 0 0,12-22-1 0,20 11 1 0,2 0-1 0,8-11 2 0,25 0 0 0,-2 0 2 0,1 0 1 0,-1 0-3 0,-21 0-1 0,-1 0-1 0,-21 0-4 0,0 11-10 0,-10 0-12 0,-1 0 15 0,-1-11 6 0</inkml:trace>
  <inkml:trace contextRef="#ctx0" brushRef="#br0" timeOffset="20">4315 13711 6 0,'0'0'-1'0,"0"0"2"0,0-11-1 0,0 0 2 0,12-10 1 0,-1 10 2 0,-1 0 1 0,2 0 0 0,-12 11 0 0,0 11 12 0,0 0-13 0,-12 11-3 0,2-1-1 0,10 12 0 0,0-11 0 0,10-1 1 0,-10-10-1 0,12 11 0 0,-12-11 1 0,11 0-1 0,-11-11-1 0,0 11 0 0,-11-11-3 0,11 11-9 0,-12-11-9 0,2 0 1 0,-1-11 12 0,11 0 3 0</inkml:trace>
  <inkml:trace contextRef="#ctx0" brushRef="#br0" timeOffset="21">4164 13700 5 0,'0'-21'2'0,"21"21"2"0,2-11 2 0,9 11 2 0,11-11-1 0,1 11-1 0,-11-11 0 0,-1 11-2 0,1 0-2 0,-11 0-2 0,-11 11-7 0,-1 0-12 0,0-11 2 0,-10 11 10 0</inkml:trace>
  <inkml:trace contextRef="#ctx0" brushRef="#br0" timeOffset="22">4588 13679 7 0,'0'0'0'0,"0"0"1"0,10 0-1 0,2-11 3 0,-1 11 1 0,-11-11 1 0,10 0 1 0,-10 11 2 0,0 0-3 0,0-11-1 0,-21 11-1 0,-1 0-2 0,0 11-1 0,-11 0 0 0,-10 0-1 0,31 0 1 0,2-1-1 0,10 1 0 0,0-11 1 0,10 11 0 0,24 0 0 0,-1-11 0 0,-1 11 1 0,12 0-1 0,-12 11-1 0,1-1 2 0,-11-10 0 0,-22 11-1 0,0-11 0 0,-22 11 1 0,-1-12 0 0,-9 1 2 0,-11 0 2 0,11-11-2 0,9 0-3 0,13 11-5 0,-12-11-30 0,11 0 16 0</inkml:trace>
  <inkml:trace contextRef="#ctx0" brushRef="#br0" timeOffset="23">6252 14581 4 0,'0'-11'0'0,"0"11"0"0,11 0 0 0,-1-11 0 0,1 11 2 0,-1 0 1 0,2-11 2 0,-1 11 0 0,0 0-1 0,0 0 0 0,-11 0 0 0,10 0 0 0,-10 0 0 0,0 0-2 0,0 0 2 0,-10 11-1 0,-1-11 0 0,0 0 0 0,11 11 1 0,-11-11 0 0,11 0 2 0,-12 11-2 0,2-11 0 0,-1 0-1 0,1 0-1 0,-1 11-1 0,11-11 0 0,-11 11 0 0,11-11-1 0,-12 0 0 0,12 0 1 0,0 0-1 0,0 0 2 0,12 0-2 0,-12 0 0 0,11-11 0 0,0 11-1 0,-1 0-1 0,1 0-12 0,-1 0-37 0,-10 0 36 0,12 0 11 0</inkml:trace>
  <inkml:trace contextRef="#ctx0" brushRef="#br0" timeOffset="24">6294 14603 4 0,'0'0'0'0,"12"0"0"0,-12 0 0 0,11 0 0 0,-11 0 14 0,-11 0-1 0,-1 0 3 0,2 0-4 0,-1 0-3 0,11 11-6 0,-21-11-1 0,-2 11 0 0,-10-1 0 0,1 1 0 0,-1 11 0 0,-9-11 0 0,-2 0 0 0,0 11 0 0,-10-12 2 0,0 1-1 0,-11 11 0 0,-12 0-1 0,-21 1-1 0,-10 8 0 0,-33 13-1 0,-1-1 1 0,-11-10 0 0,23-1-2 0,0 1 1 0,9 0-1 0,14-1 1 0,-2-10 2 0,22-11 0 0,0 11-1 0,-1-2-1 0,-10 3-1 0,23-1 0 0,21-11 1 0,31 0-1 0,13-11 1 0,32 0-1 0,-11 0 2 0,21-11-1 0,0-11-1 0,-20 11-4 0,-1 11-8 0,-1 0-12 0,-10 0-11 0,0 0 21 0,0 0 14 0,0 11-6 0</inkml:trace>
  <inkml:trace contextRef="#ctx0" brushRef="#br0" timeOffset="25">3990 15060 6 0,'0'0'0'0,"10"-11"0"0,2 11 1 0,10-11-1 0,-1-1 2 0,1 12 4 0,-12 0 2 0,2 0 0 0,-12 12-1 0,0-12-1 0,-12 22 0 0,-9-1-3 0,-11 1-1 0,-12 11-1 0,-11-13 0 0,1 14 1 0,10-1 1 0,1-12 0 0,11 1 2 0,9 0 1 0,2 0-1 0,21-12-4 0,0 1 0 0,21 0 2 0,34-11 1 0,11-22 0 0,9 1-1 0,-10-1-1 0,-31 22-2 0,-13 0-3 0,-10 0-15 0,0 11-25 0,-11 0 16 0,0 0 19 0</inkml:trace>
  <inkml:trace contextRef="#ctx0" brushRef="#br0" timeOffset="26">4816 14733 10 0,'0'0'0'0,"0"-11"0"0,0 1 0 0,0-1 4 0,0 11 2 0,-10-11 2 0,10 11-4 0,-12 0-2 0,-9 0-1 0,21 0 2 0,-22 11 0 0,11 0 2 0,-1-1 0 0,-8 1-2 0,-2 11 0 0,22 0-1 0,-11 1-1 0,11-3 1 0,0-9-1 0,11 11 1 0,-1-10-1 0,13-2 1 0,-2 1 0 0,0-11 0 0,2 0 0 0,-13 0-2 0,12 0-3 0,-12 0-14 0,2 0-20 0,-1 0 30 0,-1 0-3 0</inkml:trace>
  <inkml:trace contextRef="#ctx0" brushRef="#br0" timeOffset="27">4924 14625 10 0,'0'0'0'0,"0"-11"0"0,0 0 1 0,0 0 5 0,0 11 6 0,12 0-6 0,-12 11 1 0,0 0 1 0,0 10-2 0,11 12-3 0,-11-11 0 0,11 10 0 0,10-21-1 0,-11 22-1 0,13-22-1 0,-23 0 0 0,11 1-2 0,-11-3-8 0,0 2-21 0,0 0 17 0,-11-11 13 0,11 0-9 0</inkml:trace>
  <inkml:trace contextRef="#ctx0" brushRef="#br0" timeOffset="28">4784 14733 7 0,'0'-11'3'0,"-11"1"-1"0,32-1 6 0,1-11 5 0,21 0 0 0,1-10-3 0,11 21-2 0,-12 0-5 0,0 0-3 0,-20 11-7 0,-2 0-26 0,0 11 16 0,-21-11 7 0</inkml:trace>
  <inkml:trace contextRef="#ctx0" brushRef="#br0" timeOffset="29">5197 14570 11 0,'0'-11'0'0,"0"0"5"0,0 11 4 0,0-10-2 0,0 10-3 0,0 0-2 0,-11 0-2 0,11 0 1 0,-12 0-1 0,2 0 0 0,10 10 0 0,-10-10 0 0,10 0 0 0,10 11-1 0,0 0 1 0,13 0 0 0,-1 11 0 0,-1 0-1 0,-10-1 1 0,0 1 0 0,-11 11 0 0,0-12 1 0,-22 1 2 0,12-11 3 0,-1-11-3 0,-11 22 10 0,-1-22 2 0,3 0-5 0,8 0-4 0,2 0-2 0,-1-11-4 0,-1 0-1 0,12 11-4 0,0 0-58 0,23 0 45 0,-1 11 7 0</inkml:trace>
  <inkml:trace contextRef="#ctx0" brushRef="#br0" timeOffset="30">7469 14070 0 0,'0'0'0'0,"-10"0"1"0,10 0 0 0,0 0 0 0,0 0 0 0,10 0 0 0,1 11-1 0,0-1 0 0,11-10-1 0,11 12 0 0,10-1-1 0,12 0 1 0,10-1 1 0,10 1 0 0</inkml:trace>
  <inkml:trace contextRef="#ctx0" brushRef="#br0" timeOffset="31">8393 14233 0 0,'65'22'0'0,"55"0"1"0,-11-1 0 0,0 1-1 0,-1 11-1 0,45-12 0 0,9 12 1 0,24-11 0 0,-24-11 2 0,1 10 3 0,-42 1-3 0,-34-11-3 0,-22 0-2 0,-22 0 1 0,-21 0 1 0,-22 0-1 0,-11-11 2 0,-21-11 0 0,-1 0 0 0,1 11 0 0,20 0 0 0</inkml:trace>
  <inkml:trace contextRef="#ctx0" brushRef="#br0" timeOffset="32">7426 14016 0 0,'10'10'0'0,"2"1"0"0,9 12 0 0,1-13 1 0,21 1-1 0,1-11 1 0,22 10-2 0,21 2 0 0,21-1 1 0,33 0 0 0,1 10 0 0,-12 1 0 0,11 0 0 0,-43-1 2 0,1 12 1 0,-23-11-1 0,-1 10-1 0,23 12-2 0,-21-12-1 0,10-10 1 0,11 11 0 0,10-22 1 0,23 10 1 0,-12-10 1 0,-32 0 2 0,-11-11 0 0,-21 11-1 0,-12-11 1 0,-21 0-2 0,-11 0 0 0,-1 0-1 0,-10-11-2 0,-10 11-1 0,10 0-9 0,0 0-1 0</inkml:trace>
  <inkml:trace contextRef="#ctx0" brushRef="#br0" timeOffset="33">10003 14374 0 0,'0'0'0'0,"0"-10"0"0,0 10 3 0,-11-11 7 0,11 11 2 0,-11 0-2 0,11 11-4 0,0-1-4 0,0-10 1 0,0 22-1 0,11-11 0 0,10 0 1 0,2 0-1 0,-2 11 1 0,0-12-1 0,2 12-1 0,-13-11 0 0,-10 11 0 0,0-11 0 0,-10 0-1 0,-23 10-1 0,-10-10-1 0,10 11 1 0,1-11-1 0,10 0 1 0,0 0-1 0,11-1 1 0,11-10-4 0,0 0-18 0,22 0-3 0,-11 0 26 0</inkml:trace>
  <inkml:trace contextRef="#ctx0" brushRef="#br0" timeOffset="34">8458 13755 0 0,'0'0'0'0,"-10"11"0"0,-1-1 0 0,-10 12 0 0,10-11 0 0</inkml:trace>
  <inkml:trace contextRef="#ctx0" brushRef="#br0" timeOffset="35">8557 13842 0 0,'0'0'0'0,"0"-11"1"0,11 0 1 0,-11 0-1 0,0-11 1 0,0 22 1 0,0-11-1 0,-11 1 0 0,-11 10-2 0,0 0 0 0,-10 10-1 0,9 12 1 0,-19 11-2 0,19-1 1 0,2-10 0 0,-1 11 0 0,11-1 0 0,11 1 0 0,0-11 1 0,11 10 0 0,11-9 0 0,11-13 1 0,-1 1 0 0,1-1 0 0,0-10 0 0,-1 0 0 0,-21-10-1 0,0 10-2 0,0-11-4 0,-11 11 4 0</inkml:trace>
  <inkml:trace contextRef="#ctx0" brushRef="#br0" timeOffset="36">8731 13930 0 0,'-11'10'0'0,"-1"33"0"0,2-10 0 0,-1 11 1 0,0-1-1 0,1-21 1 0,10 9 0 0,0-8-1 0,0-12 0 0,0 0 1 0,0-11-1 0,0 0 0 0,0 0-1 0,21-22-1 0,-21-1 1 0</inkml:trace>
  <inkml:trace contextRef="#ctx0" brushRef="#br0" timeOffset="37">8643 13863 0 0,'0'0'0'0,"0"-10"6"0,0-1 2 0,0 11-1 0,0 0-2 0,0 0-3 0,23 11 0 0,-2-1 0 0,-10 1-1 0,44-11-2 0,-12 0 0 0,0 0-1 0,1 0 0 0,-11 0-6 0,-1 11-5 0,-21-11 7 0</inkml:trace>
  <inkml:trace contextRef="#ctx0" brushRef="#br0" timeOffset="38">8936 13918 0 0,'0'0'0'0,"0"0"0"0,-9 0 0 0,-2 0 0 0,-1 0 0 0,12 0 0 0,-10 0 0 0,10 0 0 0,0 0 0 0,0 12 0 0,0-12 0 0,10 0 0 0,2 0 0 0,-12 0 0 0,11 0 0 0,-2 0 0 0,-9 0 0 0,12 0 0 0,-1 0 0 0,-11-12 0 0,0 12 0 0,0 0 2 0,-11 0-1 0,-1 0 0 0,-8 12 0 0,-2-2 1 0,-1 0-1 0,13 12 0 0,-1-11-1 0,11 1 0 0,0-2-1 0,21-10 1 0,2 11-1 0,10-1 0 0,-1 1 0 0,1 12-1 0,-11-2 2 0,10 12 0 0,-21-1-1 0,-11-10 1 0,-11 11 1 0,-11-1-1 0,-10-10 1 0,-1-11 1 0,1 0 0 0,-12-11 1 0,22 0 1 0,0 0-1 0,1-11-2 0,21 0-1 0,0-11-3 0,0 10-9 0,0 12 8 0</inkml:trace>
  <inkml:trace contextRef="#ctx0" brushRef="#br0" timeOffset="39">3902 15560 0 0,'0'0'0'0,"0"0"0"0,0-11 0 0,0 0 4 0,-10 11 4 0,10 0 2 0,0 0 4 0,10 0-9 0,2 0-2 0,9 0-1 0,23 0 0 0,-11 0-1 0,65 11 0 0,-33 0 0 0,0 1-1 0,0 8 1 0,11-9-1 0,11 0 1 0,11 0-1 0,22 1 1 0,10-2-1 0,12 1 1 0,-1 10-2 0,0 2 1 0,-11-2-2 0,-20 1 2 0,-3 0 0 0,-19-12 0 0,-1 1 0 0,-21-1 0 0,-12 2 0 0,-10-12 0 0,-23 0 0 0,12 0 1 0,0-12 0 0,-13 12 0 0,-8-10 0 0,-1 10 1 0,-11-11-1 0,10 11 0 0,-10 0-1 0,0 0-13 0,0 0-14 0,-10 0 7 0,-1 0 20 0</inkml:trace>
  <inkml:trace contextRef="#ctx0" brushRef="#br0" timeOffset="40">6013 15690 0 0,'-12'0'1'0,"12"-11"0"0,0 0 0 0,12 11 1 0,-2 0 1 0,12 0-1 0,-1 11 1 0,2 12 0 0,-13 8 0 0,-10 3 1 0,0-3 2 0,0-8 0 0,0 9 0 0,-21 1-2 0,9-11 0 0,-9 0-2 0,9-12-1 0,-8 11-1 0,8-9-7 0,-9-1-19 0,-1-11 7 0,0 0 19 0</inkml:trace>
  <inkml:trace contextRef="#ctx0" brushRef="#br0" timeOffset="41">4816 15331 0 0,'0'0'0'0,"0"-11"0"0,0 11 0 0,0-10 0 0,0 10 0 0,0-11 0 0,10 0 0 0,-10 11 0 0,0-11 2 0,12 11 2 0,-12 0 2 0,0-11 2 0,11 11 1 0,-11 11 14 0,0 0-17 0,-23 11-3 0,-9 10 0 0,-1 12-2 0,0-1-1 0,1-10 1 0,11-11-1 0,-12 10 0 0,22-21-1 0,11 0 1 0,0-11-2 0,0 0 0 0,22-22 1 0,0 0-1 0,-11 1 0 0,22-12-1 0,-12 0 0 0,0 1 0 0,12 10 0 0,-33 11 2 0,12 0 1 0,-12 0 0 0,0 11 2 0,10 0 0 0,-10 0-1 0,10 11 0 0,-10 0 2 0,12 0 1 0,-1 11 1 0,-1 10-1 0,-10-10-1 0,12-11-2 0,-12 11 1 0,11-11 0 0,-11 10-2 0,0-21 0 0,0 11 2 0,-11 0-1 0,-1 0 1 0,-21-11-1 0,1 11 0 0,-1 0-1 0,0 0 0 0,13-11 0 0,20 0 0 0,0 0-7 0,0 0-9 0,32 0-14 0,1-11 5 0,10 11 23 0,-33 0 2 0</inkml:trace>
  <inkml:trace contextRef="#ctx0" brushRef="#br0" timeOffset="42">5034 15429 0 0,'0'0'0'0,"0"-11"0"0,10 11 0 0,2-11 0 0,-12 1 1 0,11-1 4 0,-2 0 3 0,-9 0 2 0,0 0 2 0,0 0 0 0,0 0-4 0,-9 11-2 0,-14 11 2 0,2 0-6 0,10 11 0 0,-12 10-2 0,3-10 0 0,20 11 0 0,0-11 1 0,0-1-1 0,10 1 0 0,0-11 0 0,2 0 1 0,10 0-1 0,-1-11 1 0,-9 0-1 0,-1 12-1 0,-2-12-5 0,3 0-11 0,-1-12-6 0,-1 12 1 0,13-22 14 0,-1 0 8 0,-12 0 0 0</inkml:trace>
  <inkml:trace contextRef="#ctx0" brushRef="#br0" timeOffset="43">5230 15331 0 0,'0'0'0'0,"-11"-11"0"0,11 11 2 0,0 0 3 0,0 11 9 0,0 0-5 0,0 22 1 0,-12-11-3 0,2-1-2 0,-13 1-3 0,13 0 0 0,0 0-2 0,-2-12 0 0,2 1 1 0,10 0-1 0,0-11 0 0,0 0 0 0,22-11-1 0,-2 0 2 0,13 1-1 0,0-1-1 0,-1 0 1 0,1 0 0 0,-1 0 0 0,-9 0 0 0,-13 0 0 0,-10 11 0 0,-10 0 3 0,-13 22-2 0,-19-11 0 0,9 0 0 0,1 11-1 0,21-12 1 0,-1 12-1 0,12-11 0 0,12 0 0 0,9 0 1 0,11-11 3 0,13 0 1 0,-13 0-4 0,1 0 0 0,0 0-3 0,-12 11-20 0,0-11-20 0,-21 21 33 0</inkml:trace>
  <inkml:trace contextRef="#ctx0" brushRef="#br0" timeOffset="44">5587 15647 15 0,'0'-10'11'0,"0"-2"-12"0,23 1-8 0,-23 11-7 0</inkml:trace>
  <inkml:trace contextRef="#ctx0" brushRef="#br0" timeOffset="45">3609 16256 0 0,'0'-11'1'0,"0"11"1"0,-10 0 5 0,10 0-2 0,0 0-2 0,0 0 15 0,10 0-8 0,12 0-1 0,0 11-3 0,11-11-2 0,-1 10-2 0,12 1 0 0,21 0-2 0,0 0 0 0,10 11 1 0,13 0 0 0,-1-1-1 0,11 1 0 0,33 22 0 0,-12-23-1 0,12-10 1 0,9 11 0 0,2-11 0 0,11 1 0 0,-2-2-1 0,-9 0 0 0,-11 1 1 0,-12 0 0 0,-10 0 0 0,-11 1 0 0,-11-12 0 0,-22 10 0 0,0 1-1 0,-10-1 1 0,-23-10 0 0,-11 11 0 0,-21-11-2 0,-10 0-6 0,-12 0-9 0,-21-11-1 0,0 11 0 0,10-10 14 0,11 10 4 0</inkml:trace>
  <inkml:trace contextRef="#ctx0" brushRef="#br0" timeOffset="46">5860 16408 0 0,'11'0'0'0,"11"0"0"0,11 22 1 0,-1-12 0 0,11 23 0 0,-11-11 2 0,1 10 1 0,-10-10 2 0,-2 11 0 0,-21-12 3 0,0 1 1 0,-21 0 0 0,-23-11-4 0,0-1-3 0,-10 2-2 0,-11-2-10 0,-11-10-26 0,-12 0 18 0,45 0 17 0</inkml:trace>
  <inkml:trace contextRef="#ctx0" brushRef="#br0" timeOffset="47">4152 16038 0 0,'0'0'0'0,"0"-12"1"0,0 2 3 0,12 10 1 0,-12 0-2 0,0 0 2 0,0 22 1 0,0 0-2 0,0 9 0 0,0 3-2 0,11-12 0 0,-1-11-2 0,-10 10 1 0,12 1 0 0,-12-11 0 0,0 0-1 0,0 0 0 0,0-11-11 0,0 0-5 0,-12 0 5 0,2 0 10 0,-1-22 1 0</inkml:trace>
  <inkml:trace contextRef="#ctx0" brushRef="#br0" timeOffset="48">4077 16082 0 0,'0'-11'0'0,"22"0"0"0,10 0 0 0,12-12 2 0,10 13 1 0,12 10 3 0,-23 0 1 0,0 10 0 0,-32 13-2 0,-11-1 0 0,0-2 3 0,-11 3 0 0,-22 10-4 0,12-22-2 0,-23 10-1 0,1-10 0 0,-12 22 0 0,22-22-2 0,12 0-2 0,0 0-5 0,21-1-1 0,0-10-3 0,0 0-3 0,0 0 4 0,21 11 10 0,-10-11 1 0</inkml:trace>
  <inkml:trace contextRef="#ctx0" brushRef="#br0" timeOffset="49">4545 16114 0 0,'0'0'0'0,"11"-11"1"0,-11 11 2 0,0 0 8 0,-11 11-3 0,-1 0-1 0,2 11 0 0,-12-11-3 0,-1 10-1 0,-19 12 0 0,9-11-2 0,11 0 0 0,12-12 0 0,-1 1 0 0,-1 0-1 0,12-11 1 0,12 0-1 0,-1-11 1 0,10-10-2 0,0 10-1 0,13-22-2 0,-13 11-1 0,23-21 3 0,-11 21 1 0,-33 11 0 0,21 0 0 0,-21-1 1 0,-10 12 1 0,10 0 0 0,-11 12 0 0,-1 10 1 0,12 0-1 0,-10-11 0 0,10 10 0 0,10 1 0 0,2 0 0 0,9 0 1 0,-10-1 0 0,10 1 0 0,2-11 2 0,-13 11 1 0,-10-11 0 0,0-11 2 0,0 11 4 0,-10-11-8 0,-1 0 0 0,-22 0-1 0,1 0-1 0,10 0-1 0,11 0 1 0,0 0-2 0,0 0 1 0,11 0-5 0,0 0-8 0,0 0-10 0,11 0-3 0,11 0 3 0,0 0 20 0,10 0 3 0</inkml:trace>
  <inkml:trace contextRef="#ctx0" brushRef="#br0" timeOffset="50">4794 16179 0 0,'0'0'0'0,"0"0"0"0,0-10 1 0,0-1 1 0,0 11 5 0,-10-11 0 0,10 11-2 0,0 11 2 0,0 0 0 0,0 10-2 0,0 1 0 0,0 0-2 0,0 0 0 0,0-12 0 0,0 1-2 0,0 0 0 0,0 0-1 0,0 0-3 0,-11-11-12 0,11 11-8 0,-12-11 8 0,12 0 14 0,-10 0 1 0</inkml:trace>
  <inkml:trace contextRef="#ctx0" brushRef="#br0" timeOffset="51">4663 16201 0 0,'0'-11'1'0,"-10"11"4"0,10-11 2 0,10 1 0 0,2 10-4 0,21-11-1 0,10 11-1 0,12 0-1 0,-12 0 0 0,-10 11-3 0,-1-1-10 0,-22 1 3 0,13 0 10 0,-12 0 0 0</inkml:trace>
  <inkml:trace contextRef="#ctx0" brushRef="#br0" timeOffset="52">5044 16179 0 0,'0'0'0'0,"0"-10"2"0,12 10 6 0,-12-11 3 0,0 22 9 0,0-11-12 0,-12 10-2 0,12 12-2 0,-10 0-2 0,-12 0-1 0,11-1 0 0,-11 12 0 0,1-11 1 0,10-11-1 0,0 10 0 0,11-21 0 0,0 11 0 0,0-11 1 0,11 0-1 0,0-21 0 0,10-1 0 0,1 0-1 0,11 0 0 0,-11-10 0 0,-2-1-2 0,-8 0 0 0,-1 23 0 0,-1-1 1 0,-10 11 1 0,0 0-2 0,12 0 2 0,-12 0 0 0,0 21 0 0,11-10 0 0,-1 22 0 0,2-11 0 0,-2-1 1 0,-10 1 0 0,10 0 3 0,-10-11 1 0,0 0 3 0,-10-11 1 0,0 11-3 0,-12-11-2 0,-1 0-3 0,-10 0-1 0,24 10-17 0,-14 1-51 0,2 11 48 0</inkml:trace>
  <inkml:trace contextRef="#ctx0" brushRef="#br0" timeOffset="53">14537 13537 1 0,'0'0'0'0,"-11"-11"0"0,11-1 0 0,11 12 0 0,0-9 0 0,0-2 0 0,-1 11 0 0,-10-11 0 0,12 0 0 0,-12 0 0 0,11-1 0 0,-11 2 0 0,10 0 1 0,-10 10 3 0,0-11 3 0,0 22 9 0,-10 9-4 0,-1 14-3 0,-1-12-2 0,-9 21-3 0,10 1-1 0,-22-12 0 0,1 12 0 0,-1-1-1 0,1 1 1 0,-1-1-1 0,0-10-1 0,11-1 1 0,1-21-1 0,9 0-1 0,12 0 1 0,0-11 0 0,12 0 0 0,-1-11 0 0,11-21-1 0,-2 10-1 0,13-11 0 0,0 1-1 0,-1-12-2 0,2 1 0 0,-3-1 2 0,3 11 1 0,-13 1 1 0,-9 10 0 0,-1 11 1 0,-11 11 0 0,0 0-1 0,0 0 1 0,-11 11-1 0,11 0 0 0,0 22-1 0,0-12 0 0,11 12 0 0,10 10 0 0,0-10 1 0,2 0 0 0,-1-12 1 0,-2 1 0 0,-8-11 0 0,-12 0 2 0,0 0 2 0,0 0 2 0,-12-11 0 0,-30 11-1 0,19-1-3 0,-30 1 4 0,9 0 1 0,11-11-1 0,12 0-4 0,10 0-2 0,11 0-6 0,32-11-29 0,12 11-42 0,10 0 62 0</inkml:trace>
  <inkml:trace contextRef="#ctx0" brushRef="#br0" timeOffset="54">17234 13374 0 0,'65'0'0'0,"-43"0"0"0,-11 10 1 0,-11 2 0 0,-23 10 0 0,-20 9-1 0,-22 3-1 0,0-3 1 0,11-8-1 0,21-1 1 0,0-11 0 0,22 0 0 0,11 0-1 0,0-11 1 0</inkml:trace>
  <inkml:trace contextRef="#ctx0" brushRef="#br0" timeOffset="55">16961 13439 0 0,'0'-10'1'0,"0"-1"2"0,0 11 1 0,12 0-1 0,-12 0-1 0,11 11 0 0,-11 9-1 0,10 14 0 0,-10 9-1 0,22-10 0 0,-22 10-1 0,0-10 0 0,0 0 0 0,0-1 0 0,0-10 0 0,0 11 0 0,-11-22 1 0,11-1 0 0,0-10 1 0,-11 11-1 0,11-11 0 0,0 0 1 0,0-11 0 0,0 1 0 0,0-12-1 0,11-11-2 0,-11 11-3 0,0-10 1 0,0 10 1 0,0 0 2 0,0 11 1 0</inkml:trace>
  <inkml:trace contextRef="#ctx0" brushRef="#br0" timeOffset="56">16973 13439 0 0,'0'-10'0'0,"21"-1"1"0,-10-11 1 0,22 10 1 0,0-9 0 0,-13 11 1 0,25 10 0 0,-2 0-1 0,-10 10 0 0,-11 1-2 0,-12 11-1 0,-10 11 0 0,-10-1-1 0,-23 1 0 0,-21-1-1 0,-2 1 0 0,-9 0 1 0,23-12 0 0,19-10 1 0,2 0 0 0,9-11 0 0,12 11 0 0,0-11 0 0,33-11-1 0,22 0 2 0,-12 0-1 0,12 0 1 0,0 11 0 0,-1 0-1 0,-11 0 1 0,-10 11 0 0,-23 11-2 0,2 0 1 0,-12 0-1 0,-22-1-1 0,-11 12 0 0,-10-11 1 0,-11 10-1 0,-12-10 1 0,22 0 0 0,-10-11 2 0,10 0 0 0,1-11 1 0,21 0 0 0,12-11 0 0,-1-11 0 0,11 11-1 0,11-22-1 0,-1 23-1 0,22-1-4 0,-9 0-9 0</inkml:trace>
  <inkml:trace contextRef="#ctx0" brushRef="#br0" timeOffset="57">20049 13449 5 0,'0'-10'0'0,"0"0"1"0,12-1 9 0,-12 11 11 0,0-11 0 0,0 0-3 0,0-1-1 0,0 2-1 0,0-1 0 0,0 11-2 0,-12-10 4 0,2 10-9 0,-12 0-2 0,-11 0-2 0,12 10-3 0,-13 11-1 0,2 13 0 0,11-3-1 0,-1 3 0 0,11-3 0 0,11 3 1 0,0-1-1 0,0-1 1 0,21-10 0 0,2 11 1 0,-13-12 1 0,34-10-1 0,-1 0 2 0,-10-11-2 0,11 0 0 0,-12 0-1 0,-11-11 0 0,2 0 0 0,-13-10 0 0,-10 10-1 0,0 0-1 0,12 11 0 0,-24-11-3 0,2 11-12 0,10 0-24 0,-11 11-43 0,-1 0 29 0,12 0 49 0</inkml:trace>
  <inkml:trace contextRef="#ctx0" brushRef="#br0" timeOffset="58">22919 13288 0 0,'0'0'0'0,"12"0"0"0,-12 0 0 0,11 0 1 0,-11 21 0 0,0 12 0 0,0-1 0 0,0 12 0 0,10-1-1 0,-10 1 0 0,0-12 0 0,12 1 0 0,-12-11 0 0,0-1 0 0,0-10 1 0,0-11-1 0,0 11 0 0,-12-11 1 0,12 0-1 0,-10-11 0 0,-1 0 1 0,-1-10-1 0,3-1 0 0,9-11 1 0,0 1-1 0,0-1 1 0,0 0 1 0,9 1-2 0,3-1 1 0,9 12 0 0,-9-1 0 0,21 0 0 0,-1 11-1 0,-11-11 1 0,13 11 0 0,-3 11-1 0,3 0 1 0,-3 0-1 0,-8 0 0 0,-1 11 0 0,-12 11 0 0,13 43-1 0,-34-21 0 0,-1-2 1 0,-9 3-1 0,-1-2 1 0,0-10 0 0,-10-11 0 0,-1-1 0 0,-10-10-1 0,21 11 2 0,-21-22 1 0,-2 11 0 0,12-11 0 0,13-11-2 0,-2 11 1 0,11 0-1 0,11-11-1 0,11 11-6 0,31 0-7 0,-30 0 13 0</inkml:trace>
  <inkml:trace contextRef="#ctx0" brushRef="#br0" timeOffset="59">16690 14298 0 0,'-12'11'0'0,"-30"11"0"0,-2 0 1 0,0-1 0 0,-10 1 0 0,0 0-1 0,-33 11 0 0,-11-1-1 0,-11 1 1 0,-43-1 0 0,42 1 1 0,13 0 1 0,11-12 1 0,9 12 1 0,11-22 0 0,13 0 0 0,-1 11 1 0,-12-12-1 0,12 1-1 0,10 0 0 0,12-11-1 0,10 0-1 0,22 0-1 0,-11 0 0 0,11 0 0 0,11 0-1 0,11-11-1 0,-1 11-1 0,11 0-12 0,-20 0 2 0</inkml:trace>
  <inkml:trace contextRef="#ctx0" brushRef="#br0" timeOffset="60">15190 14548 0 0,'0'-10'0'0,"20"10"2"0,-8 0 1 0,-1 10-1 0,-11 1 1 0,0 0 0 0,0 0 3 0,-11 11-1 0,-11 0 1 0,-10 10-1 0,-12-10 0 0,12 11-1 0,-13-12-1 0,13 12 0 0,0-22-1 0,9 0 0 0,13 1-2 0,0-3 0 0,10-9 1 0,10 11-1 0,23-11-1 0,9 0 1 0,13 0-2 0,0 0 1 0,0 0-1 0,-12 0 1 0,-21 0-1 0,-1 0 2 0,-21 0-1 0,0 0 1 0,0 11-3 0,0 0-14 0,-10 0-7 0</inkml:trace>
  <inkml:trace contextRef="#ctx0" brushRef="#br0" timeOffset="61">15428 14190 0 0,'0'0'0'0,"0"0"0"0,12 0 1 0,-12 11-1 0,11 9 2 0,-11 14 0 0,10-1 0 0,-10-1 1 0,0 1 1 0,0-1-1 0,0 1-1 0,11-22 1 0,-11 11-1 0,0-1-1 0,11-21 0 0,-11 11 0 0,-11-22 5 0,11 0-5 0,-21-10-1 0,10 10 1 0,-11-22-1 0,10 11-1 0,-9 1 0 0,9-12 0 0,3 11 0 0,9 1 0 0,0 10-2 0,9-11-1 0,14-1 2 0,-1 13-1 0,0-11 0 0,-1 10 1 0,1 11 1 0,-12 0 0 0,-10 0 1 0,12 11 0 0,-12 10 1 0,0 1 1 0,-12 0 0 0,2 11 0 0,-1-12 1 0,-10 12 1 0,10-11 1 0,-1-1 0 0,2 1 0 0,10-11-2 0,0 0-2 0,0-11 1 0,33 0-2 0,-1 0-3 0,1-11-2 0,9 0 1 0,-19 0 0 0,-13 0 2 0,2 11 1 0,-12 0-2 0,11 0-6 0,-11 0-4 0,-11 0 11 0</inkml:trace>
  <inkml:trace contextRef="#ctx0" brushRef="#br0" timeOffset="62">15581 14190 0 0,'0'0'0'0,"0"-11"1"0,10 0 1 0,-10-1 0 0,12 12 1 0,-1 12-1 0,-1 10 0 0,1 9 1 0,0 3 0 0,-11-1-1 0,22-12 0 0,-11 12-1 0,-11-11 1 0,10-12-1 0,-10 12 0 0,12-22 1 0,-12 11-2 0,0-11 1 0,0 0-1 0,-12-11-12 0,2 0-2 0,10-10 10 0</inkml:trace>
  <inkml:trace contextRef="#ctx0" brushRef="#br0" timeOffset="63">15472 14179 0 0,'0'0'0'0,"21"-23"4"0,2 2 0 0,19 11-2 0,-9-12-1 0,11 0-1 0,-11 11-1 0,0 1 0 0,-13 10-1 0,3 0-3 0,-13 0 3 0</inkml:trace>
  <inkml:trace contextRef="#ctx0" brushRef="#br0" timeOffset="64">15798 14298 0 0,'0'0'0'0,"-21"11"0"0,-2 0 0 0,13-11 0 0,10 0 0 0</inkml:trace>
  <inkml:trace contextRef="#ctx0" brushRef="#br0" timeOffset="65">20713 18648 255 0,'-32'0'0'0,"-12"20"0"0,22-20 0 0,11 0 0 0,0 0 0 0,11-53 0 0,0 42 0 0</inkml:trace>
  <inkml:trace contextRef="#ctx0" brushRef="#br0" timeOffset="66">15896 14026 0 0,'0'0'0'0,"-22"11"1"0,1-11 1 0,10 11-2 0,-12-11 1 0,13 12 0 0,-1-2-1 0,0 1 0 0,11-11 1 0,0 10-2 0,11-10 1 0,10 0 0 0,2 0 0 0,9 0 0 0,-10 12 0 0,11-1 0 0,0 10 0 0,-33 0 0 0,10 2 0 0,1-1 1 0,-22 10 1 0,-10-10 0 0,-1 11 0 0,-11-23 2 0,21 12 0 0,-8-11 1 0,-13 0 0 0,21-11-1 0,2 0 0 0,-1 0-3 0,11-22 0 0,0 0-2 0,0 1 0 0,21-1-2 0,-21 11-8 0,23 11-3 0,-1-11 4 0</inkml:trace>
  <inkml:trace contextRef="#ctx0" brushRef="#br0" timeOffset="67">17462 13907 0 0,'0'-11'0'0,"0"11"1"0,0 0 1 0,22 0-1 0,-1 22 1 0,11 0 1 0,13-1 2 0,-2 13 1 0,1-13 2 0,10 11 2 0,11 1 2 0,0 0 1 0,32 9 2 0,-19 3-4 0,30 9-3 0,1 0-4 0,10 1 0 0,1 10-1 0,0 0 1 0,-12-11-1 0,-11 1 0 0,1-1 2 0,0-10-4 0,-10-12 2 0,-12-10-2 0,10 0-1 0,-21 1 2 0,1-14-1 0,-11 2 0 0,-22 0-1 0,-22-11 0 0,-1 11 0 0,1-11-1 0,-22 0-6 0,1 11-16 0,-12 1-23 0,10 9-2 0</inkml:trace>
  <inkml:trace contextRef="#ctx0" brushRef="#br0" timeOffset="68">19386 14701 9 0,'0'0'6'0,"-21"-22"22"0,-1 11-12 0,11 0 6 0,11 0-4 0,0 11-9 0,11-11-2 0,-1 11-1 0,35 0 1 0,-2 11-1 0,1 11 0 0,-1 0 1 0,0 0-1 0,-21 10-2 0,-12-21-2 0,-10 11 3 0,-10 1 2 0,-12-3 0 0,-21-9-1 0,10 0-3 0,-21 0-1 0,-1-11-2 0,-11 12-2 0,24-12-6 0,9 0-17 0,1 0-36 0,21 0-23 0,-1 0 75 0</inkml:trace>
  <inkml:trace contextRef="#ctx0" brushRef="#br0" timeOffset="69">18233 13853 0 0,'0'0'0'0,"0"0"0"0,0-11 0 0,0 11 0 0,0-11 0 0,0 11 0 0,0-11 0 0,0 0 0 0,0 11 0 0,0 0 0 0,0-11 0 0,0 11 0 0,0-11 1 0,0 11 1 0,0-11 1 0,0 1 3 0,0 10 1 0,0-11 1 0,0 11 2 0,0 0 13 0,12 0-13 0,-12 0 0 0,0 0 9 0,0 11-11 0,-12 10-2 0,12 1 1 0,-10 11-2 0,-1 10-3 0,11-21 0 0,-11 11-1 0,1-1 0 0,10-21-2 0,-11 11 2 0,11-11-2 0,0-11 1 0,0 0-1 0,0 10-10 0,0-10-10 0,11-10-9 0,-1-1-16 0,1 1 25 0,0-13 21 0,-11 23 0 0</inkml:trace>
  <inkml:trace contextRef="#ctx0" brushRef="#br0" timeOffset="70">18191 13755 0 0,'0'0'0'0,"-11"-11"2"0,11 11 3 0,11-11 6 0,-11 11 1 0,21 0-4 0,0 0 2 0,12 0-2 0,-1 0 1 0,1 11-1 0,-21 0-4 0,-1 0-1 0,-11 10 3 0,-11 1-3 0,-11-11-1 0,-1 11-1 0,-9-1-2 0,-1 1 1 0,12 0-1 0,10-11 0 0,1 1 1 0,-1-2-1 0,0-10 1 0,11 10-1 0,11 1 1 0,0 0 1 0,10-11 3 0,12 0 4 0,0 0 1 0,10 0 2 0,-21 0-6 0,-11 0-3 0,-1 0-3 0,1 0-5 0,-11 11-15 0,0-11-14 0,11 12-12 0,-1-2 30 0,-10-10 17 0</inkml:trace>
  <inkml:trace contextRef="#ctx0" brushRef="#br0" timeOffset="71">18527 13896 1 0,'0'0'0'0,"-10"-22"3"0,10 11 10 0,0 1 12 0,0 10 1 0,0 0-5 0,0 0-9 0,0 10-5 0,-11 12-1 0,-1 0-2 0,2 11-3 0,10-1 2 0,-11-9-3 0,11-2 1 0,0 11-1 0,11-20 0 0,-11-2 0 0,0 1 1 0,10-1-9 0,-10-10-15 0,0 0-19 0,12-10-2 0,-12-11 37 0,0-2 7 0</inkml:trace>
  <inkml:trace contextRef="#ctx0" brushRef="#br0" timeOffset="72">18419 13874 4 0,'-11'0'16'0,"11"-11"2"0,0 11 14 0,11 0 0 0,11-10-18 0,10 10-5 0,12 0-1 0,-2 0-4 0,3 0-1 0,-2 0 0 0,-11 10-2 0,1-10 0 0,11 0-1 0,-11 11 0 0,-22-11 0 0,10 0 0 0,-10 0 1 0,-11-11 0 0,0 11-1 0,-23-10 0 0,-9 10-2 0,-1 0 2 0,1 0 0 0,11 0-1 0,9 0 1 0,12 10 0 0,-10-10 0 0,20 11-1 0,13 0 3 0,-2-11-1 0,12 22 4 0,0-11-2 0,-22 11-1 0,21-1 1 0,-22 1-1 0,-10 0 2 0,0-1-1 0,-10 1 1 0,-13-10-3 0,3-2 0 0,-2 1-3 0,11-1-5 0,-1-10-34 0,2 0-54 0,-1 0 68 0,0 0 25 0</inkml:trace>
  <inkml:trace contextRef="#ctx0" brushRef="#br0" timeOffset="73">15037 14983 3 0,'0'-10'0'0,"0"10"0"0,0 0 0 0,0 0 0 0,0 0 4 0,22 0 0 0,-11 0 1 0,11 0 3 0,-2 0 1 0,3 0 2 0,20 0 0 0,1 10-2 0,21 2-3 0,1-2-2 0,9 1-4 0,23-1-2 0,11 2-2 0,22 10 2 0,10-1 0 0,11-11 2 0,-11 13-1 0,1-12 2 0,-22 0 2 0,10 9-1 0,-44-8-1 0,-30-1 0 0,9 0 0 0,-22 0-1 0,1-11 0 0,-22 0 0 0,-2 0 1 0,-8 0-1 0,-12 0 0 0,-22 0-7 0,-10-11-16 0,-12 11-8 0,-10 0 19 0,9 0 12 0</inkml:trace>
  <inkml:trace contextRef="#ctx0" brushRef="#br0" timeOffset="74">16711 15091 0 0,'0'-10'0'0,"-21"-11"2"0,9 10 6 0,12 11 3 0,-10-11 0 0,20 11-5 0,13 11-5 0,-1 21 0 0,21-10 1 0,-21 11 0 0,21 32 2 0,-43-33-2 0,0-10 0 0,-21 0 2 0,-23-11 1 0,1-11-2 0,-23 11-2 0,12-11 0 0,11 0-12 0,-12 0-30 0,-10 11 27 0,54-11 14 0</inkml:trace>
  <inkml:trace contextRef="#ctx0" brushRef="#br0" timeOffset="75">16016 14657 0 0,'0'0'0'0,"0"-11"2"0,0 0 1 0,-12 11 0 0,2 0-1 0,-22 0 0 0,-1 22 0 0,-12-11 2 0,14 11 0 0,-3 10 0 0,13-10 0 0,10 11 0 0,11-1 0 0,0-10-2 0,11 0 0 0,10 0-1 0,13-11 0 0,-3-1-3 0,14-10-5 0,-2 0-4 0,1 0-5 0,-23 0 8 0</inkml:trace>
  <inkml:trace contextRef="#ctx0" brushRef="#br0" timeOffset="76">16190 14733 0 0,'0'0'0'0,"0"-11"5"0,10 11 1 0,-10 0-3 0,-10 11 1 0,-1 11 1 0,-1 0 1 0,2 10-1 0,10 12 1 0,0-22-2 0,-11 10 0 0,11-9-1 0,0-13-2 0,-11 1-3 0,11-1-11 0,-10-10-5 0,10 0 4 0,-11 0 9 0</inkml:trace>
  <inkml:trace contextRef="#ctx0" brushRef="#br0" timeOffset="77">16027 14744 0 0,'0'0'0'0,"10"0"1"0,45 0 4 0,-12 0 7 0,22 0-1 0,0 0-5 0,-10 11-2 0,-22 0-2 0,-1 0-1 0,-20 0-8 0,-2 1-7 0,0 8 1 0,-10-9 5 0,0-11 8 0</inkml:trace>
  <inkml:trace contextRef="#ctx0" brushRef="#br0" timeOffset="78">16440 14788 0 0,'10'-11'0'0,"13"0"4"0,-13-11 4 0,12 11 4 0,-22 11 0 0,0-11-4 0,-11 11-2 0,-21 0-6 0,-1 11 0 0,1 11 1 0,-1-11 0 0,22 11 0 0,0-10 1 0,-1 8 0 0,35-9 0 0,-1 11 1 0,10 0 1 0,1-1-2 0,-11-10 1 0,-22 12-1 0,0-13-1 0,-12-10 0 0,-21 0-1 0,-9 0 1 0,-3 0 0 0,3-10 0 0,9 10-1 0,10-12-4 0,3 24-37 0,20-2 14 0</inkml:trace>
  <inkml:trace contextRef="#ctx0" brushRef="#br0" timeOffset="79">16636 15451 2 0,'21'-11'-1'0,"0"0"1"0,12 0 0 0,-1-10 1 0,1 10 2 0,1 11 3 0,-23-11 4 0,-1 11 6 0,1 0 2 0,-11 0-2 0,0-11-6 0,-21 11-5 0,-24 11-4 0,-20 11 2 0,-10 10-1 0,-23 12 0 0,0-1 0 0,-32 1 1 0,-1 21 2 0,1-11-1 0,-23 0 0 0,11 1-1 0,-21-1-2 0,12 1-9 0,-2-1-5 0,11-10 6 0,34 10 3 0,11-21 2 0,31-12 3 0,34-10-2 0,20-11-13 0,24-11-22 0,31-1 12 0,12-8 16 0</inkml:trace>
  <inkml:trace contextRef="#ctx0" brushRef="#br0" timeOffset="80">14853 15930 7 0,'0'0'0'0,"21"0"1"0,0-12-1 0,2 2 6 0,-1 10 13 0,-2-11 4 0,3 11 2 0,-12 0-6 0,0 11-5 0,-1-1-5 0,-10 12-1 0,-10 11-2 0,-12-1-2 0,-1-11 0 0,-19 13-2 0,-2-3 1 0,0 3 0 0,11-12-2 0,1 0 0 0,22-12-1 0,10 1 0 0,0-11 0 0,10 0 0 0,34 0 0 0,21-11-2 0,1 1 2 0,-1-1 0 0,-11 0 0 0,-21 11-1 0,-1 0 2 0,-21 0-8 0,-11 11-15 0,0-11-20 0,-23 11-13 0,3-1 37 0,-2 1 9 0</inkml:trace>
  <inkml:trace contextRef="#ctx0" brushRef="#br0" timeOffset="81">15320 15516 3 0,'0'0'0'0,"0"-11"0"0,11 0 0 0,-1 1 1 0,2-1 3 0,-12 0 1 0,0 11 2 0,11 0 1 0,-11 0 0 0,9 0-2 0,-9 11-1 0,-9 21-1 0,-2 1-1 0,-1 1-1 0,2 8 0 0,-13 2 0 0,13 0-1 0,-12-13 0 0,22-19-1 0,-10-2 1 0,10 2-1 0,0-12-1 0,10-12-1 0,-10-20-1 0,0 11 0 0,11-2-1 0,-11-19 0 0,11 8 2 0,-11 3 1 0,10-3 0 0,-10 12 0 0,12 11 0 0,-12 0 1 0,11 1-1 0,-1 10 1 0,2-11 0 0,-1 11 0 0,-2 11 1 0,3-1 0 0,-1 1 0 0,-11 22 1 0,10-22-1 0,-10-11 0 0,12 43 2 0,-12-21-1 0,0 1 0 0,0-13 0 0,-12 11 1 0,-9-10 1 0,-11 0-1 0,-1 11 0 0,0-11 1 0,12-1-2 0,-2 2-2 0,23-2 0 0,0 2-8 0,12-12-22 0,-1 10 1 0,21-10 22 0</inkml:trace>
  <inkml:trace contextRef="#ctx0" brushRef="#br0" timeOffset="82">15526 15505 3 0,'0'0'0'0,"12"-21"0"0,-12 10 1 0,10-11 5 0,-10 0 7 0,0 11-1 0,0 11-1 0,0-11-3 0,0 11-3 0,-10 0-1 0,-2 11 1 0,-9 0 0 0,9 22-2 0,-9-1 1 0,0 1-1 0,10 0-1 0,-1-1-1 0,12-10 1 0,12 1-2 0,20-13 0 0,-11 1 0 0,2-11 0 0,9-11-2 0,1 1-7 0,-11-2-11 0,-11 1-5 0,-1 0 4 0,-10-11 13 0,11 13 7 0,-11-14 1 0,0 1 0 0,0 22-2 0</inkml:trace>
  <inkml:trace contextRef="#ctx0" brushRef="#br0" timeOffset="83">15646 15397 1 0,'0'-11'0'0,"0"-11"2"0,0 22 7 0,10-11 2 0,-10 11-2 0,12 11 1 0,-12 11-2 0,11-1-2 0,-11 12-1 0,-11-11-1 0,-1 21-1 0,-9-10-1 0,0 1 0 0,10-14 0 0,-1-9 0 0,12-11-3 0,12 0 1 0,-1 0 0 0,21-31-1 0,1 8 0 0,9-10-1 0,-9 11 1 0,0-10-1 0,-11 21 1 0,0 0 1 0,-11-11 0 0,-11 22 1 0,0 0 0 0,-23 0-1 0,-9 22 1 0,-1 0 0 0,0 10 0 0,1-10 1 0,11 11-1 0,9-22-1 0,12 1 1 0,23-3 0 0,19-9 1 0,14-9-1 0,9 9-2 0,-11-12 2 0,1 12-1 0,-12 0-5 0,-21 12-41 0,-1-3 19 0,-21 2 25 0</inkml:trace>
  <inkml:trace contextRef="#ctx0" brushRef="#br0" timeOffset="84">16527 15146 0 0,'0'0'0'0,"0"-10"0"0,-12 10 0 0,12 0 0 0,0 0 0 0,0 0 0 0,0 0 0 0,0 0 0 0,0 0 0 0</inkml:trace>
  <inkml:trace contextRef="#ctx0" brushRef="#br0" timeOffset="85">19811 13353 13 0,'0'0'0'0,"0"0"0"0,11 0 0 0,-11 0 0 0,9 0 0 0,-9 0 0 0,12-11 1 0,-1 11-1 0,-1 0 0 0,2 0 0 0,-12 0-1 0,0 0 1 0,11 11-13 0</inkml:trace>
  <inkml:trace contextRef="#ctx0" brushRef="#br0" timeOffset="86">14439 13874 3 0,'0'0'0'0,"0"-11"0"0,0 11 0 0,0 0-1 0,0 11 1 0,10-11 0 0,-10 0 0 0,0 0 0 0,12 0 0 0</inkml:trace>
  <inkml:trace contextRef="#ctx0" brushRef="#br0" timeOffset="87">14472 13885 3 0,'0'0'0'0,"0"-22"-1"0,-11 22 1 0,-11 33 1 0,22-22-4 0</inkml:trace>
  <inkml:trace contextRef="#ctx0" brushRef="#br0" timeOffset="88">19854 13744 8 0,'0'-11'2'0,"0"0"-2"0,0 11-10 0</inkml:trace>
  <inkml:trace contextRef="#ctx0" brushRef="#br0" timeOffset="89">20354 13744 9 0,'0'0'0'0,"0"-11"0"0,0 11 0 0,0-11 1 0,0 0 0 0,0 11 3 0,0-11 0 0,0 11 2 0,0-11 0 0,-10 11 1 0,10 0 0 0,0-10 5 0,10 10-6 0,-10 0-3 0,11 0 0 0,11 10-1 0,0-10 1 0,-1 0-1 0,1 11-1 0,11-11-1 0,-1 0 0 0,1 11 1 0,10-11-2 0,-11 0 1 0,13 0 0 0,-2 11-1 0,0-11 1 0,-11 11-1 0,13-11 1 0,-13 11-2 0,12 0 1 0,-1-11 0 0,-10 11-1 0,11-11 1 0,-2 0-1 0,3 10 0 0,-2-10 1 0,0 0-1 0,1 11 1 0,0-11-1 0,-1 0 1 0,0 11-1 0,-10-11 1 0,10 11 0 0,-11 0-1 0,1-11 2 0,-1 11-1 0,1-11 1 0,0 11-1 0,-11-11 1 0,11 0-1 0,0 0 1 0,-12 0 0 0,0 0 0 0,2 0-1 0,-1 0 0 0,-2-11 0 0,3 11 0 0,-1 0 0 0,0 11-6 0,-1-11-11 0,1 0 17 0,0 0 0 0,-11 0 0 0,11 11 0 0,-2-11-1 0,3 0 1 0,-13 0 0 0,23 0-1 0,-11 0 1 0,0-11 0 0,-11 11 0 0,11 11 0 0,-2-11 0 0,3 0 0 0,-13 0 1 0,13 0-1 0,-2 0 1 0,0 0 0 0,-21-11-1 0,23 22 1 0,-12-11 0 0,0 0 0 0</inkml:trace>
  <inkml:trace contextRef="#ctx0" brushRef="#br0" timeOffset="90">21898 13907 0 0,'0'0'0'0,"0"0"0"0,-10-11 0 0,-13 0 0 0,13 11 0 0,-12-11 0 0,22 11 0 0,-11 0 0 0,-1 0 0 0,2 0 0 0,10-11 0 0,-10 11 1 0,10 0-1 0,0 0 1 0,-11-10 2 0,0-1 1 0,11 11 0 0,0-11 0 0,0 11 0 0,0-11-3 0,11 11 0 0,0 0-1 0,9 0 0 0,-8 11 1 0,21 0 0 0,-11 0-1 0,10-1 0 0,-11 1 0 0,12 0-1 0,11 0 0 0,-11 0-1 0,10-11-1 0,12 0 0 0,-2 0 0 0,-9-11 0 0,11 11 1 0,-12 0 0 0,12 0 0 0,10 0 0 0,-22 11 2 0,12-11-1 0,-12 11 1 0,-10-11 0 0,9 0 0 0,-8 0 0 0,-23 0 0 0,11 0 0 0,-22 0 0 0,0-11 0 0,0 11 0 0,0 0 0 0</inkml:trace>
  <inkml:trace contextRef="#ctx0" brushRef="#br0" timeOffset="91">22594 14016 0 0,'-43'10'0'0,"10"1"0"0,11 0 0 0,12 1 0 0,-2-2 0 0</inkml:trace>
  <inkml:trace contextRef="#ctx0" brushRef="#br0" timeOffset="92">22464 13722 0 0,'0'-11'0'0,"-11"11"4"0,11 0-1 0,0 0-1 0,0 0 0 0,-12 11 0 0,12 0-1 0,0 11 0 0,12-1-1 0,9-10-1 0,23 11 0 0,10 0 0 0,1 0 0 0,-13-12 1 0,-8 1 0 0,-13 0 0 0,-9-11 0 0,-12 0 0 0,-22 11 0 0,-23 0 1 0,-30 12 0 0,-1-3 3 0,11 2 2 0,11 1-1 0,10-2 1 0,22-11-2 0,0 1-2 0,22 0 0 0,0 1-2 0,0-2 0 0,11 1-4 0,0-11-10 0,-1 10-3 0,2-10 10 0</inkml:trace>
  <inkml:trace contextRef="#ctx0" brushRef="#br0" timeOffset="93">21169 13396 3 0,'0'0'0'0,"-10"0"1"0,-1-12-1 0,-1 12 0 0,12-10 4 0,0-1 2 0,0 1 0 0,0-12 3 0,0 10 0 0,12 2 1 0,-12-1-2 0,11 1-3 0,-11 10-4 0,0 10 1 0,0 23 1 0,-11-1 0 0,-1 1-2 0,2 10 0 0,0 1 0 0,-2-13-1 0,2-8 2 0,-1-1 2 0,11-11-2 0,-12 11 2 0,2-22-1 0,10 0 0 0,0 0 3 0,0-11-4 0,10-11-2 0,2 0 1 0,-12-10-1 0,11-12 0 0,-1 12-1 0,-10-1-1 0,12 11-1 0,-2 11 0 0,0-10 0 0,2 21 0 0,-1-11 1 0,22 11 1 0,-12-12-1 0,23 12 0 0,-22 0 1 0,-2 12-1 0,-8-1 2 0,-1 0 0 0,-11-1 1 0,0 11 3 0,-23 2 0 0,-9 9-1 0,-11-10 0 0,11 0-1 0,-1-11 0 0,22 0 0 0,-1 10-1 0,12-10-1 0,0-11 0 0,12 11-1 0,9 0 1 0,23 0-1 0,0-11 0 0,10 0-1 0,-11 0 0 0,-10 0 1 0,-11 11-2 0,-12-11-17 0,-10 0-15 0,0 0 10 0,-10 11 20 0,-1-11 4 0</inkml:trace>
  <inkml:trace contextRef="#ctx0" brushRef="#br0" timeOffset="94">21484 13384 1 0,'12'-21'2'0,"-1"11"1"0,-1-1 4 0,2 11 1 0,-1 0 0 0,-2 0-3 0,-9 21 1 0,-20 23-3 0,-2-2-2 0,-1 3 0 0,2-2-1 0,10-10 0 0,1-1 0 0,10-10-2 0,-11-11-3 0,11 0-7 0,0-11-3 0,11-11 5 0,-1-11 9 0,-10 22 1 0</inkml:trace>
  <inkml:trace contextRef="#ctx0" brushRef="#br0" timeOffset="95">21398 13396 3 0,'0'-12'5'0,"-11"2"-1"0,22-1 0 0,10 1 0 0,2 10-1 0,19 0-1 0,3-11-3 0,8 11 0 0,2 11-3 0,-12-11-7 0,1 0 4 0,-11 0 6 0,-22 0 1 0</inkml:trace>
  <inkml:trace contextRef="#ctx0" brushRef="#br0" timeOffset="96">21833 13319 0 0,'0'0'0'0,"-11"-10"2"0,-1-1 3 0,2 11 3 0,-11 0 3 0,-1 0 0 0,0 0-4 0,11 0-4 0,1 0-2 0,-1 11-1 0,0-1-1 0,11 2 1 0,11 10-1 0,0-1 0 0,10 1-1 0,12 0 0 0,-1-11 1 0,-10 9 0 0,-11 3 0 0,-11-1 1 0,-11-11 5 0,-21 10 4 0,-23-10-1 0,12 0-1 0,-12-11 0 0,12 11-3 0,10 0-2 0,12-11-2 0,10 11-5 0,-1-11-24 0,12 11-11 0,23-11 34 0</inkml:trace>
  <inkml:trace contextRef="#ctx0" brushRef="#br0" timeOffset="97">22486 14146 0 0,'-22'10'0'0,"-22"13"1"0,0-1 0 0,1-12 2 0,-11 12 0 0,10-11 2 0,0 11 0 0,1 0 2 0,0-12 2 0,-1 12 0 0,1 0 2 0,0-11-1 0,-12 10 1 0,-21-10-1 0,-11 11-2 0,0 0 0 0,11-11 0 0,-11 21-2 0,-1-10 2 0,2-11-3 0,20 0 0 0,1 11 0 0,-1-1-2 0,1 1 1 0,-10 11-1 0,-1-12 0 0,11 1 0 0,-2 0-1 0,2 0 1 0,0-1-1 0,11 1 0 0,-11 0-1 0,0-11 1 0,0 12-1 0,0-14 0 0,-2 13 0 0,47-22-1 0,8 11-1 0,12-11 0 0,32 0-1 0,1 0 1 0,32-11-7 0,-10 11-12 0,0-11-19 0,-12 0-17 0,-11 11 25 0,1-9 21 0</inkml:trace>
  <inkml:trace contextRef="#ctx0" brushRef="#br0" timeOffset="98">20583 14646 6 0,'-11'0'2'0,"-11"0"-2"0,11 0 0 0,-11 0 1 0,12 0-1 0,-2 0 0 0,2-11 0 0,10 11 0 0,0 0 0 0,0-10 0 0,-11-1 3 0,22 0 1 0,-11 0 0 0,10 0 1 0,2 0 3 0,-12 0 3 0,10 0 1 0,-10 1 1 0,11 10 0 0,-11 0-3 0,0 0-5 0,-11 10 1 0,-11 12-2 0,-10 0-1 0,9 0-1 0,-19 10 1 0,9 1-1 0,1 0 0 0,9-12 0 0,2 1-1 0,9 0 0 0,2 1 0 0,10-14-1 0,10 2 0 0,13-11 2 0,21 11 0 0,-1-22 0 0,10 11 1 0,24-20-1 0,-22 8-2 0,-23 12 0 0,1 0-1 0,-22 0-5 0,-1 0-12 0,-10 12-17 0,0-3-7 0,-10-9 17 0,10 11 17 0</inkml:trace>
  <inkml:trace contextRef="#ctx0" brushRef="#br0" timeOffset="99">21126 14266 2 0,'0'-11'0'0,"10"0"0"0,2-22 1 0,-1 23 2 0,-11-12 2 0,10 11 1 0,2-1 1 0,-12 2 2 0,0-1 1 0,0 11-1 0,-12 0-2 0,-9 0-2 0,-11 11 0 0,-1 22-1 0,11-1 0 0,-1-10-2 0,14 11-1 0,-2-1 1 0,22 1-1 0,10-11 0 0,0-1-1 0,24-10 1 0,-2 0-1 0,-10-11 0 0,-1 0 0 0,1 0-1 0,-23-11-4 0,2 11-11 0,-1-11-8 0,-2 1-1 0,-9-1 13 0,12-11 11 0,-12 11 0 0</inkml:trace>
  <inkml:trace contextRef="#ctx0" brushRef="#br0" timeOffset="100">21387 14125 1 0,'0'0'0'0,"0"-11"1"0,0 0 2 0,0 11 5 0,11 22-2 0,-11-1 0 0,11 23-1 0,-11-13-2 0,0 25 0 0,0-13-2 0,0-10 1 0,0-1-1 0,0-10 0 0,0-11-3 0,-11 0-4 0,11-11-5 0,0-11-10 0,11-22 21 0,-11 33-1 0</inkml:trace>
  <inkml:trace contextRef="#ctx0" brushRef="#br0" timeOffset="101">21279 14190 2 0,'-12'-11'4'0,"12"0"1"0,0-1 2 0,23 2 2 0,9-1-2 0,12 1-5 0,-1 10-2 0,0 0-1 0,1 0 1 0,-11 0-1 0,-1 10-2 0,-11-10-9 0,12 11-2 0,-21-11 9 0,-2 0 5 0</inkml:trace>
  <inkml:trace contextRef="#ctx0" brushRef="#br0" timeOffset="102">21670 14026 0 0,'0'0'0'0,"0"-21"3"0,0 11 1 0,0-2 5 0,0 12 3 0,0 0-2 0,-23 0 1 0,3 0-4 0,-13 12-2 0,11 9-3 0,-1-11 0 0,23 12-2 0,12 0 0 0,9-11 0 0,12-1 0 0,11 13 0 0,-11-12-1 0,-1-1 0 0,-11 11 1 0,2-9-1 0,-12 10 0 0,-11-11 2 0,-11 9 0 0,-12-8 1 0,-8-1 0 0,9 0 0 0,-11 0 0 0,11 0-1 0,0 0-3 0,12-1-31 0,10 1-2 0,-11 0 33 0</inkml:trace>
  <inkml:trace contextRef="#ctx0" brushRef="#br0" timeOffset="103">20354 15190 10 0,'0'0'0'0,"0"-11"2"0,0 0 2 0,11 11 4 0,-11-12 2 0,10 2 1 0,2 10-1 0,-1-10 0 0,0 10-2 0,20 0 0 0,-8 0 1 0,21 0 2 0,-1 10-2 0,0 0-3 0,12 2-4 0,10-1-2 0,0 11 0 0,1-11 0 0,-1 10 0 0,11-10-1 0,10 11 1 0,2 0-2 0,10 0 1 0,-11-1 0 0,11 1-2 0,0 11-1 0,-11-12-1 0,21 23-5 0,-10-22-2 0,-11-1-3 0,0 12 2 0,-11-11 2 0,11 1 3 0,-11-14 3 0,-11 2 4 0,-10 0 1 0,-13 0 0 0,-9-11 1 0,-10 0 0 0,-1 11-1 0,-2-11 0 0,-20 0-4 0,0 0-15 0,0 0 14 0</inkml:trace>
  <inkml:trace contextRef="#ctx0" brushRef="#br0" timeOffset="104">22408 15494 9 0,'0'0'2'0,"0"-21"3"0,0 21-3 0,23-11 0 0,-13 11 1 0,2 0-2 0,9 0-1 0,-9 11 1 0,8 10 0 0,-8 1-1 0,-1 11 2 0,-11-10 3 0,0-3 3 0,-23 2 1 0,3 1 1 0,-13-13-2 0,-12 1 0 0,13-1-2 0,-11 1-3 0,11 0-1 0,10-11-1 0,11 12-2 0,11-2-12 0,0-10-33 0,0 11 23 0,11-11 18 0</inkml:trace>
  <inkml:trace contextRef="#ctx0" brushRef="#br0" timeOffset="105">21333 14886 4 0,'11'-11'0'0,"-1"1"1"0,12-2 0 0,0 12 2 0,-11-11 2 0,-1 11-2 0,-10 11 3 0,-10 11-1 0,-12 10-1 0,1 1-1 0,-12-12-1 0,-1 13 1 0,14-24 0 0,-2 11 0 0,11-9 0 0,-1-12-1 0,12 0 2 0,0 0-1 0,0 0-2 0,0 0 0 0,23-12-1 0,-1-9-1 0,-2-1 0 0,25 0-1 0,-13 1 0 0,-21-23 1 0,11 23 0 0,0-12 0 0,-11 11 0 0,-1 2 0 0,1 8 0 0,0 1 1 0,-11 11 0 0,0 0 0 0,10 0-1 0,-10 11 2 0,0 21-1 0,0-10 1 0,0 22 0 0,0-12 0 0,0 1 1 0,-10-11 1 0,10 0 2 0,0-1 2 0,0-11 0 0,-11-10 0 0,11 0 0 0,-11 12-1 0,1-12-1 0,-1 0-3 0,-11-12 1 0,11 12 0 0,0-10-1 0,11 10 0 0,-11-11-2 0,11 1-1 0,11 10-48 0,0 10 4 0,22-10 31 0,-22 11 11 0</inkml:trace>
  <inkml:trace contextRef="#ctx0" brushRef="#br0" timeOffset="106">21703 14961 3 0,'0'0'0'0,"11"-10"1"0,10-1 4 0,-11 1 2 0,2-13 5 0,-1 12 1 0,0 1-4 0,-22-1 0 0,11 1-3 0,-11 10-1 0,-11-12-1 0,-10 12-2 0,9 0 0 0,-10 12-1 0,13 9 0 0,-2 11 0 0,11-10 0 0,-1 11 0 0,2-1 0 0,10-11-1 0,0-9 0 0,22 10 0 0,-1-12 0 0,1 1-2 0,11-11-12 0,0 10-16 0,-12-10 2 0,0 0 21 0,13 0 4 0</inkml:trace>
  <inkml:trace contextRef="#ctx0" brushRef="#br0" timeOffset="107">21920 14907 2 0,'0'-11'-1'0,"10"1"2"0,-10 10 2 0,0-11 1 0,0 22 4 0,0-1-4 0,-10 12 0 0,-1 0-2 0,0-1 0 0,1 13 0 0,-13-3 0 0,13-8 0 0,-1 9 0 0,0-10 0 0,0-11-1 0,11 0 0 0,-12 0 2 0,12-11-1 0,12-11 5 0,-1 0-7 0,11 0 0 0,0-1 0 0,-1-19-2 0,11 20 1 0,1-12-1 0,-11 13 1 0,-12-1 0 0,2 11 0 0,-1-10 1 0,-34 20-1 0,3 1 3 0,-2-1-1 0,-11 13 0 0,11-2 1 0,1-10-1 0,21-1 0 0,0 13 0 0,11-23 0 0,10 11 1 0,23 0 0 0,-2-11-1 0,3 0-1 0,-13 0-1 0,-21 10 1 0,-1-10-5 0,2 10-11 0,-12 2-10 0,0 10 17 0,-12-22 7 0</inkml:trace>
  <inkml:trace contextRef="#ctx0" brushRef="#br0" timeOffset="108">20604 15886 9 0,'-21'-11'0'0,"-2"-1"1"0,2 12 2 0,-1-10 6 0,0-1 1 0,1 11 1 0,-13-10 1 0,14 10 1 0,9-11-2 0,-11 11 1 0,10 0-2 0,2 0-1 0,10 0-2 0,0 0-3 0,0 0-3 0,0 0 1 0,10 11 1 0,13-1-1 0,19 11-1 0,13 2 0 0,22 9-1 0,-1 1-2 0,11 11-1 0,22-1-1 0,-12 1-2 0,-9-12 2 0,-1 1-2 0,10-1 3 0,12 12 3 0,0-1-3 0,-11-10-1 0,0 0-2 0,-22 10-2 0,11-21 2 0,0 21 1 0,-34-21 3 0,2 0 0 0,-22 1 2 0,0-13-1 0,-1 11 0 0,-22-10 0 0,2-11-4 0,-1 0-9 0,-11 0-4 0,0 0-2 0</inkml:trace>
  <inkml:trace contextRef="#ctx0" brushRef="#br0" timeOffset="109">22061 16408 14 0,'0'-11'10'0,"-10"-11"2"0,10 0-6 0,0 12 0 0,10-1-1 0,-10 11-2 0,11 0-3 0,0 11 0 0,-1 10-1 0,13 1 1 0,-23 0 0 0,10 10-1 0,2-10 1 0,-12 11 0 0,-12-11-2 0,2 10 1 0,-34-9-1 0,12-13 2 0,-13 1-2 0,13 10 0 0,-1-10-12 0,1-11-7 0,-1 12 18 0,33-12-4 0</inkml:trace>
  <inkml:trace contextRef="#ctx0" brushRef="#br0" timeOffset="110">21071 15668 8 0,'0'-10'0'0,"0"-1"0"0,0 11 0 0,12-10 1 0,-12 10 1 0,0 0 2 0,0 21 1 0,0 0 1 0,0 12-2 0,0 0 1 0,-12-1-1 0,2 1 0 0,10-1-1 0,-11 1-1 0,11-11-1 0,-12-1 1 0,12-9-2 0,0-2 0 0,0-10 2 0,0 0 0 0,0 0-1 0,12-10 0 0,-1-23-3 0,-11 11-3 0,10-21-3 0,-10 9 1 0,12-9 1 0,-12 11 5 0,11-1 1 0,-11 1 1 0,10 21-1 0,12 1-1 0,11 10 0 0,0 0 1 0,-12 21-1 0,-10 0 0 0,-1 12 2 0,2 0 0 0,-24-1 1 0,2 1 2 0,-12-11 2 0,-11 9 0 0,-10-8-2 0,0-12 0 0,10 10-1 0,1-9 0 0,20-12-1 0,2 0-2 0,-1 10-1 0,22-10-13 0,-1 0-4 0,22 0 0 0,13-10 16 0,-2 10 1 0,-33 0-6 0</inkml:trace>
  <inkml:trace contextRef="#ctx0" brushRef="#br0" timeOffset="111">21419 15853 7 0,'0'0'0'0,"-10"-11"0"0,10 11 4 0,0-10 5 0,0-1-1 0,0 11 2 0,0 0-1 0,0 0 2 0,-11 21-7 0,-11 0-1 0,0 13-1 0,-10-1 0 0,0-2-1 0,-1 3 0 0,10-3-1 0,13-19 0 0,-1-1 0 0,11 0 1 0,11-11 0 0,-1-11 0 0,13 0-1 0,-1-11 0 0,10-10 0 0,-10 9-1 0,21-8 1 0,-21-2-1 0,11-1 1 0,-12 3 0 0,1 20-1 0,0-12 1 0,-22 23 0 0,11 0-1 0,-1 0 1 0,-10 12-1 0,12 20 1 0,-12-11 0 0,0 24 0 0,11-13 0 0,-11 1 0 0,0-11 0 0,0-1 1 0,-11-11 1 0,-1-10 3 0,-9 0 2 0,-12 0 1 0,1 0-1 0,-1 0-2 0,1 0-2 0,10-10-3 0,11 10 0 0,0 0 0 0,0 0-3 0,11 0-4 0,0 10-16 0,11-10-13 0,21 12 7 0,-10-1 20 0</inkml:trace>
  <inkml:trace contextRef="#ctx0" brushRef="#br0" timeOffset="112">21670 15930 8 0,'0'-12'4'0,"10"2"-2"0,-10 10-1 0,12 0 6 0,-12 0 11 0,0 22-8 0,0 9-5 0,-12 3-2 0,12-3 0 0,-10 3-1 0,-13-12 0 0,13-1 0 0,10-10-3 0,-10 0 0 0,-2 11-7 0,12-22-13 0,0 11-2 0,0-11 17 0,-10-11-1 0</inkml:trace>
  <inkml:trace contextRef="#ctx0" brushRef="#br0" timeOffset="113">21507 15886 19 0,'0'-23'22'0,"10"13"-17"0,2 10-1 0,20 0-1 0,-11 0-1 0,12 0-2 0,11 10-1 0,-11 2-8 0,-1 10-12 0,1-1 5 0,-11 1 15 0,-1-1-6 0</inkml:trace>
  <inkml:trace contextRef="#ctx0" brushRef="#br0" timeOffset="114">21909 15918 12 0,'0'-10'14'0,"0"-1"-3"0,0 11-1 0,0 0-1 0,-21 11-2 0,-12 11-3 0,0 9-2 0,1 3-1 0,-1-3-1 0,11-8 0 0,11 10 0 0,1-24 2 0,-1 3-2 0,11-1 1 0,0-11 1 0,11 0 1 0,10-11-2 0,1-10-2 0,11 10 0 0,-1-22 0 0,11 11 0 0,-10-10 1 0,-11-1-1 0,11 12 1 0,-23 9 0 0,2 2-1 0,-2 10 1 0,0 0-1 0,-10 10 0 0,0 2 1 0,0 19-1 0,0-8 1 0,0 9 0 0,0 1 0 0,-10 0 0 0,10-12 1 0,10 1 1 0,-10 0 0 0,12-11 7 0,-1 0 3 0,-11-11 1 0,0 10 4 0,-11-10-5 0,-1 0-8 0,-8 0-2 0,-13 0-1 0,-11 0-1 0,1 0-9 0,-2 11-35 0,14 0-26 0,-3 0 55 0,24-11 8 0</inkml:trace>
  <inkml:trace contextRef="#ctx0" brushRef="#br0" timeOffset="115">16755 16158 6 0,'0'0'-6'0</inkml:trace>
  <inkml:trace contextRef="#ctx0" brushRef="#br0" timeOffset="116">16973 15961 7 0,'0'-10'0'0,"-33"-1"0"0,11 1 1 0,0 10-1 0,1 0 0 0,-12 0 0 0,-43 21-1 0,53-11 1 0,-9 2 0 0,22-1 0 0,-1-11 0 0,11 0 0 0,21 0 0 0,11-11 0 0,24-22 1 0,-24 11 2 0,12 1 4 0,-11-13 5 0,-1 13 2 0,1 0-1 0,-1 10-3 0,-11-1-2 0,-9 12-3 0,-1 0-3 0,-11 0 3 0,-23 12 0 0,-19 20-2 0,-2 1-1 0,-10 10 1 0,-11 0-1 0,-13 12 1 0,-19 11-1 0,-1-12 0 0,-10-11 0 0,-44 34-3 0,-34 10-3 0,-20 0 2 0,-1 0 4 0,-10-11 1 0,32-1 2 0,33-31 0 0,54-11-3 0,21-1-2 0,35-21-2 0,31-1-5 0,-1-10-17 0,24 0-10 0,31-10-7 0,-10-11 28 0</inkml:trace>
  <inkml:trace contextRef="#ctx0" brushRef="#br0" timeOffset="117">15103 16637 14 0,'0'0'0'0,"0"0"4"0,9-23 3 0,3 23 2 0,-1 0-1 0,-11 0-2 0,-11 23-2 0,-21 8-1 0,-1 3 0 0,-11 9 3 0,-11-11 3 0,13 12 0 0,-2-22-1 0,23-2-2 0,10-8-6 0,-1-1 1 0,12 0-1 0,0-11 0 0,23 0 0 0,42 0 0 0,11-22 0 0,-11 10 0 0,-12 3-8 0,-8-2-25 0,-24 11-6 0,1 11 22 0</inkml:trace>
  <inkml:trace contextRef="#ctx0" brushRef="#br0" timeOffset="118">15341 16386 13 0,'0'-11'4'0,"12"0"-1"0,-12 0 0 0,11 1 2 0,-2 10-3 0,-9 0 0 0,12 21 1 0,-12 1 0 0,11 11-2 0,-11 10 1 0,10-10-1 0,-10-11 0 0,12-1 1 0,-2 1 0 0,-10-10 0 0,0-2 0 0,0-10 0 0,0 0 1 0,0-10-3 0,-10-2 0 0,-2-10 1 0,2-21-1 0,10 10 1 0,-11-10-1 0,11-1 1 0,11 1-1 0,11 10 0 0,11 11 0 0,-1 1-1 0,1-1 1 0,9 11-1 0,-9 0 2 0,-10 0-1 0,-13 22 3 0,1 0 4 0,-11 11-1 0,-21 21-2 0,-12 1-1 0,0-1-2 0,1 1 1 0,-1-12-2 0,1 1 1 0,21-22-2 0,11 1-3 0,0-2-12 0,0-10-10 0,11 10 2 0,-1-10 21 0,1-10-8 0</inkml:trace>
  <inkml:trace contextRef="#ctx0" brushRef="#br0" timeOffset="119">15744 16136 9 0,'-11'0'1'0,"11"-22"1"0,0 11 1 0,11 11-1 0,-11 11 6 0,-11 11-5 0,11 11 0 0,-12 10-1 0,3 1 0 0,-2-1 0 0,-11 1-1 0,22-12 2 0,-11 1-1 0,-1-22-1 0,12 0 1 0,0-11 2 0,0-11-3 0,12 0-1 0,-1-22 0 0,11 1 0 0,-11-1-1 0,-2-11 1 0,-9 23-1 0,12-23 1 0,-12 22 0 0,0-10-1 0,11 21 1 0,-11 11 0 0,0 0 0 0,10 0 2 0,2 0 1 0,-1 11 0 0,10 0-1 0,0 0 0 0,-9 10-1 0,10-10 0 0,-22 11 2 0,0-22 3 0,0 11 1 0,-11 0 0 0,0 0-3 0,-22-1-1 0,22 1-1 0,-10 11-2 0,-1-11 0 0,11 0-1 0,11 0-3 0,0 0-7 0,0-1-6 0,21-10-3 0,2 0-3 0,9 0 15 0,1-10 7 0,-22 10-8 0</inkml:trace>
  <inkml:trace contextRef="#ctx0" brushRef="#br0" timeOffset="120">15939 16091 8 0,'0'0'1'0,"0"0"0"0,0-9 2 0,12 9 3 0,-12 0 2 0,11 0 0 0,10 9 1 0,-10 3-2 0,-1 10-2 0,-10 0-1 0,12 0-2 0,-12 10-1 0,11-10 0 0,-11-11-1 0,0 11-5 0,0-12-12 0,0 1-7 0,-11-11 15 0,11 0 0 0</inkml:trace>
  <inkml:trace contextRef="#ctx0" brushRef="#br0" timeOffset="121">15809 16158 12 0,'-11'0'10'0,"11"-22"-3"0,0 11-4 0,21 0 4 0,13 0-3 0,-3-10-4 0,14 10 0 0,-2 0-2 0,-11 0-2 0,1 0-6 0,-11 11 3 0,0-12 6 0,-1 2 0 0,-9-1 1 0,9 1-6 0,-21-1 1 0,11 11 5 0,0-11 0 0,-1-1 1 0,-10 2 2 0,12-1 7 0,-12 1 4 0,0-2 2 0,11 12-1 0,-11 0-2 0,0 12-1 0,0 19-3 0,0-8-3 0,0 9 0 0,-11 1-3 0,-1-11 0 0,2-2-1 0,10 3 0 0,-11-12-1 0,11 0-1 0,0-11 0 0,11-11 0 0,-1 0-1 0,13-12 0 0,-13 3-2 0,2-13 1 0,-1-10 0 0,-2 9 0 0,3-9 0 0,-12 22 1 0,0-1 0 0,11 10 0 0,-1 2-1 0,2-1 2 0,-1 11-1 0,0 0 1 0,10 11 0 0,-21-1 1 0,22 2 1 0,-11 10 0 0,0-11 0 0,0 11-1 0,-1-12-1 0,2 11 1 0,-12-21 1 0,0 12 0 0,-22-1 2 0,0 0-2 0,-1-1 0 0,-8 1 2 0,9-1-3 0,10 2-1 0,2-1-2 0,10 0-17 0,10-11-40 0,2 11 17 0,10-11 34 0</inkml:trace>
  <inkml:trace contextRef="#ctx0" brushRef="#br0" timeOffset="122">16657 15984 71 0,'-11'-23'26'0,"11"-8"-11"0,0 31-17 0,0 21-38 0,-21 23-30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22692 12591 0 0,'-11'0'0'0,"-1"-12"1"0,12 3 0 0,-9-2-1 0,9 0 1 0,0 11-1 0,0 0 1 0,0 0 7 0,0 11-4 0,0 9-1 0,0-8-2 0,9-1 0 0,3-11-1 0,10 11 0 0,-1-11 1 0,-9-11-1 0,9 0 1 0,-21-10 1 0,11-1 0 0,-22 0 2 0,1 0 0 0,-13 11 2 0,2 1 0 0,-1-1 0 0,1 11-2 0,-2 0 0 0,13 11-3 0,-1 10 0 0,11 1-2 0,11-11 0 0,11 11 0 0,-2-11 1 0,3-11-1 0,9 0 1 0,-9 0 0 0,-2-11 0 0,-10-11 2 0,-11 11-2 0,0-11 1 0,0-10 2 0,-11 21-2 0,-10-11 1 0,10 11-2 0,-1 11-4 0,12 0-10 0,12 0-36 0</inkml:trace>
  <inkml:trace contextRef="#ctx0" brushRef="#br0">22964 12330 16 0,'0'0'0'0,"-12"0"40"0,2 0-29 0,10 0-5 0,22-21-1 0,21-23-1 0,0-10 3 0,12-12 5 0,20-21 2 0,3 0-1 0,-3-10-7 0,2-12-3 0,-12 0-3 0,11 22 1 0,-21 1 1 0,-12 21-1 0,-11 10-1 0,-10 11-1 0,0 11 0 0,-22 23-6 0,0 10-47 0,-12 21 6 0,2 12 23 0,-1-22 20 0</inkml:trace>
  <inkml:trace contextRef="#ctx0" brushRef="#br0">22496 12384 1 0,'0'0'0'0,"10"-21"0"0,2-1 2 0,-1 11 0 0,-1-10 2 0,2 10 1 0,-1-11-1 0,-1 22 3 0,-10 12 13 0,0 19-10 0,0 13-3 0,-10 32-3 0,10-11-4 0,0-10 1 0,10-1 0 0,-10-10 1 0,0-12 1 0,0-10 0 0,11 0-1 0,-11-12 0 0,-11 1-1 0,11-11 0 0,0 0-2 0,0-21-1 0,0-1 0 0,0-22 1 0,0 1-2 0,0-22 3 0,0 10 1 0,-10-10 1 0,-1 22 1 0,11 10-2 0,-12 11 0 0,12 11 0 0,0 0-2 0,12 1 1 0,20-1 0 0,-11 11 1 0,24 0 0 0,-2-10-2 0,1 10 1 0,-1 0-1 0,22-12 1 0,-43 12 0 0,11-11 2 0,-22 11 0 0,-2 0 0 0,-9 11 2 0,0 1-2 0,-9 19-1 0,-2 13 2 0,-11-1-3 0,11 12-2 0,11-2 2 0,-12-41 0 0,12 41-2 0,12-8-1 0,-12-2 1 0,21-10 1 0,2 0 1 0,-2-12 0 0,0-10 2 0,-9 0 0 0,-12-11 1 0,11 0 0 0,-22 0 8 0,-22-11-8 0,-11 11-2 0,1-11 3 0,-12 0-1 0,2 1-2 0,9-1 0 0,12 11-5 0,-1-22-15 0,10 11-19 0,2-11-12 0,10-10 40 0,11 21 10 0</inkml:trace>
  <inkml:trace contextRef="#ctx0" brushRef="#br0">22616 11971 5 0,'0'0'6'0,"0"-10"2"0,0 10-5 0,0-11-1 0,0 11 1 0,-12 11 5 0,2-1 5 0,10 1-2 0,-11-11-8 0,0 22 7 0,1 0-3 0,10-11-6 0,-11 10 0 0,11-10-1 0,0 0 0 0,0-11 0 0,0 11 0 0,0-22-2 0,11-11-1 0,-1 1-3 0,1-1 1 0,0-11 0 0,-1 1-1 0,2-1 3 0,-1 11 2 0,-1 1 2 0,-10 10 0 0,0 11 0 0,0-11 0 0,0 11 0 0,12 11 1 0,-12 11-1 0,11-1-1 0,-11 1-1 0,21 0 1 0,-10-1-1 0,11-10 0 0,0 0 1 0,-1 0 0 0,-10 0 0 0,-11-11 3 0,0 0 3 0,-11 11 2 0,-10-11-3 0,-1 11-3 0,0-11-1 0,11 0 0 0,-1 0-2 0,3 0 0 0,-2 0-6 0,11 0-10 0,0-11-15 0,11 11 12 0,-2-11 17 0</inkml:trace>
  <inkml:trace contextRef="#ctx0" brushRef="#br0">22822 11874 6 0,'-10'0'10'0,"10"0"-8"0,0 0-2 0,0 11-1 0,10-1 2 0,-10 23-1 0,0-11 1 0,12-1 2 0,-2 1 1 0,-10-11 1 0,10 0-4 0,-10 0 1 0,12-11 0 0,-12 0 6 0,-12-11-4 0,2-11 1 0,-12 0 2 0,12 1-2 0,-1-12-3 0,-1 11 0 0,2-10-2 0,10 10-1 0,22 0-1 0,-1 1-2 0,11 10 1 0,1-11-1 0,-1 11 2 0,13 11 3 0,-24 0-1 0,-9 11 1 0,-2 0 1 0,-10 11 2 0,-22-1 1 0,1 1 2 0,-12-11-2 0,12 0 0 0,-2 0-2 0,2-11-2 0,9 11-2 0,12-11-6 0,12 10-10 0,-1-10-12 0,31 0 1 0,3 11 23 0</inkml:trace>
  <inkml:trace contextRef="#ctx0" brushRef="#br0">23017 12830 1 0,'0'0'0'0,"0"-10"11"0,0-1 0 0,0 0-2 0,12 11-4 0,9 0-4 0,2 22 0 0,19-1 1 0,13 12 2 0,0 0 2 0,20-1 2 0,2-10 0 0,9 12-1 0,2-14-4 0,10 2-2 0,-11 11-1 0,0 10-2 0,-1 0-2 0,-21 12-1 0,-9 10-1 0,-13-22 1 0,-22 1 4 0,2-23-4 0,-13-9-16 0,1-12-2 0,-11 0 17 0,-11-12 6 0</inkml:trace>
  <inkml:trace contextRef="#ctx0" brushRef="#br0">22551 12917 0 0,'11'-21'1'0,"10"10"4"0,-10 0-2 0,-1 11 0 0,-10 22-1 0,-32 10 0 0,-11 12 0 0,-12-1 4 0,1 12 4 0,10-12 3 0,-21 0-2 0,10 12-3 0,-10-12-3 0,0 12-1 0,0-11-1 0,11-1-1 0,0 0-1 0,31-21-2 0,2 0-8 0,10-22-14 0,1 11-7 0,10-22 13 0,21 0 16 0,-21-12 1 0</inkml:trace>
  <inkml:trace contextRef="#ctx0" brushRef="#br0">22191 12700 2 0,'0'0'3'0,"23"-11"-3"0,-12 11 0 0,-1 11-1 0,-10-11 3 0,-10 11 4 0,-12-11 10 0,0 0 5 0,-1 0-4 0,3 0-6 0,-2 0-6 0,-22-11-2 0,-10 0 3 0,-1-11-1 0,-75 1 7 0,0-1-1 0,-1-11 2 0,1 12-2 0,21-12-5 0,22 0-5 0,33 1-5 0,10 9-15 0,22 13-19 0,12 10-17 0,20 0 26 0,12 0 24 0</inkml:trace>
  <inkml:trace contextRef="#ctx0" brushRef="#br0">22649 11548 28 0,'0'0'0'0,"-12"-65"57"0,12 0-35 0,0 0-5 0,0-23-9 0,0 1-5 0,0-22-2 0,0 0-2 0,0 1 3 0,0 10-4 0,0-10 1 0,0 20-4 0,12 23-7 0,-12 32-8 0,0 11-6 0,11 2 1 0,-11 20 0 0,9 0 9 0,3 0 11 0</inkml:trace>
  <inkml:trace contextRef="#ctx0" brushRef="#br0">23974 11058 5 0,'0'0'0'0,"-10"-11"11"0,10 11-8 0,0 11-1 0,0 11 1 0,0 32-2 0,-22-10-1 0,12 10 0 0,-1-10 3 0,-11-1 3 0,22-9 0 0,-11-14-2 0,11-9-2 0,0-11-1 0,0-11-6 0,11 1-2 0,11-23 2 0,-11 0 1 0,10 1 2 0,0-1 2 0,-9 0 1 0,-1 1 0 0,-1 10 1 0,13 11-2 0,-2 0 1 0,-10 11 1 0,0 11 4 0,10 0 0 0,-9 11-3 0,9 10-1 0,1-10-1 0,-12 0 2 0,-10 0 3 0,0-11 4 0,0-1 0 0,-10-10-1 0,-12 11-4 0,1-11-3 0,-1 11-2 0,11-11-1 0,0 0-1 0,0 0-3 0,-1 11-3 0,12 0-9 0,0 0-9 0,0 1 0 0,0 19 21 0,0-31 1 0</inkml:trace>
  <inkml:trace contextRef="#ctx0" brushRef="#br0">24334 13146 10 0,'-12'0'7'0,"2"0"8"0,10 0-12 0,0 0-4 0,0 10-1 0,0 24-4 0,-11-1 2 0,11 9 3 0,-11 2 1 0,11 0 1 0,-10-13 2 0,10 3 1 0,-11-13-1 0,11-11-2 0,0-10-1 0,11-10-2 0,-1-11-1 0,1-13 1 0,0 3 1 0,11-3 1 0,-1 13 1 0,-9-12 0 0,8 12-1 0,3 10 1 0,-13 1-1 0,2 10 0 0,-1 0 0 0,0 0 0 0,0 0 0 0,-1 10 0 0,-10 1 1 0,0-1 1 0,0 1-1 0,0 12 1 0,-10-2-2 0,10-11 0 0,0-10 0 0,10 12-2 0,0-1-3 0,13-11-3 0,-1 0 1 0,10 11 6 0,-21-11 1 0,0 10 3 0,10 1 5 0,-21 11 8 0,0-11-5 0,-10 11-6 0,-12-2-3 0,-11-8-3 0,-10-1-3 0,-22-11-10 0,-22-11-10 0,-34-11 11 0,46 1 13 0</inkml:trace>
  <inkml:trace contextRef="#ctx0" brushRef="#br0">21714 13613 9 0,'0'0'14'0,"0"-11"3"0,-11 1-8 0,11-1-5 0,0 11-5 0,0 0 0 0,-11 11 0 0,-11 10 3 0,11 23 2 0,-1-1 2 0,12-10-2 0,33 0-4 0,11-23-4 0,11-10-6 0,-1-21-6 0,11-12-3 0,-10-10 6 0,-13-1 9 0,-9 1 4 0</inkml:trace>
  <inkml:trace contextRef="#ctx0" brushRef="#br0">20746 12449 3 0,'0'0'0'0,"-11"-10"0"0,11 10 2 0,0 0 2 0,0-11 3 0,0 11 2 0,0 0 0 0,0 0 3 0,0 11-9 0,11 33-3 0,-11-13 0 0,10-8-1 0,-10-1 2 0,0-2-1 0,12-8 2 0,-12-12 1 0,0 0 4 0,0-12-5 0,0-8-2 0,-12-13 0 0,12 11 0 0,0-21 0 0,12 10-1 0,-2 1 1 0,12 10 1 0,11 1-2 0,-1-2 1 0,-11 12 0 0,13 11-1 0,-23 0 0 0,-11 22 1 0,10 0 1 0,-20 11 2 0,-12-1 1 0,-1 1 1 0,-8-11 2 0,9-1-3 0,0-11-2 0,22 2-4 0,-11-12-7 0,22 0-26 0,22-33 0 0,-1-11 30 0</inkml:trace>
  <inkml:trace contextRef="#ctx0" brushRef="#br0">22822 10025 6 0,'-10'-11'0'0,"10"-1"0"0,-11 12 3 0,-1 0 2 0,12 0 5 0,-10 0 5 0,-1 12-1 0,11-1-5 0,0 11-4 0,0 0-2 0,0 10-3 0,0 1 0 0,0 0 0 0,0-12 0 0,11-10-1 0,-1 11 1 0,2-22 0 0,-12 0-1 0,21 0-2 0,-21 0-10 0,12-11-13 0,-12 0 7 0,0-11 17 0,0 12-3 0</inkml:trace>
  <inkml:trace contextRef="#ctx0" brushRef="#br0">22714 10080 8 0,'-11'0'8'0,"0"-11"7"0,11 11-9 0,0-11-4 0,11 11-2 0,10-11-1 0,12 11 1 0,-1-11 0 0,1 0 2 0,-11 0 0 0,0 11 0 0,-22-12-3 0,11 12 0 0,-11 12-3 0,-11-12-5 0,11 11-7 0,-22 11 8 0,12-11 3 0</inkml:trace>
  <inkml:trace contextRef="#ctx0" brushRef="#br0">22747 10232 29 0,'0'0'14'0,"0"-11"12"0,10 11-25 0,22 0-1 0,1 0-4 0,-11 0-10 0,-12 0-6 0,-10 0 14 0,-10 0 6 0,0 11-1 0,-12 0-3 0,-1 0-4 0,-9-1 1 0,11 1 6 0,9 11 1 0,-9-11 0 0,10 0 1 0,11 0 5 0,0-11 3 0,11 10 5 0,10-10 2 0,23 0-1 0,10-10-7 0,1-1-7 0,-13 0-3 0,3 11-9 0,-12-11-17 0,-13 11 3 0,-8 0 20 0,-12 0 1 0</inkml:trace>
  <inkml:trace contextRef="#ctx0" brushRef="#br0">641 14070 0 0,'0'-10'0'0,"0"-13"1"0,0 12-1 0,10 1 0 0,-10-11 0 0,23 9 1 0,-23 12-1 0,10 0 1 0,1 33 1 0,0 11 0 0,-11 10 0 0,10 0-1 0,-10 11 0 0,12-21 0 0,-12 10 0 0,0-21 1 0,11-12-1 0,-11-10 0 0,0 0 1 0,0-11-1 0,0 0 1 0,0-11-1 0,0-32-1 0,-11 10 0 0,11-21 0 0,-12 9-1 0,2-8 0 0,-1 20 1 0,0 1 0 0,11-1-1 0,0 23 0 0,11-2 0 0,0 1 0 0,-1 0 0 0,13 11-1 0,-1 0 1 0,10 11-1 0,1 12 0 0,0-2 1 0,-23-11 0 0,12 13 1 0,-11-12 0 0,-11-1 2 0,0 1 2 0,-11-1-1 0,-1 2 1 0,-19-1 1 0,9 0-1 0,0 0 0 0,-1-1-2 0,14-10 0 0,-2 10-2 0,11-10-2 0,0 12-7 0,11-1-6 0,10-11 5 0,0 0 9 0</inkml:trace>
  <inkml:trace contextRef="#ctx0" brushRef="#br0">1467 13700 0 0,'22'-11'0'0,"76"-76"1"0,-12 11 1 0,-9 11 0 0,-1-12 1 0,11 2-1 0,-21 31-2 0,-12 2 1 0,-21 19-2 0,-23 13-3 0,-10 20-1 0,-10 1 4 0</inkml:trace>
  <inkml:trace contextRef="#ctx0" brushRef="#br0">2218 12950 0 0,'0'-11'1'0,"-11"-11"1"0,0 12 0 0,11 10-2 0,0-11 1 0,11 11-1 0,-11 0 1 0,11 0 1 0,-11 21 2 0,11 23-2 0,-1-1 0 0,0 13-1 0,2-3-1 0,10-10-1 0,-11-9 1 0,11-1-1 0,-12-23 3 0,0 11 2 0,-10-21-2 0,12 0 0 0,-1 0 0 0,-11-10 1 0,-11-11-2 0,-11-12 0 0,0 11 2 0,-10-11-1 0,-1 0-2 0,12 1 2 0,-1-1-1 0,0 0 0 0,11 1 0 0,11 10-1 0,21-11-1 0,2 1 2 0,9 10 0 0,1 11-1 0,-11-11 2 0,0 12-1 0,-12 10 2 0,0 0 0 0,-10 10 1 0,0 1 0 0,-10 22-2 0,0-11-2 0,-2-11 0 0,12-1 0 0,0 1-1 0,12-11 1 0,-2 0 0 0,12 0 0 0,-1 0-1 0,12 0 2 0,-1 11-1 0,1 0 1 0,-21 0-1 0,-1 0-1 0,-11 21 4 0,0-10 2 0,-23 22 0 0,13-23-1 0,-13 1 1 0,2 0 0 0,10-11-3 0,-10-1-1 0,9 2-1 0,12-12 0 0,0 0-9 0,0 0-19 0,23 0-8 0,-13-12 17 0,1 12 19 0</inkml:trace>
  <inkml:trace contextRef="#ctx0" brushRef="#br0">989 14494 0 0,'0'0'0'0,"-11"-11"0"0,11 0 1 0,0 0 0 0,0 1 0 0,11 10 0 0,-1 0 0 0,13 0 1 0,19 0 0 0,3 10 0 0,20 1 0 0,11 11 2 0,11-11 0 0,11-11 1 0,32 11 4 0,-43 0-2 0,-1 0-1 0,-31-1-1 0,10 1 0 0,-10 0-1 0,-12-11-1 0,1 11-2 0,0 0 0 0,-12 11 0 0,-10-1 0 0,-1-10 0 0,2 11-1 0,-23-11 0 0,11-11-5 0,-1 0-14 0,1 0-9 0,11-11 10 0,-22-11 18 0</inkml:trace>
  <inkml:trace contextRef="#ctx0" brushRef="#br0">2424 14451 0 0,'-11'0'0'0,"-10"10"0"0,-2 1 0 0,-10 11 1 0,23 11 1 0,0-12-1 0,-2 23 2 0,2 10-1 0,20-21 0 0,12 0 0 0,0-12-2 0,11 1 0 0,20-22 0 0,-8 11 0 0,8-22 1 0,-8-11-2 0,-2 1 1 0,-10-1 0 0,-12 11-2 0,1-11-2 0,-22 11-1 0,11 0 3 0</inkml:trace>
  <inkml:trace contextRef="#ctx0" brushRef="#br0">2620 13342 0 0,'0'0'0'0,"0"-54"4"0,0 31 0 0,0 12-2 0,0 1-2 0,10 10 0 0,-10 0 1 0,-10 10 2 0,-1 12 4 0,-1 21 2 0,2 12-2 0,10 10-2 0,0 10-2 0,-10 35-3 0,10-23-1 0,0 0 1 0,-12 0 0 0,2 0 0 0,10-11 1 0,-11 1 2 0,11-23 0 0,0-12-2 0,0-8-1 0,11-12 1 0,-11-11-1 0,0-1-1 0,10-10-8 0,2 0-13 0,-2-10 1 0</inkml:trace>
  <inkml:trace contextRef="#ctx0" brushRef="#br0">826 12232 2 0,'-12'0'0'0,"12"-32"1"0,-10 10 0 0,10 11 2 0,0-11 0 0,0 22 1 0,0-10-2 0,10 10 3 0,2 21 2 0,10 1 0 0,9 43 0 0,3-10-4 0,-1 0-2 0,10-2-2 0,-10 2 2 0,-1-12-1 0,-10-10 0 0,-1-22 1 0,-9 11 0 0,-1-22-1 0,-11 9-4 0,-11-18-31 0,-1-13 27 0,-9-12 7 0</inkml:trace>
  <inkml:trace contextRef="#ctx0" brushRef="#br0">826 12276 13 0,'-12'0'7'0,"-9"-33"14"0,21 22-15 0,21-21-4 0,13 10-3 0,20-11 0 0,10 1 0 0,24 10 0 0,-33 11 1 0,21 0 0 0,-44 22-1 0,-10 22 1 0,-11-1 0 0,-22 1 1 0,-21 21-1 0,-13 2 0 0,3-3 0 0,9-10 1 0,10-9-2 0,13-13 0 0,-1 1-4 0,11-11-15 0,0 0 3 0,11-11 15 0</inkml:trace>
  <inkml:trace contextRef="#ctx0" brushRef="#br0">804 12711 19 0,'0'0'15'0,"-11"11"-9"0,11 32-5 0,0 1-2 0,11 10 0 0,-11 0-1 0,10 1 5 0,-10 10 5 0,-10 0 0 0,-13 44-1 0,3-22-6 0,-2-1-1 0,11 2-1 0,-11-12 0 0,0-11-1 0,12-10 1 0,10-12-3 0,0-32-12 0,0 0-10 0,21-11 13 0,-10-11 13 0</inkml:trace>
  <inkml:trace contextRef="#ctx0" brushRef="#br0">1370 12363 11 0,'0'0'0'0,"0"-22"18"0,32 22-14 0,11 12-2 0,12-2-1 0,10 1 0 0,1 11-2 0,10 0 0 0,0-22 3 0,-1 0 2 0,-10-22 0 0,0 10-2 0,-9 2-1 0,-24-1-1 0,-10 1-3 0,-11 10-10 0,-1 0-11 0,-31 21 17 0,21-11 6 0</inkml:trace>
  <inkml:trace contextRef="#ctx0" brushRef="#br0">1250 12635 12 0,'-11'-22'18'0,"11"22"-13"0,0 0-6 0,21 0 1 0,2 33 0 0,9-1 0 0,0 23 3 0,12 10 4 0,0 22 1 0,10 11-4 0,11 10-5 0,12 24-3 0,-1 8-2 0,0 11 3 0,-1 3 2 0,2-35 0 0,-24-10-1 0,3-22 3 0,-2 0 1 0,-21-22 0 0,10-10 1 0,1-1-2 0,-13-10-1 0,3-12 0 0,-13-10 0 0,1-11 0 0,-22 0-1 0,10-11 0 0,2 0-4 0,-12-11-10 0,0 0-5 0,0 0 15 0</inkml:trace>
  <inkml:trace contextRef="#ctx0" brushRef="#br0">804 15745 0 0,'0'-12'1'0,"-11"-9"-1"0,11 11 0 0,0-2 0 0,0 12 1 0,0-11 1 0,0 11 5 0,11 11-4 0,-1 1-2 0,13-2-1 0,-1 23 1 0,10 10-1 0,1 1 0 0,-1-1 0 0,-10 0 0 0,-1-10 0 0,-9 0 2 0,-12-12 0 0,0 12 1 0,-12-11 0 0,2 0 0 0,-1-13 0 0,-1 3 1 0,-8-12 0 0,-2-21-3 0,11-12 0 0,0-21-2 0,11-1 1 0,0-22-1 0,11 2-1 0,0-11 0 0,-1 21 1 0,2 31 1 0,-2 12-2 0,0 13 0 0,-10 9-3 0,12 9-3 0,-1 13-1 0,-1 0 1 0,2-10 7 0</inkml:trace>
  <inkml:trace contextRef="#ctx0" brushRef="#br0">1162 15625 5 0,'0'0'0'0,"-10"-11"8"0,10 22-6 0,10 11-2 0,2-1 0 0,-1 13 1 0,-1-13-1 0,12 11 4 0,-12-10 0 0,-10 11 1 0,12-11-3 0,-1-1-1 0,-11-11-1 0,10 2 1 0,2-1-2 0,-12-11-2 0,0-11-13 0,0-1 6 0,0-30 7 0</inkml:trace>
  <inkml:trace contextRef="#ctx0" brushRef="#br0">1120 15462 1 0,'0'-11'4'0,"-11"-11"2"0,11 11-1 0,0-10-5 0,11 10 0 0,21 0-1 0,-22 11 0 0,23 0-3 0,-11 22-5 0,-12-12 8 0</inkml:trace>
  <inkml:trace contextRef="#ctx0" brushRef="#br0">1359 15505 0 0,'0'0'4'0,"0"0"5"0,-12 0-2 0,24 0-5 0,-1 11-1 0,21 11-1 0,1 12 1 0,-1 8-1 0,-10-9 1 0,-1-12 0 0,-9 13 0 0,-1-24 1 0,-1 11-1 0,-10-21 2 0,0 0-1 0,0 0 0 0,11-21-2 0,-11-12 0 0,-11-9-1 0,11-14-2 0,0 13 2 0,11 10 0 0,-11 12 0 0,0 10 0 0,0 11 1 0,0 0-1 0,11 0 1 0,11 0 0 0,-11 11 2 0,11 10-1 0,-2 12-1 0,3-11 0 0,-1 10 1 0,0-21-1 0,9 11-1 0,-19-10-4 0,-1-12-5 0,11 0 1 0,-12-12 3 0,2 12 5 0</inkml:trace>
  <inkml:trace contextRef="#ctx0" brushRef="#br0">1837 15364 0 0,'-11'-33'2'0,"0"22"3"0,11 1-1 0,-10 10-2 0,10 10-2 0,0 12 2 0,10 11 2 0,-10-1-2 0,11 12 0 0,0-22 0 0,0 10-1 0,-1-21 0 0,2 0 0 0,20-11-1 0,-21-11 1 0,11-21-1 0,-11 10 1 0,-1-11-1 0,-10 11 0 0,0-10 1 0,0 10-3 0,-21-11 3 0,9 23 0 0,-9-12 0 0,10 22-1 0,11-11 0 0,0 22 0 0,11 0 0 0,22 10 0 0,0 12 1 0,-1 0 2 0,22 10-2 0,-10-10-1 0,32 32 1 0,-11 11-1 0,-10 11 0 0,-1 0-1 0,-21-1 1 0,-12 2 0 0,-10-34 0 0,-11 1 3 0,-32 10 1 0,-1 0 2 0,1-10-2 0,-23-12 1 0,12-10-1 0,9-11-1 0,3-22-3 0,-3-11-4 0,1 0-5 0,13-22-5 0,-2-10-5 0,11 10-1 0</inkml:trace>
  <inkml:trace contextRef="#ctx0" brushRef="#br0">2413 15418 32 0,'0'0'15'0,"-32"-21"5"0,32 21-20 0,0 0-5 0,21 0-20 0,11-11-12 0</inkml:trace>
  <inkml:trace contextRef="#ctx0" brushRef="#br0">1109 16614 0 0,'0'0'0'0,"0"-11"0"0,-22 1 0 0,22-11 0 0,0 9 0 0,0 1 2 0,-11 0 4 0,11 0 4 0,-12 1 0 0,12 10-3 0,0 0-4 0,0 0-3 0,0 21 1 0,23 23 0 0,-1 11-1 0,10 10 0 0,-11 0 1 0,-9-22-1 0,9-10 0 0,-9 10 0 0,-2-10 0 0,12-11 0 0,-11-1 0 0,-1-10 0 0,-10-11 0 0,12-22 0 0,10 1 0 0,-12-12 0 0,23-21 0 0,0 9 0 0,-12 35-1 0,0-1 1 0,12 11-1 0,-11 11 1 0,-12-1-1 0,2 2 1 0,-1-1 0 0,-1 11-1 0,-10 10 1 0,0-10 0 0,-10 0 0 0,-13 0 0 0,3 10 1 0,-2-21-1 0,-11 0 0 0,1 0 1 0,-1-11-1 0,0 0 0 0,12-11 0 0,10 0 0 0,-1-11-1 0,12 11 0 0,0-10 0 0,12 10 0 0,10-22 0 0,-1 10 0 0</inkml:trace>
  <inkml:trace contextRef="#ctx0" brushRef="#br0">1370 16430 0 0,'0'0'0'0,"0"-22"2"0,0 11 1 0,10 0 0 0,1 11 0 0,10 11-1 0,2 22-1 0,9-1 1 0,-22 13-1 0,13-14 1 0,10 13-1 0,-12-1 1 0,0 0-1 0,-9-9 0 0,9 9 0 0,-9-21-1 0,8-12 0 0,-8 1 0 0,-1-1 0 0,-1-20 0 0,2-1-1 0,-1-10 0 0,-11-12 0 0,0 12 0 0,0-13 0 0,-11-9 1 0,-1 21 1 0,2 1-1 0,-1-1 0 0,11 11 0 0,-12 0-1 0,12 11-2 0,0 0-2 0,12 0 0 0,-1-11 0 0,-11 11 3 0</inkml:trace>
  <inkml:trace contextRef="#ctx0" brushRef="#br0">1870 16690 0 0,'0'0'0'0,"0"0"0"0,0 0 0 0,11 0 1 0,-11 0 0 0,10-10 1 0,1-12 0 0,0 1-1 0,-1-13 0 0,2 3-1 0,-12-3 0 0,11 3 0 0,-11 8 0 0,0 1 0 0,-11 22 0 0,-1 0 0 0,2 0 2 0,-1 0-1 0,0 11 0 0,11 0 0 0,0 0-1 0,0 1 0 0,0-12-1 0,0 0 1 0,11 0 0 0,-11 0 0 0,11 0 0 0,-11-12 0 0,10 12-2 0,-10 0-3 0,0 0 0 0</inkml:trace>
  <inkml:trace contextRef="#ctx0" brushRef="#br0">1881 16440 0 0,'0'0'0'0,"0"0"1"0,-11 11 8 0,11 0-6 0,0 22-1 0,11-1-1 0,10 13 0 0,0-14-1 0,2-9 1 0,-1 0-1 0,-2-11 1 0,13-11 0 0,0 0 1 0,-21-11-1 0,8-11-1 0,-8 0 1 0,-12 1 0 0,0-1 0 0,0 11-1 0,-22-11 1 0,12 2-1 0,-12 8 0 0,-1-10 0 0,2 11-3 0,9 11 0 0,3-11-2 0,-2 11-2 0,11 0 0 0,0 0 5 0</inkml:trace>
  <inkml:trace contextRef="#ctx0" brushRef="#br0">2184 16560 0 0,'0'0'4'0,"0"0"-2"0,0 0-2 0,12 0 1 0,10-11 0 0,-11 0-1 0,9-10 1 0,-8-1-1 0,-1-11 0 0,11-10 0 0,-22 10 0 0,10 0-1 0,-20 23 1 0,-1-12 2 0,-11 11 1 0,-10 11 3 0,-1 11 0 0,21 0-4 0,2 0-1 0,-1 21-1 0,11 1 0 0,11-11 1 0,-1 10-1 0,13-21 0 0,-1 0 1 0,10 0-1 0,11-11 0 0,1-11-2 0,-11 0-5 0,-12-11-3 0,11 11-1 0,-20 11 11 0</inkml:trace>
  <inkml:trace contextRef="#ctx0" brushRef="#br0">2522 16277 0 0,'0'0'0'0,"0"-11"1"0,0 11 1 0,0 0 3 0,10 0 5 0,13 11-8 0,9 22 0 0,11 10-1 0,1 1-1 0,-1 10 1 0,-10 2-1 0,11-14 0 0,-23 2 1 0,2 0 0 0,-14-1 1 0,-9-11 0 0,0 1 0 0,-9-11-1 0,-2-1 1 0,-1-11-2 0,2 2 0 0,-13-1 1 0,-9-11-1 0,-1 0 0 0,-20-33-14 0,31 1-8 0</inkml:trace>
  <inkml:trace contextRef="#ctx0" brushRef="#br0">2499 16091 17 0,'-9'0'15'0,"-2"-9"-19"0,-1 9-1 0,12 0 0 0,0 0-6 0,12-11 4 0,-12 11 7 0</inkml:trace>
  <inkml:trace contextRef="#ctx0" brushRef="#br0">2696 16201 0 0,'0'-11'1'0,"-22"-10"-1"0,12 10 0 0,-12-11 0 0,10-11 3 0,2 21 2 0,-1 12 1 0,11 0-1 0,-12 0-1 0,12 34-3 0,12-1-1 0,9 10 1 0,-9-10-1 0,10-1 0 0,-1-10 0 0,-10-11-1 0,10 0 1 0,-9-11 0 0,-1 0-1 0,-1-22 0 0,1 0 0 0,-11-10-1 0,0-1 1 0,0 1 0 0,0 10 1 0,-21-11 0 0,10 22 0 0,-1-1 0 0,12 12 1 0,0 12-2 0,0-12 1 0,0 11 0 0,12 11-1 0,20 0 1 0,-21-11-2 0,22-1-1 0,-23 1-1 0,13-11-4 0,-23 0 8 0</inkml:trace>
  <inkml:trace contextRef="#ctx0" brushRef="#br0">2859 15951 0 0,'-12'0'0'0,"12"0"0"0,12 10 0 0,9 13 2 0,2-2 0 0,-13 0 1 0,22-9 1 0,-20-1-1 0,9-11-1 0,-9 0-1 0,9-23 0 0,-10 2-1 0,10 0 0 0,-9-2 0 0,-12-8 0 0,0 19 0 0,0-9 1 0,-12-1-1 0,12 10 0 0,-10 2 0 0,10 10 0 0,0 0 0 0,10 10-2 0,13 13 2 0,19-1 0 0,3 10 1 0,9 1-1 0,0-1 0 0,-10 1-1 0,-11 11-1 0,10-1 1 0,-10 11 1 0,-11 1 0 0,-2-12 1 0,-8 12-1 0,-12-12 2 0,-12-10 1 0,2-11 3 0,-22-12 2 0,-12 1-2 0,0-11-4 0,11-11-4 0,1 1-4 0,11-23-10 0,9 11 1 0,2 11 12 0</inkml:trace>
  <inkml:trace contextRef="#ctx0" brushRef="#br0">3674 15798 37 0,'-10'0'16'0,"-23"12"-29"0,21-1-18 0,12 0 24 0</inkml:trace>
  <inkml:trace contextRef="#ctx0" brushRef="#br0">1391 17310 0 0,'0'0'3'0,"0"0"3"0,0 0-3 0,11 0 9 0,22-21-5 0,9-12-6 0,24-11-2 0,22-10-4 0,-1 0-21 0,-22 10 26 0</inkml:trace>
  <inkml:trace contextRef="#ctx0" brushRef="#br0">1294 16897 0 0,'-11'0'0'0,"11"11"0"0,-11-11 0 0,-1 11 1 0,12-11-1 0,0 0 1 0,23-11 0 0,9 0 0 0,0 0-1 0,66-12 0 0,22-8 0 0,-33-3 0 0,22-8 0 0,11-12 0 0,-1-11 1 0,12-12-1 0,10-10-1 0,0 0 1 0,1 0 2 0,-12 11 2 0,44-33 0 0,-55 33-2 0,-20 22-1 0,-1 0 0 0,-22 10-1 0,-22 11 0 0,-10 12 0 0,-23 10-1 0,0 11-4 0,-21 0 0 0,0 0-2 0,0 11 7 0</inkml:trace>
  <inkml:trace contextRef="#ctx0" brushRef="#br0">3011 17093 0 0,'0'0'0'0,"-10"0"0"0,10 0 3 0,-11 0-1 0,-1 11 2 0,2 0-2 0,-1-1-1 0,-11 1-1 0,12 11 0 0,10-11 1 0,-12 0-2 0,12 0 1 0,0-11 0 0,12 0-1 0,8 0 1 0,3 0 0 0,-1 0 0 0,-1-11 0 0,1 11-1 0,0 0 1 0,11 0 0 0,-23 0 2 0,0 22 0 0,-10-1 2 0,0 1 1 0,0 0 1 0,-10 0 1 0,0-12 1 0,-1 1-3 0,0 0 0 0,0 0-1 0,-11-11-3 0,11 0 0 0,0 0-2 0,1 0-1 0,-1-11-4 0,-1 11-10 0,12-11-1 0,0 0 2 0,12 1 12 0,-1 0 3 0,-1-2 0 0</inkml:trace>
  <inkml:trace contextRef="#ctx0" brushRef="#br0">3108 17049 0 0,'0'0'0'0,"0"0"3"0,0 0 0 0,0 0 2 0,0 11 4 0,12 0-6 0,-1 11-2 0,0 0 0 0,0-1 0 0,11 1-2 0,-12-11 1 0,1 11-3 0,0-11-1 0,0-1-6 0,-11-10 2 0,0-10 8 0,0-12 0 0,0 11 0 0</inkml:trace>
  <inkml:trace contextRef="#ctx0" brushRef="#br0">3120 16962 0 0,'0'0'0'0,"11"0"0"0,-11 0 0 0,11 0 0 0</inkml:trace>
  <inkml:trace contextRef="#ctx0" brushRef="#br0">3316 17038 0 0,'0'0'0'0,"0"0"4"0,-11 0 1 0,11 0 2 0,-12 0 1 0,2 11-3 0,-1-11 0 0,0 11-3 0,1 0 1 0,10 11-2 0,-11-11-2 0,11 10 2 0,0 1-2 0,11 0 1 0,-1-11-1 0,1 0 1 0,10-11 0 0,-9 0 1 0,-1-11-1 0,11-11 1 0,-22-11 0 0,11 1 0 0,-11-1-1 0,0-10 1 0,0-1-1 0,-23-10 0 0,2-33 0 0,9 32-1 0,-9 11 1 0,0 34 0 0,21-11-2 0,-11 21-3 0,11 0-5 0,0 21 0 0,11 1-1 0,-1 0 7 0</inkml:trace>
  <inkml:trace contextRef="#ctx0" brushRef="#br0">3446 17049 0 0,'0'0'0'0,"0"0"1"0,10 11 0 0,2-11 1 0,-1 0 1 0,-1-11 0 0,2 0 1 0,-1-10-1 0,0-1-2 0,-11-11-1 0,10 12 0 0,-10-12 0 0,0 11 1 0,-21-10 0 0,10 10 0 0,-1 22 1 0,2 11 0 0,-1 0-1 0,11-2-1 0,0 14 0 0,0 10 0 0,11-11 0 0,-11 10 0 0,22-21 0 0,-11 0 0 0,10 0 0 0,0-11 0 0,-9 0-1 0,10 0 1 0,-1-11-1 0,-11 0 0 0</inkml:trace>
  <inkml:trace contextRef="#ctx0" brushRef="#br0">3674 16821 0 0,'-10'0'0'0,"10"0"2"0,0 0-1 0,0 11 0 0,0-11 1 0,0 11-1 0,0 0-1 0,10-2 0 0,2 14 0 0,-1-1 0 0,-2-11 0 0,14 0 0 0,-13-11 0 0,13 0 1 0,-13-11-1 0,2 0 0 0,-2-22 7 0,0 1-5 0,-10 10-1 0,0 11 1 0,-10-11 0 0,10 1 0 0,-10 21-1 0,-2-11 0 0,12 11-2 0,0 0 1 0,0 11 0 0,12 10-1 0,-2 1 2 0,0 0-1 0,13-11 0 0,-13-11 0 0,13 0 0 0,-2 0 1 0,-10-11-1 0,11-11 1 0,-22 0 0 0,11 1 0 0,-11 10 0 0,0-12 1 0,-11 2-1 0,-1 11-1 0,2-12-1 0,-1 0 0 0,-10 11-3 0,21 11-4 0,-11-10-4 0</inkml:trace>
  <inkml:trace contextRef="#ctx0" brushRef="#br0">4023 16603 0 0,'-11'0'0'0,"11"-10"3"0,0-1 2 0,-12 11 1 0,12 0-1 0,-10 11-1 0,10-1-1 0,0 24-3 0,10-13 1 0,2 11-1 0,-1 1-1 0,0-11 0 0,10-11 1 0,-10-11-1 0,0 0 1 0,11-11 0 0,-11-11 0 0,-11 1 0 0,0-1 1 0,0-11-1 0,0 11 0 0,-11 0 1 0,-1 1-1 0,-9-1 0 0,21 11 1 0,-11 11-1 0,11 11-1 0,0 1 1 0,0 9 0 0,22 11 0 0,-12-20-1 0,13-2 0 0,-13 11-2 0,1-9-3 0,10-12-3 0,-9 10 3 0</inkml:trace>
  <inkml:trace contextRef="#ctx0" brushRef="#br0">4012 16179 0 0,'0'0'0'0,"0"0"2"0,11 0 1 0,10 11 0 0,-10 11-1 0,11 22-1 0,11 10 1 0,-12 0 1 0,12 1-1 0,-12-1-2 0,2-10 1 0,-2-1 0 0,0-10 0 0,-9-23 0 0,-1 12-1 0,-1-22 1 0,-10 12 0 0,0-12 0 0,12 0 0 0,-12-12 1 0,-12 1 0 0,12 0-2 0,-10-10 0 0,10 11-1 0,-11-2-6 0,11 1-7 0,0 0 6 0</inkml:trace>
  <inkml:trace contextRef="#ctx0" brushRef="#br0">4197 16158 0 0,'0'0'0'0,"11"11"3"0,-2-1-1 0,3 23-1 0,9 11 1 0,-9-1-1 0,9 1 1 0,1 10-1 0,-12-11 0 0,-10-21 0 0,12 11 1 0,-12-11 0 0,0-12 0 0,0-10 0 0,11 11-1 0,-11-11 0 0,0-11 0 0,10 1-1 0,-10-12 1 0,12-11-1 0,-1-10 0 0,-11 10 0 0,10-10 0 0,1-1 0 0,-11 11 0 0,11 12 0 0,-11 10 1 0,0 11 0 0,0 11 0 0,-11 0-1 0,0 21 0 0,1 1 0 0,-1-11-1 0,11 10 1 0,0-10 0 0,0-11 0 0,11 11 1 0,10-22-1 0,0 10 1 0,2-10 0 0,9 0-1 0,-10-10 0 0,0-12 0 0,11 11 0 0,-22-11-2 0,10 11-3 0,-10-10-7 0,-11 10 0 0,0 11 12 0</inkml:trace>
  <inkml:trace contextRef="#ctx0" brushRef="#br0">3326 17377 0 0,'0'0'2'0,"0"0"0"0,12 0 4 0,-1-12 1 0,10 1-2 0,0 1-2 0,12-2-1 0,11-10-2 0,0 11-1 0,-12-9-9 0,1 8-6 0,-11 1 16 0</inkml:trace>
  <inkml:trace contextRef="#ctx0" brushRef="#br0">4175 16919 0 0,'0'0'0'0,"0"0"0"0,10 0 0 0,-10-11 0 0</inkml:trace>
  <inkml:trace contextRef="#ctx0" brushRef="#br0">4305 16843 0 0,'10'0'0'0,"23"-33"0"0,11 0 0 0,-11 1 0 0,0-1 0 0,-1 11 0 0,-10-10 0 0,11 11 0 0,-12-2 0 0,-10 2 0 0,10 0 0 0,-9 9 0 0,-12 12 0 0</inkml:trace>
  <inkml:trace contextRef="#ctx0" brushRef="#br0">3935 17147 0 0,'0'0'0'0,"0"0"0"0,12-11 0 0,8 11 1 0,3-11-1 0,-1 1 1 0,-11-12 0 0,10 11 0 0,1 0-1 0,-11-11 1 0,-1 1 0 0,-10 21-1 0,0-11 0 0,-10 11 1 0,-1 0-2 0,-11 0 2 0,-10 21-2 0,-1-10 2 0,11 11-1 0,-10 11 0 0,-1-12 0 0,10-10 0 0,3 11 0 0,8-11 0 0,2 0 0 0,10-11 0 0,10-11 0 0,13-11 0 0,9 0 0 0,11-10 0 0,-11 10 0 0,1-11 0 0,1 1-1 0,-2 10-5 0,-11 11 6 0</inkml:trace>
  <inkml:trace contextRef="#ctx0" brushRef="#br0">21463 6502 7 0,'0'0'0'0,"0"-10"0"0,0-2 0 0,11 2 0 0,-11-2 1 0,0-9 4 0,10 11 3 0,-10-13 1 0,0 2 4 0,0 0-1 0,-10 21-3 0,-1-12-2 0,-10 12-3 0,-2 0-2 0,-20 12-1 0,11 9-1 0,-1 11 0 0,12 1 0 0,-12 11 0 0,22 10 0 0,11-22 0 0,0 1-1 0,33 0 1 0,-1-24 0 0,11-9-1 0,12 0 1 0,-1-20-1 0,-21-2 0 0,-12 11-5 0,-9-1-13 0,-12 12-6 0,-12 0 8 0,2 0 10 0</inkml:trace>
  <inkml:trace contextRef="#ctx0" brushRef="#br0">21496 6588 7 0,'0'0'0'0,"0"0"1"0,11 0 2 0,-1-10 2 0,2 10 3 0,-1-11 1 0,-2 11-2 0,-9-10 1 0,12-1 1 0,-12 11 1 0,-12-23 0 0,-8 13-2 0,-13-1-3 0,0 1-1 0,-11 10-3 0,1-12-1 0,0 24 0 0,9-12-1 0,2 21-1 0,22 1-11 0,-1 0-15 0,22-1-5 0,11 1 22 0,-22-22 4 0</inkml:trace>
  <inkml:trace contextRef="#ctx0" brushRef="#br0">21670 6328 9 0,'0'0'3'0,"0"0"5"0,0 0-7 0,0 22 1 0,0 11 1 0,0 11-2 0,0-1 1 0,0 0-2 0,0-10 0 0,0-1 1 0,0-22-1 0,-11 2 3 0,11-1 3 0,-12-11-3 0,2 0 1 0,-12-11-2 0,1-11 0 0,9-10 0 0,-9-1-1 0,9 0 0 0,12 1-1 0,0-12 0 0,0 2-1 0,12 8 1 0,9 3 0 0,2 19-1 0,-1 1 0 0,21 11 1 0,-10 0 0 0,-1 11-1 0,1 21 1 0,-11 1 0 0,-22 0 0 0,0-1 0 0,-11 11 2 0,-11-9 1 0,-11-13-1 0,12 12-1 0,-2-12-1 0,2 0-2 0,9-9-5 0,12-1-8 0,-10 0-4 0,20-11 11 0,2 0 1 0</inkml:trace>
  <inkml:trace contextRef="#ctx0" brushRef="#br0">21909 6328 8 0,'0'0'3'0,"0"-11"4"0,0 11-3 0,11 0-1 0,-1 0 0 0,-10 0 1 0,12 22-2 0,9 1-1 0,-9-2-1 0,-2 11 1 0,-10-10-2 0,0-11 1 0,0-1 0 0,0 2 1 0,0-12 0 0,-10 0-1 0,-2 0 0 0,-9-12 0 0,9 2 0 0,2-11-1 0,-1-2 0 0,0-9 0 0,11 10 1 0,0-11 0 0,0 1-1 0,22 11 1 0,-12-2 0 0,23 2-1 0,-11 10 2 0,0 1 1 0,-1-2 2 0,2 12 0 0,-13 22 2 0,1-1-2 0,-11 13-2 0,0-1 4 0,-11-2 0 0,-22 3 1 0,0-3-2 0,13-9 1 0,8-10-5 0,2-2-2 0,20-10-6 0,2 0-14 0,20-10-12 0,12-24 16 0,-34 34 10 0</inkml:trace>
  <inkml:trace contextRef="#ctx0" brushRef="#br0">22246 6264 7 0,'0'0'0'0,"0"-12"0"0,0-10 1 0,0 12 1 0,10-1 5 0,-10-11 6 0,0 11-3 0,0 11-3 0,0 0-4 0,0 0-1 0,0 23-1 0,0 8 0 0,0 24-1 0,0-1 0 0,0-10 0 0,0 0 0 0,0-23 0 0,0 1 1 0,0 0 1 0,0-22 2 0,0 0 0 0,-10-12-1 0,-1-10-1 0,1-21-2 0,-1 0-1 0,11-1 0 0,-11 13 0 0,11-2 1 0,0-11 0 0,11 11 0 0,-11 11-2 0,21 11 1 0,0 0 0 0,13 2 0 0,-2-3 0 0,1 12 0 0,-12 0 1 0,-9 12 1 0,-1 19 4 0,-11 3 2 0,-23 19 0 0,2-8-2 0,-12-3 1 0,12-19-1 0,10 8 0 0,11-20-4 0,0 0-1 0,32 1 0 0,1-12-2 0,20-12-8 0,-8 1-5 0,-34 11 8 0,43-11-30 0,-21-10 14 0,-33 21 15 0</inkml:trace>
  <inkml:trace contextRef="#ctx0" brushRef="#br0">21930 6458 8 0,'0'0'0'0,"12"0"0"0,-12-10 1 0,21-11-1 0,-9 9 2 0,-12-10 3 0,10 12 3 0,-10-1 1 0,0 1 0 0,0-2 1 0,0 12-3 0,0 0 4 0,0 12-8 0,0 9-2 0,0 11 1 0,0 1-2 0,10-1 1 0,2 1 1 0,-12-11-2 0,11 0 0 0,-1-12 0 0,-10 11 0 0,0-9-14 0,0-12-22 0,-10 11 15 0,10-11 13 0</inkml:trace>
  <inkml:trace contextRef="#ctx0" brushRef="#br0">21169 6959 8 0,'0'0'1'0,"0"11"2"0,23 0 2 0,-2 0 0 0,12-1 1 0,11 1 1 0,10 0 1 0,33 0-2 0,11-22 0 0,10 0-1 0,23-10-3 0,10-12-2 0,1 0-1 0,-2 1-1 0,2-12 3 0,-1 1-1 0,-32-12 0 0,0-10 0 0,-33-11 2 0,0-22-2 0,-21-11 0 0,-2-10 0 0,-41-1-2 0,-1 11-4 0,-44 12 4 0,-32 10 3 0,-23 21 5 0,-32 12-2 0,-10 20 1 0,-10 14 0 0,-3-2-5 0,-20 33-3 0,0 10-1 0,-64 23 0 0,41 21 2 0,-9 22 3 0,9 11 3 0,13 22 1 0,54 22 0 0,31-13-5 0,55 24-2 0,33-12-4 0,33 0-5 0,44-21 2 0,21-33 7 0,42-43 3 0,23-23-1 0,22-21-2 0,23-21 1 0,9-34-1 0,-10-10-2 0,-23 0 3 0,-43-11 2 0,-21 10-1 0,-33-10-4 0,-10-12-13 0,-23-8 7 0,-44 41 4 0</inkml:trace>
  <inkml:trace contextRef="#ctx0" brushRef="#br0">21431 6393 7 0,'-12'0'0'0,"12"0"0"0,-10 0 0 0,10 0 0 0,0-10 0 0,0 10 0 0,0 0 0 0,10-11 2 0,-10 11 2 0,0-10 4 0,0 10 1 0,-10-12-4 0,10 12-1 0,-22 12-2 0,1-2-1 0,-12 1-1 0,11-1 1 0,-10 1-1 0,10 0 1 0,-11 11 0 0,22-1 1 0,-10 1-1 0,10 11-2 0,11 11 1 0,0-13 1 0,11 14-2 0,10-13 1 0,0-10 1 0,24 0 0 0,-2-22 1 0,1 11-1 0,-12-11 0 0,1-11 1 0,-12 0-3 0,1 0 2 0,0 0-1 0,-11-12 0 0,-11 14 0 0,0-13 0 0,0 0 0 0,-11 0 0 0,11 11-2 0,-22-10 1 0,0 10-3 0,-11 11 1 0,1 0 3 0,-11 11-4 0,-2 0-3 0,25 10-5 0,8 1-2 0,12-11 6 0</inkml:trace>
  <inkml:trace contextRef="#ctx0" brushRef="#br0">21735 6720 8 0,'-11'0'1'0,"11"0"-2"0,0 0 0 0,0-11-6 0</inkml:trace>
  <inkml:trace contextRef="#ctx0" brushRef="#br0">22822 6557 9 0,'0'0'0'0,"0"-11"9"0,0-12-2 0,22 2-1 0,11 11-4 0,0-12-3 0,32-11 2 0,-23 11-1 0,25-10 2 0,-2-1 2 0,0-10 2 0,11 21-2 0,-21 1-4 0,-12 9 0 0,-10 1 0 0,-12 11 1 0,0 0-1 0,2 0 0 0,-23 0 1 0,22 0-2 0,-11 0 0 0,-2 0-5 0,14 0-15 0,-13 0 6 0,-10 0 8 0</inkml:trace>
  <inkml:trace contextRef="#ctx0" brushRef="#br0">23214 6264 8 0,'11'-12'1'0,"-11"12"1"0,10 0-1 0,2 0 0 0,-12 12 0 0,0-12 1 0,0 10 3 0,-22 13 1 0,0-13-1 0,-21 22-2 0,-2 1-2 0,3-1 0 0,9 1-1 0,0-12 1 0,23-9-1 0,-2-2 2 0,24-10 0 0,-2 0 0 0,12 0 1 0,11-10 0 0,-1-12-1 0,12 1-1 0,-2 9-1 0,-8 1 0 0,-13 0 0 0,2 11-2 0,-2 0-5 0,-10 11-9 0,-1 0-3 0,13-11 10 0</inkml:trace>
  <inkml:trace contextRef="#ctx0" brushRef="#br0">23442 5904 8 0,'0'0'2'0,"0"-22"5"0,11 1-4 0,-1 10-3 0,23-11 0 0,11 0-1 0,-11 11 1 0,0 1 0 0,-23 10 0 0,0 0 0 0,2 0 3 0,-12 10 2 0,-12 12-2 0,-8 0-1 0,-2 11-1 0,-1-12-1 0,2 1 0 0,21-11 0 0,0 0 1 0,0 0-1 0,21-11 1 0,2 11 0 0,9-11 0 0,23-11-17 0,-34 11 19 0,12-11-2 0,-12 0-4 0,-9 0-2 0,-1-11-3 0,-2 11 4 0,3-21-1 0</inkml:trace>
  <inkml:trace contextRef="#ctx0" brushRef="#br0">23844 5718 6 0,'0'0'0'0,"0"0"1"0,-10 0 2 0,10 0-2 0,0 0 1 0,-11 0 0 0,11 0 1 0,-12 12 0 0,2 10 1 0,-1-11-1 0,11 11-1 0,0-1-1 0,0 1 0 0,0 0-1 0,21 0 0 0,-9-12 0 0,-1 1 0 0,21 0 1 0,-32-11 2 0,22-22 0 0,-1 1-1 0,2-1 0 0,-23-11 0 0,10 1-1 0,-10 10 0 0,0-12 0 0,-10 24 0 0,-1 0 2 0,-1-1-1 0,-21 11-2 0,1 11-1 0,-1 9 1 0,-9 3 0 0,19 10-1 0,2-12-4 0,21 1-8 0,0-11-3 0,11 0 6 0,-1-11 8 0,13 11-4 0</inkml:trace>
  <inkml:trace contextRef="#ctx0" brushRef="#br0">24030 5653 6 0,'0'0'0'0,"0"-10"0"0,9-1 0 0,-9 1 0 0,0-1 1 0,12 11 1 0,-12-11 1 0,0-1 0 0,0 2-2 0,0 10 0 0,0 0-1 0,11 10 0 0,-11 2 0 0,0-1 1 0,0 21-1 0,0-10 1 0,0 0-1 0,11-1 0 0,-11-11 0 0,0 13 0 0,11-12 0 0,-11 0 0 0,0 0-1 0,0 0-1 0,0-11-3 0,0 10 1 0,0-10 3 0,0 0 1 0</inkml:trace>
  <inkml:trace contextRef="#ctx0" brushRef="#br0">24149 5600 5 0,'0'0'1'0,"0"-12"-1"0,0 2 0 0,0 10 0 0,10-11 2 0,-10 11 0 0,12-10-1 0,-1 10 0 0,11 0-1 0,-12 0 1 0,0 0-1 0,2 0 0 0,-1 10 0 0,-11-10 1 0,0 11 0 0,0-1 1 0,0 2-1 0,-11 10-1 0,-1-1 1 0,2 1-1 0,-12 0 0 0,12-1 0 0,-1 1 0 0,11-11 0 0,11 11 0 0,-1 0 0 0,12-12 0 0,-12 1 0 0,13-11 0 0,-13 0 1 0,2 0 0 0,-1-11 2 0,-1 1 2 0,-10-1 0 0,0-11-1 0,0 0-1 0,-10 0-1 0,-13 1-1 0,2-1 0 0,-1 0-1 0,12 11-1 0,-2-10-4 0,2 10-7 0,10 11-3 0,0-12 9 0,10 2 0 0</inkml:trace>
  <inkml:trace contextRef="#ctx0" brushRef="#br0">24062 5241 6 0,'0'0'0'0,"0"-11"0"0,0 0 0 0,11 0 0 0,-11 11 1 0,11-11 0 0,-11 11 3 0,0 11 2 0,0 11-4 0,-11 0-1 0,11 0 0 0,0-1-1 0,0 12 0 0,0-22 0 0,0 12 0 0,0-14 0 0,11-9 0 0,-11 11 1 0,10-11-2 0,2 0 1 0,-12 0-1 0,11 0-3 0,-11 0-2 0,10 0 2 0,1-11 3 0,0 2-5 0</inkml:trace>
  <inkml:trace contextRef="#ctx0" brushRef="#br0">24171 5197 6 0,'0'0'0'0,"0"0"0"0,0 0 0 0,0 0 0 0,0 0 0 0,0 0 1 0,0 0 2 0,11-10 0 0,-11 10-1 0,10 0-1 0,12-11-1 0,-12 11 1 0,2 0-1 0,-1-11 0 0,-1 11 1 0,-10 0-1 0,0 0 1 0,0 11-1 0,0 0 0 0,0-1 1 0,-10 12-1 0,10 0 0 0,0 0 0 0,0-1 0 0,0-10 0 0,10 11 0 0,-10-11 0 0,0 0 0 0,12 0 0 0,-12-11 0 0,0 0-1 0,0 0-12 0,-12-11 7 0</inkml:trace>
  <inkml:trace contextRef="#ctx0" brushRef="#br0">24192 5295 7 0,'0'0'4'0,"-10"0"2"0,10 0-4 0,0 0-1 0,10 0-2 0,12 0 1 0,11 0 0 0,-11-11 0 0,10 11-1 0,-21 0 0 0,11 0-4 0,-11 0-1 0,-1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8753 11080 7 0,'0'0'0'0,"0"0"0"0,0-11 0 0,0 0 0 0,0 11 0 0,-12-11 1 0,2 0 2 0,-1 1 4 0,-11-12 2 0,-10 11-1 0,-1-11 0 0,-22 22-6 0,12 0-1 0,-11 0-1 0,-22 22-1 0,-1 11 1 0,-9-1 1 0,-1 1 0 0,9-11-1 0,3 21 1 0,10 0-2 0,0 12 1 0,0-1-1 0,10 1 1 0,22 0-1 0,1 10 1 0,21 10-1 0,-1 1-1 0,35 22 1 0,9-11 0 0,23 0-1 0,20-11-1 0,23-21 0 0,12-34 1 0,20-21 2 0,11-43-1 0,1-1 4 0,-22-10 0 0,-12-22 1 0,-21 11 0 0,-11-11-1 0,11-22-1 0,-32 22-1 0,-1 10 0 0,-22-10 0 0,-20 0 0 0,-12 0-1 0,-33 0-2 0,-21 11 0 0,-24 0 0 0,-19-1 1 0,-11 34 0 0,-12 21-1 0,-21 22 0 0,-109 76 2 0,152-33 1 0,33 11-4 0,10 11-8 0,23 11-7 0,9-11 16 0,13-54-5 0</inkml:trace>
  <inkml:trace contextRef="#ctx0" brushRef="#br0">12090 11537 6 0,'-33'0'0'0,"0"-23"3"0,-20 2 10 0,9-12 0 0,11 12-4 0,-10 10-6 0,-11-11-2 0,11 22-1 0,-2 0 0 0,3 0 0 0,-2 22-1 0,12 10 1 0,-13 12 0 0,12 0 0 0,1 10-1 0,22 11 1 0,-13 10 0 0,23 2 0 0,12-1-1 0,9 22 0 0,2-22 0 0,-14-54 0 0,36 76-1 0,8-22-1 0,3-22 0 0,9-20 2 0,11-24 2 0,10 1 1 0,12-32 2 0,0-2 0 0,1-19-2 0,9-3-1 0,-21-9 0 0,-11-11 0 0,0 10 0 0,-11-32 0 0,-33 11 0 0,1 0 0 0,-21 0 0 0,-34-11 0 0,-11-1 0 0,-32 13 1 0,-23-1-1 0,-10 11-1 0,-20 32-5 0,-2 33 1 0,-10 11 3 0,20 11 2 0,13 33-1 0,21 10-2 0,22 21-5 0,-2-11-5 0,36 13-6 0,8-1 14 0,24-21-3 0</inkml:trace>
  <inkml:trace contextRef="#ctx0" brushRef="#br0">15037 11080 7 0,'-12'0'-1'0,"-19"33"2"0,-3 10-1 0,3-10 1 0,20 21 3 0,0-11-1 0,-1 12 0 0,35-1 1 0,9 11 0 0,12-11-2 0,9 1 0 0,12 0-1 0,23-1-1 0,-1-11 1 0,-1-22 0 0,13 2 2 0,10-12 2 0,-1 0 4 0,-10-22 2 0,11-11-2 0,-1-11-6 0,-10 1 0 0,0-13-3 0,-21-8 1 0,-12-1 0 0,-32 0 1 0,-11-11-2 0,-22 0 0 0,-22-12-7 0,-33 0-2 0,-21 1 1 0,-11 0 0 0,-33 22-1 0,-21 0 7 0,11 10 4 0,-12 33 2 0,-10 11-3 0,11 44-1 0,10 10 1 0,34 33 2 0,31 22-4 0,12 66-5 0,54-35-15 0,11 23 6 0,10-87 10 0</inkml:trace>
  <inkml:trace contextRef="#ctx0" brushRef="#br0">8643 11167 8 0,'-10'11'-1'0,"10"-11"1"0,-11 11-7 0</inkml:trace>
  <inkml:trace contextRef="#ctx0" brushRef="#br0">8590 11199 8 0,'-12'0'0'0,"2"11"0"0,-12 11 0 0,-1 0-1 0,13 0 1 0,0-1 0 0,10-21 0 0,0 0 1 0,0 0 1 0,10-21 0 0,12 10-2 0,0-22 1 0,21 0-1 0,0 1 0 0,1-1 0 0,10-10 0 0,1-1 2 0,10-10 3 0,10 0 1 0,13-1-3 0,10 1 1 0,-1 10-2 0,1-10 0 0,-10-1 0 0,-1 1-1 0,0 0 1 0,-22 10 0 0,-11 2 1 0,-22 8-2 0,1 23 2 0,-21 0-3 0,-1 11 0 0,-22 0-2 0,-1 11-3 0,2 0-3 0,-23 11-6 0,22 0 3 0,-21-1 8 0,20 1-5 0</inkml:trace>
  <inkml:trace contextRef="#ctx0" brushRef="#br0">11894 10460 6 0,'0'23'0'0,"-10"8"0"0,-1 36 2 0,0 8 3 0,22 23 4 0,-11 20-1 0,21-8-2 0,-9-1-1 0,-1-11-3 0,-1-11 0 0,-10-10-1 0,0-46-1 0,0-20 0 0,0 22-2 0,11-22-20 0,22-32 6 0,-22 9 10 0</inkml:trace>
  <inkml:trace contextRef="#ctx0" brushRef="#br0">14298 10384 9 0,'0'0'5'0,"-12"11"-1"0,12 12-5 0,23 8 1 0,-1 3 1 0,21-3 2 0,11 2 5 0,12-11 5 0,21 21 3 0,-11 1-6 0,-1 11-6 0,2-1-1 0,-1 0-1 0,-21-1 0 0,-1 3 1 0,-1-13-1 0,-8 1 0 0,-2-12-1 0,0-10 0 0,-11 0-2 0,-9-11 0 0,10-11-10 0,-23 0-21 0,12-11-2 0,-12-22 25 0</inkml:trace>
  <inkml:trace contextRef="#ctx0" brushRef="#br0">13569 9144 7 0,'0'-10'0'0,"-10"-1"0"0,10 0-1 0,0-1 2 0,-11 2-2 0,11-1 1 0,-11-11 1 0,-1 0-1 0,-9 12 0 0,9-1 0 0,-8-11 0 0,-13 11 0 0,0 11-1 0,-21-10 1 0,21 10-6 0</inkml:trace>
  <inkml:trace contextRef="#ctx0" brushRef="#br0">11286 10101 7 0,'54'0'1'0,"110"0"-1"0,-1-11-1 0,-1 1 1 0,24-12 0 0,9 11 0 0,0-11 0 0,1 11-1 0,-11-1 1 0,0 3 0 0,-22-2 0 0,-21-11 0 0,-1-1 0 0,-21-19 3 0,-12-2 1 0,1 12 1 0,-33-23-2 0,0 12-1 0,-11-1-1 0,0-32-1 0,-10 11 0 0,-23-11-1 0,-20 0 2 0,-12-11 0 0,-22 0 1 0,-33 11 2 0,0-11 1 0,-10 11 2 0,-10 11-3 0,-13 0-4 0,-20 10-1 0,0 11 0 0,-12 22-1 0,-10 1 0 0,-1 10-1 0,-33 11 1 0,1 0-1 0,-10 11-3 0,-23 21 1 0,0 1 1 0,-10-1 0 0,-1 13 3 0,-10 8 0 0,-1 2-2 0,23 31 2 0,-13 23 2 0,35 0-1 0,-2 11 0 0,35-1-1 0,31-21 1 0,22-11 1 0,42-22-1 0,36 12 0 0,41-12-1 0,23-12 1 0,-45-30-8 0</inkml:trace>
  <inkml:trace contextRef="#ctx0" brushRef="#br0">6698 12200 6 0,'0'0'0'0,"-11"-11"0"0,-1 11 0 0,2-11 2 0,10 0 1 0,0 0 1 0,-11 11 2 0,11-11 2 0,-12 11 1 0,2 0-1 0,-12 0 0 0,12 0-1 0,-13 11-3 0,2 11-1 0,-1 0-1 0,12 1 1 0,-2-3-1 0,2 13 0 0,10-11-2 0,-11 10 0 0,11 1 0 0,11 0-1 0,-1-1 0 0,2 1 1 0,8 10-1 0,3-21 1 0,-13 11-2 0,13-1 2 0,9 1-1 0,-10 0 0 0,11-1-1 0,-13-10 2 0,3-11-1 0,10 10 0 0,-11-10 0 0,10 11 1 0,1-11-1 0,-1 0 1 0,1-11-1 0,-11 0 1 0,10-11 1 0,-11-11-1 0,2 11 0 0,-1-10 0 0,-2-1 0 0,3 11 1 0,-1-22-1 0,-11 23 1 0,10-23 0 0,-10 11 1 0,-11-1 0 0,0-8 0 0,0 9-1 0,0-11 0 0,0 1 1 0,-11-1-1 0,0 11 0 0,-10-10 0 0,9 11-1 0,-9-2 2 0,9 2-2 0,-8 0 1 0,-13-13 0 0,11 12 0 0,0 1 0 0,1-1 0 0,-1 11-1 0,-1 0 1 0,13 0-1 0,-12 0 0 0,1 11-1 0,-1 0 0 0,-10 0 1 0,10 0 1 0,-11 11-1 0,10-11 1 0,-9 11-1 0,11 0 0 0,-1 11 0 0,11-11 0 0,-10 10-1 0,10-10 0 0,-1 11 0 0,2-11 0 0,-1 11 0 0,11-1 1 0,-12 1-1 0,2 0 1 0,10-1 0 0,0 1-1 0,0-10 0 0,0 9 0 0,0 12 1 0,10-22-1 0,2 20 1 0,-12-8-1 0,11 10 1 0,-1-1-1 0,13-10 1 0,-13 11-2 0,1-12 2 0,0 1-1 0,-1 0 0 0,2-1 0 0,9 1 1 0,2-11 0 0,-14 0-1 0,24 0 1 0,-10 0 0 0,-1-11 0 0,10 11 0 0,1-11 0 0,-11 0 0 0,10-11 0 0,1 11 0 0,-22-22 1 0,21 11-1 0,-22 0 0 0,13 0 0 0,-1-10 0 0,-12 10 0 0,0 0-1 0,2-11 2 0,9 0-1 0,-21 1 1 0,12-1-1 0,-1 0 0 0,-11-10 1 0,0 10 0 0,-11-12 0 0,11 13-1 0,-12-11 1 0,2-1 0 0,-13 1 0 0,3-1 0 0,8-11 1 0,-9 13-1 0,-1 8 0 0,-10 1-1 0,9 2 1 0,-10 8-1 0,13 1 0 0,-13 11 0 0,0 0-2 0,1 11 1 0,-2 1-1 0,13-3-5 0,-11 13-5 0,10 12-10 0,-11 8-6 0,11 12 18 0</inkml:trace>
  <inkml:trace contextRef="#ctx0" brushRef="#br0">7426 12743 1 0,'0'0'0'0,"0"0"0"0,0 0 0 0,0 0 0 0,0 0 0 0,10 0 1 0,-10-10-1 0,12-1 1 0,-1 11 0 0,-1-11-2 0,1 11 1 0,0-11 0 0,11 0 0 0,-11 0 0 0,-1 0 0 0,13 11 0 0,-14-10 0 0,14-1 0 0,-1 11 0 0,-11 0 0 0,0 0 0 0,0 0 0 0,-1 11-1 0,0-1 1 0,-10 1 0 0,12 0 0 0,-1 11 0 0,0-11 1 0,-11-11-1 0,11 11 1 0,11-11-1 0,-22 10 1 0,21-10-2 0,-10 0 1 0,0 11 0 0,-11-11 0 0,10 0 0 0,2 11 0 0,-1-11-1 0,-2 0-1 0,3-11 1 0,-1 11 1 0</inkml:trace>
  <inkml:trace contextRef="#ctx0" brushRef="#br0">8513 12841 0 0,'0'0'0'0,"10"0"0"0,2 0 0 0,-1 0 0 0,0 0 0 0</inkml:trace>
  <inkml:trace contextRef="#ctx0" brushRef="#br0">7774 12700 0 0,'0'0'0'0,"0"-11"1"0,-11 0 1 0,11 11 4 0,-11-11 0 0,11 11 1 0,-11 0 2 0,11 0 1 0,-10 0-2 0,10-10 0 0,10 20-1 0,-10 1-5 0,22 11 0 0,-11-11-2 0,22 11 0 0,-24-1 0 0,24 1-2 0,0 0 1 0,-11-11 1 0,0 10-1 0,-1-21 1 0,2 11 1 0,-13-11 0 0,-10 11 0 0,11-11 2 0,-11 0 3 0,0 0 0 0,0 0-2 0,-11 0 0 0,1 0 0 0,-13 0-3 0,13 0 0 0,-23 0 1 0,11 11-1 0,-11-11 0 0,12 0 0 0,9 11-1 0,3 0 1 0,-14-11-1 0,13 11-1 0,10 0 1 0,-11-11-1 0,11 10-1 0,0-10-10 0,11 11-20 0,11-11-13 0,-2 11 36 0</inkml:trace>
  <inkml:trace contextRef="#ctx0" brushRef="#br0">11177 13374 4 0,'0'0'0'0,"11"-11"0"0,-11 1 0 0,10 10 1 0,-10-11 2 0,12 11 3 0,-12-11 2 0,0 22 13 0,0 0-16 0,-12 10-1 0,2 1 0 0,10 0 2 0,-23 9-3 0,14-8 1 0,-2 10-1 0,-1-1-1 0,-9 1 0 0,21-22 0 0,-12 0-1 0,12-11-1 0,0 0 0 0,0-11 2 0,12 0-2 0,-12 0 0 0,11-22 0 0,-1 12-1 0,2-12 0 0,-1 10-1 0,-2-8 0 0,3 20 2 0,-1-22 0 0,-1 22 0 0,2 1-1 0,-12-1 0 0,11 11 1 0,-11-11 0 0,10 11 0 0,-10 0 0 0,12 0 0 0,-12 0 1 0,0 0-2 0,10 11 2 0,0 0-2 0,2-1 1 0,-1 11 0 0,-11-9 0 0,11 10 0 0,0-11 1 0,-1 9 0 0,2-8 0 0,9-1 0 0,1 11 0 0,-12-11-1 0,2-2 1 0,-1 3 0 0,-1-1 1 0,-10 0 1 0,0-11 0 0,0 0 1 0,-10 11 1 0,10-11-1 0,-11 0 3 0,-11 0 0 0,11 0 0 0,-21 0 0 0,10 0-3 0,0-11 0 0,-1 11-4 0,13-11-1 0,0 11 0 0,10 0-1 0,0 0-4 0,0 0-26 0,20 0-18 0,3 11 11 0,-1-11 33 0</inkml:trace>
  <inkml:trace contextRef="#ctx0" brushRef="#br0">11165 13223 4 0,'0'0'0'0,"0"0"0"0,0-12 0 0,-9 1 0 0,9 1 0 0,0 10 0 0,0-12 0 0,0 12 0 0,0-10 0 0,0 10 0 0,0 0 0 0,0 0 0 0,0-12-4 0</inkml:trace>
  <inkml:trace contextRef="#ctx0" brushRef="#br0">11165 13190 4 0,'0'-12'0'0,"0"2"0"0,0-2 0 0,-9 2 1 0,9 10 0 0,0-11 4 0,-11 11-1 0,11 0-1 0,-12 0-2 0,2 0 0 0,-1 0 0 0,-1 11 1 0,2-1 1 0,-12 12 1 0,1 11-1 0,-1 0 0 0,-1 11-1 0,3-1-2 0,-2-11-1 0,11 12 0 0,11-12 0 0,0 1 1 0,11 9-1 0,-1-8 0 0,22 10 1 0,-9-12 0 0,10 12-1 0,-1-12 1 0,11 1 0 0,1-11-2 0,0-1 1 0,-2-10-1 0,13 11 1 0,-11-22 0 0,0 0 1 0,-2-11 1 0,-9-11 1 0,11 1 1 0,0-23 1 0,-22 12-1 0,10-12 0 0,-21 11-1 0,-1-10-1 0,-10-2 2 0,0 3 1 0,-10-1 1 0,-13-2-1 0,3 3 0 0,-13-12 0 0,-21-1 1 0,10 12-2 0,11 9-4 0,-21 24 0 0,11-1 0 0,10 1-1 0,-1 20-5 0,2 1-7 0,11 21-6 0,-1 13-2 0,11-3 18 0,-1-31 0 0</inkml:trace>
  <inkml:trace contextRef="#ctx0" brushRef="#br0">10677 13972 0 0,'0'-11'0'0,"10"11"0"0</inkml:trace>
  <inkml:trace contextRef="#ctx0" brushRef="#br0">12547 11939 18 0,'11'-11'0'0,"-1"-22"-1"0,2 33 1 0,-12-10-10 0</inkml:trace>
  <inkml:trace contextRef="#ctx0" brushRef="#br0">12210 11971 20 0,'10'0'0'0,"13"-21"0"0,-12 10 0 0,0 11 0 0,-1 0 0 0,1 0 0 0,-11 11 0 0,0-11 0 0,-11 0-1 0,-10 11-18 0</inkml:trace>
  <inkml:trace contextRef="#ctx0" brushRef="#br0">7796 11297 6 0,'11'0'3'0,"-11"0"0"0,9-11 4 0,3 11 0 0,-12 0 1 0,0-10 0 0,0 10 1 0,-12 0 3 0,3-11 0 0,-14 0-2 0,-9 11-2 0,-1-11 0 0,-22 0 0 0,2-11 2 0,-24 11 0 0,2-10-4 0,-1-12-3 0,21 11-1 0,12-10-1 0,10 10-3 0,11 11-9 0,0 11-24 0,22-11-17 0,-10 11 20 0,20 11 23 0</inkml:trace>
  <inkml:trace contextRef="#ctx0" brushRef="#br0">7371 10895 7 0,'0'-11'0'0,"-10"11"0"0,10 0 0 0,0 0 0 0,0 11 1 0,0-11 23 0,10-11-12 0,-10 11-6 0,0 0-1 0,0 0 1 0,-21 0-3 0,-12 22 1 0,1-11 0 0,-1 0 1 0,-1 10 0 0,3-10-1 0,-3 0-2 0,24 11 0 0,-1-22-3 0,11 11-2 0,0-11 1 0,21 0 2 0,2 11 0 0,9 0-1 0,1-1 1 0,-1 1 0 0,-9 11-1 0,9-11 0 0,-22 11-1 0,13-1-13 0,-13-10-14 0,2-11 2 0,-12 0 19 0</inkml:trace>
  <inkml:trace contextRef="#ctx0" brushRef="#br0">7947 11602 5 0,'0'0'0'0,"12"-11"0"0,-12-1 2 0,11 2 0 0,-11 10 1 0,0 0-1 0,-11 0 1 0,-1 10 4 0,2 13 2 0,-23 9 1 0,11 1-2 0,-21 11-2 0,0 10-1 0,-12-12-4 0,1 14 1 0,21-24 0 0,12-10-2 0,-13 0 0 0,13 0-2 0,9-12-4 0,12-10-6 0,0 11-7 0,12-11 0 0,-1 0 13 0,-11 0 3 0</inkml:trace>
  <inkml:trace contextRef="#ctx0" brushRef="#br0">7654 11798 4 0,'0'-11'0'0,"0"11"1"0,0 11 1 0,0-11-1 0,-10 21 1 0,10 1 0 0,-11 11 2 0,0-1 2 0,-12 1 1 0,13-1-2 0,-1 1 0 0,-1-11-1 0,3 0 0 0,9-12-1 0,0 1-2 0,9-22 2 0,14 11-3 0,-1-21 2 0,21-12-1 0,1 11 0 0,-11 1-2 0,-1-1-1 0,-11 11-9 0,2 11-12 0,-14 0 6 0,3 0 13 0</inkml:trace>
  <inkml:trace contextRef="#ctx0" brushRef="#br0">8568 11721 4 0,'0'0'3'0,"0"0"1"0,0 0-6 0,0 11 1 0,0 22 1 0,0-11 2 0,0 10 4 0,0 12 3 0,0-12-1 0,0 12-5 0,10-1-2 0,-10 1-2 0,0-12 0 0,12 12 0 0,-12-22 0 0,0 10-3 0,0-10-2 0,0-11-4 0,0 0 1 0,0 0 7 0,0-11 0 0</inkml:trace>
  <inkml:trace contextRef="#ctx0" brushRef="#br0">8470 12211 2 0,'0'0'0'0,"11"-11"0"0,-11 11 1 0,0 0 0 0,10 0 1 0,2 11 0 0,-2 1 0 0,0-3-1 0,2 13 1 0,10 0 0 0,-11 0-1 0,-1-11 1 0,2-11 1 0,9 0 1 0,-10 0 0 0,0 0-1 0,-1-21-1 0,2-2 0 0,-12 1 0 0,11-10-1 0,-1 10-1 0,-20-11-1 0,10 1 0 0,0 21-4 0,-11 0-5 0,11 11-2 0,0 0 5 0,0 0 7 0,0 0-3 0</inkml:trace>
  <inkml:trace contextRef="#ctx0" brushRef="#br0">8861 11569 5 0,'0'0'0'0,"10"0"5"0,-10 10-2 0,23 13-1 0,-1-12 0 0,-2 10 0 0,13 1-1 0,1 11 2 0,-3-11 1 0,14-1 1 0,-23-11-2 0,10 13-2 0,-11-1 0 0,-9-11-1 0,9-2-2 0,-10 3-7 0,-11-1-6 0,0-11 8 0,11 11 3 0</inkml:trace>
  <inkml:trace contextRef="#ctx0" brushRef="#br0">9242 11732 5 0,'0'0'-1'0,"0"0"2"0,0 10-1 0,0 2 1 0,0-1-1 0,0 11 1 0,10-11 2 0,2 21 1 0,-1-10 0 0,10 0-1 0,0-1-1 0,12 12-2 0,-11-11 2 0,-12-1 1 0,2-10 0 0,-1 11 1 0,-1-11 2 0,-10-11-1 0,-10 0 1 0,-1 0-2 0,-11 0-1 0,-10 11-2 0,-1-11-1 0,1-11 1 0,-1 11-2 0,0-11 0 0,1 11-4 0,21 0-6 0,-1 0-9 0,12 0 4 0,0 0 9 0</inkml:trace>
  <inkml:trace contextRef="#ctx0" brushRef="#br0">11536 11885 6 0,'0'0'0'0,"0"0"0"0,0 0 0 0,0 0 1 0,0 0 4 0,0 0 7 0,0 10 5 0,-11-10-3 0,-1 11-2 0,-8 0-5 0,-13 11-5 0,-11 0-1 0,1 10-1 0,-12 12 0 0,-10-1 0 0,0-10-1 0,10-1 1 0,12-10 0 0,11-11-1 0,9 0-4 0,23-11-8 0,0 0-9 0,12-11 1 0,9-22 12 0,-10 23 4 0</inkml:trace>
  <inkml:trace contextRef="#ctx0" brushRef="#br0">11133 12015 5 0,'0'0'0'0,"12"0"7"0,-1 0 8 0,-11 0-6 0,0 0-2 0,0 11 1 0,-11 11-2 0,-22-12-1 0,11 23 2 0,-10 0 0 0,-1-12 0 0,0 12-3 0,11 0-1 0,1-21-2 0,9 8 0 0,2-9-2 0,10-11 0 0,10 0-2 0,13 0 3 0,-1-11-2 0,10 0-3 0,1 2-15 0,-1-14-23 0,1 12 26 0</inkml:trace>
  <inkml:trace contextRef="#ctx0" brushRef="#br0">11819 12243 5 0,'0'0'1'0,"0"0"-1"0,10 0 3 0,-10 0 11 0,0 11-1 0,0 11-6 0,0 21-4 0,0-9-2 0,0 9 0 0,0-11 0 0,0 1-1 0,0-1 1 0,0 1-1 0,0 0-3 0,0-1-19 0,0-10 4 0,0 0 11 0</inkml:trace>
  <inkml:trace contextRef="#ctx0" brushRef="#br0">11699 12678 6 0,'0'0'4'0,"10"0"2"0,2 0-1 0,10 0 0 0,-11 0 1 0,-1 22-2 0,0 0 1 0,2-1 0 0,-1-10-2 0,0 11-2 0,0-22 1 0,-11 11 0 0,0-22 1 0,10 0 0 0,-10-21-1 0,0-1-1 0,12 0-2 0,-12 12-4 0,0-1-12 0,10 11-7 0,-10 11 13 0</inkml:trace>
  <inkml:trace contextRef="#ctx0" brushRef="#br0">12340 12178 7 0,'0'0'5'0,"0"0"15"0,0 11-13 0,0 0 0 0,12 0-4 0,8 1-1 0,3-3 0 0,-1 13 0 0,11 12-1 0,-13-13 0 0,3 11-2 0,-13-10 1 0,2-1-3 0,-1 1-7 0,-11-10-11 0,10-2 6 0,-10-10 8 0</inkml:trace>
  <inkml:trace contextRef="#ctx0" brushRef="#br0">12428 12472 6 0,'0'0'0'0,"0"0"3"0,-11 0 0 0,22 0 3 0,-11 0-1 0,10 0 0 0,12 11 0 0,0-1 0 0,-11 11-2 0,22 2-2 0,-23-12-1 0,12 0 1 0,-22 0-1 0,10-2 1 0,-10-9 1 0,12-9 6 0,-12-13-5 0,0 0-1 0,0-11-1 0,-12 12-1 0,2-12-1 0,10 12-9 0,-11 9-8 0,0 2-3 0,11-2 16 0,0 12 0 0</inkml:trace>
  <inkml:trace contextRef="#ctx0" brushRef="#br0">12568 11841 7 0,'0'0'5'0,"12"0"1"0,-1 11-6 0,11 0 2 0,-2 21-1 0,25-10 2 0,-13 0 0 0,11 0 1 0,1-12-3 0,0 12 0 0,-2-11-1 0,-9 0 1 0,0-11-3 0,-11 11-5 0,0-11-4 0,-22 0 3 0,0 0 8 0</inkml:trace>
  <inkml:trace contextRef="#ctx0" brushRef="#br0">12841 11852 6 0,'0'0'0'0,"0"11"3"0,10 0-2 0,2 0 0 0,8 10 1 0,3 12-1 0,20-11 0 0,-11-1 2 0,1 12 3 0,0-11 0 0,-11-1 0 0,0 1 0 0,-22-11 2 0,0 0 2 0,-12 11-2 0,-9-11-3 0,10-1-2 0,-10 1-3 0,9 0-10 0,2-11-27 0,-13 11 14 0,23-11 17 0</inkml:trace>
  <inkml:trace contextRef="#ctx0" brushRef="#br0">10384 12200 5 0,'0'0'0'0,"0"0"-1"0,0-11 1 0,0 0 0 0,0 11 0 0,0-11 1 0,0 0-1 0,0 0 3 0,0 1 1 0,0-1 4 0,0 0 0 0,-11 0 0 0,0 11-2 0,0-11-2 0,-1 0 1 0,-9 0 0 0,0 11-1 0,-2 0-1 0,-10 0 1 0,-9 11 3 0,9 0 0 0,-10-11-3 0,-2 22-2 0,3 0-2 0,-2-1 0 0,0 23-2 0,12-12 0 0,-11 12 0 0,10-1 0 0,11 12 0 0,-1-1 1 0,14 1-2 0,9 10 1 0,9-11 0 0,3 11-1 0,21-10 1 0,10-1 0 0,1 0 1 0,-1-10 1 0,33-1 0 0,-11-21 1 0,0-11 0 0,0-11 0 0,-20-11 1 0,-25 0-1 0,47-21 1 0,-13-12 0 0,0 1 2 0,-21-23-1 0,0 12 1 0,-12-11-2 0,-10 0 1 0,-11-1-1 0,-22 1 2 0,-21 11-2 0,0-1-1 0,-12 12-2 0,1 10 0 0,-11 1-1 0,9 10-3 0,3 11-3 0,8 11-8 0,3 11-12 0,-2 0 1 0,12 21 19 0</inkml:trace>
  <inkml:trace contextRef="#ctx0" brushRef="#br0">10101 13265 0 0,'0'0'0'0,"10"0"0"0,-10-11 0 0,0 11 0 0,0-10 0 0,0 10 0 0,0 10 2 0,0-10-1 0,0 22 0 0,-10 11 0 0,-13 0-1 0,13-1-1 0,-12 12 1 0,12-1 0 0,-13-10-1 0,13-13 1 0,-1-8 0 0,0-1 1 0,11 0-1 0,0-11 0 0,0-11 1 0,11 0-1 0,0-10 0 0,-1-1-1 0,2 0 0 0,9 0 1 0,-10-10 0 0,0 9 0 0,-1 2 0 0,-10 0 0 0,12-2 0 0,-1 2 1 0,-1 11-1 0,2 10 0 0,-12 0 0 0,0 0 0 0,11 10 1 0,-11 1-1 0,9 11 0 0,-9 0 1 0,12-1 0 0,-1 1-1 0,-1-11 1 0,2 0 0 0,-1 0 0 0,-11-1 1 0,0 0 0 0,0-10 1 0,0 12 3 0,-11-12-1 0,-1 11-2 0,2-11 1 0,-1 11 0 0,-1-11-1 0,3 0-3 0,9 0 0 0,-11 0 0 0,11 0-1 0,0 0-1 0,0 0-2 0,0 0-31 0,0 0 35 0</inkml:trace>
  <inkml:trace contextRef="#ctx0" brushRef="#br0">6752 13091 2 0,'0'0'0'0,"0"-10"0"0,11 10 0 0,-11-11 0 0,11 1 0 0,0-2 0 0,-1 1 2 0,1 0 3 0,-11 11 1 0,11-11 4 0,-11 11 2 0,10 0 0 0,-10 0-4 0,0 0-5 0,0 0 0 0,0 22-1 0,0 1 0 0,0 8 0 0,0 13 0 0,0-1 0 0,-10 2 1 0,-1-14 2 0,0 3 1 0,1-13-2 0,-1 1-1 0,11-11-3 0,0-11 0 0,11 11-1 0,10-11 0 0,0-11 0 0,2 0 1 0,-13-1-1 0,2 2 1 0,-2-1 0 0,-10 11-5 0,-10-10-9 0,-2 10-16 0,2 0 0 0,-13 0 20 0,13-12 9 0</inkml:trace>
  <inkml:trace contextRef="#ctx0" brushRef="#br0">6675 13211 2 0,'-10'0'2'0,"10"0"7"0,10 0 3 0,-10-11-4 0,23 11-2 0,-2-10-2 0,12 10-3 0,0 0-2 0,-1 0 0 0,1 0-1 0,-1 0-7 0,-10 0-8 0,-1 0 4 0,-9 0 12 0</inkml:trace>
  <inkml:trace contextRef="#ctx0" brushRef="#br0">6980 13233 1 0,'0'0'0'0,"0"11"0"0,-11-1 0 0,11 1 1 0,0 0 3 0,11 11 3 0,-11-1 0 0,10-9-2 0,2 10 0 0,9-12-1 0,1-10-1 0,0 0 1 0,-1 0-1 0,-9-10 1 0,-1-1 0 0,-1-12 2 0,-10 13 4 0,-10-1-1 0,-13-11-2 0,-10 11-2 0,13 11-4 0,-2 0-4 0,-1 23-13 0,2-2-28 0,10 12 18 0,1-22 25 0</inkml:trace>
  <inkml:trace contextRef="#ctx0" brushRef="#br0">9960 14135 0 0,'0'-10'0'0,"10"-1"0"0,-10 11 1 0,0-11 1 0,0-1 0 0,11 12 1 0,-11 0 1 0,0-10 0 0,0 10 8 0,0 22-6 0,0-11-1 0,-11 21 0 0,1 12 0 0,-2-1-3 0,-9 1-1 0,21-12-1 0,-11 1 1 0,0-1-1 0,11-21 1 0,0 0 0 0,11 0 2 0,11-22 2 0,0 11-2 0,10-22 0 0,-21 1-2 0,-1 10 0 0,2 11-1 0,-12-11-4 0,-12 11-11 0,2 0-6 0,-1 0 4 0,-11 0 6 0,12 0 8 0,-12 0 3 0,22 0 0 0</inkml:trace>
  <inkml:trace contextRef="#ctx0" brushRef="#br0">9828 14266 0 0,'0'0'0'0,"0"0"2"0,0 0-1 0,12 0 0 0,9 0 0 0,1 0 1 0,0-11-1 0,11 0 1 0,-1 0-1 0,1 11-1 0,-11-12-7 0,10 12 3 0,-21 0 4 0</inkml:trace>
  <inkml:trace contextRef="#ctx0" brushRef="#br0">10155 14244 0 0,'0'0'4'0,"0"11"-3"0,11 0 2 0,-11 11 3 0,0-1 2 0,10 12-3 0,-10-11-3 0,12 10-2 0,-12-21-4 0,11 11-12 0,-1-22 7 0,-10 11 9 0</inkml:trace>
  <inkml:trace contextRef="#ctx0" brushRef="#br0">10101 13168 1 0,'0'-12'0'0,"0"12"0"0,0-10 0 0,0-1 2 0,0 1 2 0,-11-2 2 0,11 1 0 0,-12 11-1 0,12 0-2 0,-10 0 0 0,-12 0-1 0,12 11-1 0,-13 1 0 0,2 19 0 0,10-9-1 0,-10 23-1 0,-1-3-1 0,11 12 1 0,11 1-1 0,-11 0 1 0,22-12 0 0,0-1 1 0,11-8 0 0,-1-1 0 0,23-12 1 0,-12-10 1 0,12-11 0 0,-2-11 0 0,14 1 0 0,-24-23 0 0,1 0-1 0,0-10 2 0,-12-1-1 0,-10 1 0 0,-11-11 0 0,-11 10 0 0,-10-10-1 0,-2 21-2 0,-10-10-1 0,-9 10 0 0,-2 23 0 0,12 10-3 0,-13 21-5 0,-8 11-7 0,20 1 6 0,1 0 10 0</inkml:trace>
  <inkml:trace contextRef="#ctx0" brushRef="#br0">6056 13624 3 0,'0'0'0'0,"0"-22"0"0,0 12 1 0,0-1 4 0,10 0 4 0,-10 11 2 0,0 0-6 0,0 22-1 0,0-1 0 0,-10 12-1 0,-1 0-1 0,-1 10 2 0,2 1 1 0,-12-1-1 0,22-10-1 0,-10-1-1 0,-1-21 1 0,11 11-2 0,0-22 0 0,0 0 1 0,0-11-4 0,0 0 0 0,11-21 1 0,-11 10-1 0,10-22-1 0,2 12 1 0,-2-1 0 0,-10 0 0 0,10 23 0 0,2-1 1 0,-12 11 0 0,0 11-2 0,11 10 1 0,-1 1 0 0,2 0 1 0,-1 0 1 0,21 10-1 0,-10-21 1 0,-11-11 3 0,11 11 2 0,-11-11 2 0,-11 0-1 0,0 0 9 0,-11 0-12 0,-11 0-1 0,-1 11-1 0,13-11-1 0,-12 0 1 0,1 0-1 0,9 11-2 0,2-11-9 0,-1 0-18 0,11 11-1 0,0-11 18 0,0 0 10 0</inkml:trace>
  <inkml:trace contextRef="#ctx0" brushRef="#br0">488 10254 12 0,'0'-22'8'0,"0"0"-3"0,-10 11 2 0,10 0 0 0,0 0-2 0,0 22 4 0,10 11-1 0,2 22 0 0,-12-1 1 0,11 22 0 0,-1 11-2 0,1 11-3 0,0-11-3 0,-1-10-1 0,-10-12 0 0,12-10 0 0,-24-12 0 0,12-10-3 0,-21-11-20 0,10-11-18 0,-10 0 18 0,-1-33 22 0,11 33-7 0</inkml:trace>
  <inkml:trace contextRef="#ctx0" brushRef="#br0">326 10677 9 0,'0'0'0'0,"-11"0"14"0,11 0-1 0,11 0 15 0,11 0-16 0,10 0-1 0,1-10-6 0,21-1-4 0,-10 1 0 0,-2-2 0 0,3 1-1 0,-13 0 0 0,-21 11 1 0,-11 0-1 0,0 0-1 0,0 11 1 0,-11 12 0 0,-1-2 0 0,12 23 0 0,0-13 0 0,12 3 0 0,21-24 1 0,-12 11 1 0,11-21 3 0,-20 0 1 0,21-10 3 0,-22-11-1 0,-2-1-1 0,3-11 0 0,-24 11 0 0,-8-10 0 0,8 11-2 0,-21 9-3 0,23 1-2 0,-12 11 0 0,1 11-4 0,-1 1-6 0,11-2-32 0,11 22-30 0,0-21 47 0,0-11 17 0</inkml:trace>
  <inkml:trace contextRef="#ctx0" brushRef="#br0">1696 10362 3 0,'0'0'0'0,"0"-32"0"0,0 10 0 0,0 0 0 0,-11 0 6 0,11 12 4 0,0-1-3 0,0 0-2 0,0 22 5 0,0 0-5 0,0 32-1 0,0 0 0 0,-12 1-1 0,2 10 1 0,-1-9-1 0,-10-3-1 0,10-9 0 0,-1-10 0 0,12-13 1 0,0 0 1 0,0-20-1 0,12-12-3 0,-1-11-2 0,-2-10 1 0,3-1 0 0,-1 1 1 0,-1-12 0 0,2 34-1 0,-1-1 1 0,-11 11-1 0,11 11 0 0,0 11 2 0,-1 11 1 0,12 10-1 0,0 1-2 0,11-10 2 0,10-3-1 0,-10 2 1 0,-12-11 0 0,0 1 2 0,-9-2 2 0,-12 1 7 0,-12-11 0 0,-20 10-7 0,-1 1 0 0,1 11-1 0,-1-11-3 0,12 0-1 0,-1 1-1 0,10-12 0 0,2 0-5 0,20 0-49 0,24-12 20 0,-1-10 12 0,20 0 18 0</inkml:trace>
  <inkml:trace contextRef="#ctx0" brushRef="#br0">2054 10264 7 0,'-10'-10'9'0,"-13"-1"-7"0,23 0-1 0,-10 0 3 0,10 11 4 0,10 0 1 0,2 0 2 0,-1 11-3 0,-1 11-3 0,12 21-3 0,-12-10-1 0,2 10 0 0,-1-21-1 0,-11 10 1 0,0-10 0 0,0-11 2 0,0 0 2 0,-11 1 1 0,-1-12 0 0,2-12-3 0,0 1 1 0,-12-22-2 0,11-10 0 0,-1-1-2 0,2 1 0 0,-1-11-2 0,11 21 2 0,0-21-3 0,21 21 2 0,2 22-2 0,9-11 0 0,1 12 1 0,11-1 1 0,-23 11 1 0,1 11 1 0,-11 10 1 0,-11 1 4 0,0 0 0 0,-33 21-1 0,12-21-2 0,-13 11-1 0,13-12-1 0,9 1-2 0,2 0-3 0,10-11-13 0,0 0-18 0,10-1-1 0,13 1 20 0,-1-11 13 0</inkml:trace>
  <inkml:trace contextRef="#ctx0" brushRef="#br0">2304 10460 7 0,'0'0'0'0,"0"-11"18"0,0 0-12 0,12 0 19 0,-2 2 0 0,0-3-5 0,2 12-5 0,-12 0-8 0,11 32-2 0,-1 1-4 0,2 0-10 0,-1 10-36 0,-11 11-18 0,0-9 51 0</inkml:trace>
  <inkml:trace contextRef="#ctx0" brushRef="#br0">609 11982 3 0,'0'0'0'0,"0"-21"0"0,0 21 0 0,0-22 0 0,0 22 0 0,-11-11 1 0,11 0 2 0,0-11 2 0,0 12 3 0,11-12 1 0,-11 0 0 0,9 11-1 0,3 0 0 0,-1 11 1 0,-1 0 0 0,-10 33 0 0,12 10-5 0,-12 23-2 0,0-1-1 0,11 0 1 0,-11-11-1 0,10 24 0 0,-10-36-2 0,11-9 0 0,0-1 0 0,-11-21-6 0,0 11-15 0,0-22-10 0,0 11 11 0,-11-11 16 0,0-11 5 0,1 1-2 0</inkml:trace>
  <inkml:trace contextRef="#ctx0" brushRef="#br0">511 12254 3 0,'0'0'1'0,"0"0"11"0,0-11 3 0,10 11 0 0,12 0-4 0,21-11-2 0,1 11-5 0,0-9-3 0,-2 9-4 0,3-12-7 0,-13 12-11 0,-11 0 0 0,2 0 9 0,-12 0 9 0,0 0 2 0</inkml:trace>
  <inkml:trace contextRef="#ctx0" brushRef="#br0">946 12178 2 0,'0'0'8'0,"10"11"8"0,0 11 7 0,-10-1 1 0,0 1-5 0,12 12-8 0,-12-3-10 0,11-9-1 0,-1 11-4 0,2-11-25 0,-1 0-27 0,-1-1 41 0</inkml:trace>
  <inkml:trace contextRef="#ctx0" brushRef="#br0">1718 11841 2 0,'0'-11'0'0,"0"-12"0"0,-11 3 1 0,11 9 3 0,0-23 5 0,11 24 8 0,-11-1-7 0,10 11-3 0,-10 11 0 0,0 22-1 0,0 9-1 0,-10 14-4 0,-1-2-1 0,0 11 1 0,0-21 0 0,-1 10 1 0,2-32-1 0,-1 11 3 0,-1-23 1 0,12-10-2 0,0 0-2 0,0-21-1 0,0-12-2 0,12 0-2 0,-1-21-3 0,-1 11 0 0,-10-12-1 0,12 1 3 0,-1 9 2 0,11 14 2 0,-12-3 1 0,0 24 0 0,-10 10 1 0,12 0 0 0,-1 10 0 0,11 24 1 0,-12-12-1 0,23 10 0 0,-22 1 0 0,10-1 4 0,-9-10-1 0,-12-11 4 0,0 0 1 0,0 0 2 0,-12 0-3 0,2-1-4 0,-1 1-2 0,-11-11-1 0,12 0-1 0,-2 0 1 0,2 0-2 0,-12 0 0 0,22 0-2 0,-11 0-6 0,22 0-65 0,11-11 53 0,0 11 19 0</inkml:trace>
  <inkml:trace contextRef="#ctx0" brushRef="#br0">2033 11667 8 0,'0'0'9'0,"0"0"-4"0,0-11-4 0,0 22 1 0,0 11 3 0,0 21-1 0,0 12 0 0,11-12 0 0,-1 1-1 0,2-1-1 0,-2-10 0 0,0-12 4 0,-10 1 2 0,12-11 0 0,-12-11 1 0,-12 0 4 0,2-22-8 0,-12-10 3 0,1-1-2 0,-1-10-2 0,11-1-3 0,-1-10 0 0,3-1-1 0,9 12-1 0,0-1 1 0,9 23 0 0,14-1 0 0,-1 0-2 0,11 11 0 0,10 11-2 0,-21 0 2 0,0 11 1 0,-1 11-1 0,-21 21 3 0,-11-21 0 0,-10 11 2 0,-12-11-2 0,10-1-1 0,3 1-10 0,8-11-22 0,2 0-11 0,10 11 21 0,10-22 19 0</inkml:trace>
  <inkml:trace contextRef="#ctx0" brushRef="#br0">2336 11863 6 0,'-10'-11'15'0,"0"0"5"0,10 0 0 0,0 11 4 0,10 11 9 0,0 11-27 0,2 0-4 0,-1 21-3 0,11 0-6 0,-11 1-37 0,-1-1-16 0,1 1 47 0,-11-33 12 0</inkml:trace>
  <inkml:trace contextRef="#ctx0" brushRef="#br0">1848 12330 2 0,'0'-11'2'0,"0"1"2"0,10 10-1 0,-10-11 2 0,12 11 2 0,-12 0 4 0,0 21-1 0,0 13-2 0,-12 19-2 0,12 2 1 0,-10-2 0 0,-1 3 2 0,-11-13-6 0,12 1-2 0,-2-12-1 0,12-10-1 0,-10-11 1 0,10-11-2 0,0 0 1 0,10-33-4 0,2 1-1 0,-12-12 0 0,10-10 1 0,1-1 1 0,-11 0 0 0,11 2 1 0,-11 20 2 0,0 11 1 0,11 11 0 0,-11 11-1 0,0 0 0 0,0 23 1 0,10 8-1 0,2 3-1 0,20-13 0 0,-11 12-1 0,12-1 1 0,-1-22 1 0,1 13 1 0,-10-1 2 0,-13-11 1 0,-10-2 2 0,0 14 4 0,-21-12-1 0,-1 0-2 0,-1 0-3 0,14 0 0 0,-14-11-2 0,2 0 0 0,9 0-2 0,2 0-4 0,10 0-14 0,10-11-8 0,2 11 8 0,9 0 15 0,2-11 4 0</inkml:trace>
  <inkml:trace contextRef="#ctx0" brushRef="#br0">2153 12418 2 0,'0'0'1'0,"-11"-12"1"0,0-10-1 0,11 12 3 0,0 10 4 0,0 0 5 0,11 22-10 0,0 0-1 0,10 21-3 0,-11-11 1 0,2-11-1 0,-12-21 1 0,22 56 2 0,-11-47-1 0,-11 3 2 0,0-12 1 0,0 0 2 0,-22-12-4 0,-1-8-2 0,2-13 3 0,0-10 2 0,-2-1 2 0,13 1 2 0,-13 0-5 0,23 9-3 0,0-9-1 0,12 10-2 0,9 1-2 0,13 21-5 0,-3 0 1 0,3 0 4 0,-13 22 1 0,1 0 1 0,-22 21 3 0,0-10 0 0,-22 0 2 0,1 11 0 0,-13-1-2 0,13-10-2 0,-11-1-2 0,20 1-12 0,2-10-14 0,10-2 20 0,0 1 8 0</inkml:trace>
  <inkml:trace contextRef="#ctx0" brushRef="#br0">2381 12461 1 0,'11'-12'2'0,"10"2"1"0,0-1 0 0,2 11 1 0,-13 0 2 0,2 0 3 0,-12 11 0 0,0 11-1 0,-12 10 1 0,-9 1-1 0,-23 11 6 0,23-12-6 0,-1 1-2 0,11-11-5 0,11-12-1 0,11 1-1 0,11 0-2 0,10-11 3 0,12-11-1 0,10-10-7 0,-10-1-15 0,-2 11-13 0,-9 0 18 0,-21 11 17 0</inkml:trace>
  <inkml:trace contextRef="#ctx0" brushRef="#br0">3001 9427 7 0,'0'0'0'0,"10"-11"0"0,12-10 0 0,-12 10 0 0,2 0 0 0,-1 0 0 0,-11 11 1 0,-11 0 2 0,-1 0-1 0,-30 22-1 0,-2 10-1 0,0 1 0 0,11-11 0 0,23-1 1 0,-1 1-1 0,11-11-1 0,21-11 2 0,-9 11 3 0,31-22 2 0,12 11-1 0,-12-11-2 0,1 11-1 0,10 0-1 0,-22 11 0 0,-20 0-1 0,-2 0 3 0,-32 21 2 0,-10 1-1 0,-11-11-2 0,10-1 0 0,0-10 0 0,12-11-1 0,-2 0 0 0,13 0-1 0,-13-11 0 0,23 2-1 0,-10-14 1 0,10 12-1 0,10 0-3 0,13 0-1 0,-13 11 1 0,13-11 0 0,-2 11 3 0,-10-11 1 0,11 11 0 0,-11 0 0 0,0 0 1 0,0 0 0 0,-1 0-1 0,0 11 0 0,-10 0 0 0,12 0-2 0,-12 0-9 0,11 0-7 0,0-11 10 0</inkml:trace>
  <inkml:trace contextRef="#ctx0" brushRef="#br0">3175 9590 6 0,'-12'0'0'0,"12"0"1"0,0 11-2 0,0-11 3 0,0 0 2 0,12 0 3 0,9 0-1 0,1-11-1 0,0 0-1 0,-11 0 0 0,10-10 0 0,-10 10-1 0,-1-11-1 0,2 0-1 0,-12 1-1 0,0-1 1 0,0 11-1 0,-12 0 0 0,2 0-1 0,-1 0 1 0,0 11-2 0,1 0 1 0,10 11 1 0,-11 11-1 0,11 11 1 0,0-1 0 0,0 12 0 0,21-12 0 0,-10-21 0 0,22 11 0 0,-22-11 0 0,11-11 0 0,-11 0 0 0,-2-11-2 0,3 0-10 0,-1-11-5 0,-11 1 11 0,10-12 5 0,-10 22-5 0</inkml:trace>
  <inkml:trace contextRef="#ctx0" brushRef="#br0">3403 9395 5 0,'0'0'2'0,"0"0"-2"0,0 0 1 0,11 10 3 0,-11 1 1 0,10 22-1 0,2-11-1 0,-12 10-1 0,20 12 3 0,-8-33-1 0,-12-1 0 0,11-10 2 0,-11 0 0 0,0 0-2 0,0-10-2 0,0-12-2 0,0 11 0 0,10-11-1 0,-10 1 0 0,0-1-1 0,12 0 0 0,-1 11 1 0,-11 0 0 0,11 11 1 0,-1 0-1 0,-10 11 2 0,11 11-2 0,-1 0 1 0,2-1 0 0,10 1 0 0,-11 0 0 0,9-11-1 0,-8-11 0 0,-1 0 1 0,-11 0-9 0,-11-11-2 0,11 11-3 0,-22-11 9 0,1-11 4 0,-1 1-5 0</inkml:trace>
  <inkml:trace contextRef="#ctx0" brushRef="#br0">3489 9395 7 0,'-10'-11'0'0,"-1"-11"4"0,11 11 5 0,-12 0-1 0,12 0 2 0,12 11-2 0,-1-11-2 0,22 11-3 0,-1-10-1 0,1 10-2 0,-1 0 0 0,1 10 0 0,11-10 0 0,-12 0-1 0,1 0 1 0,-12-10 0 0,11 10 0 0,-20 0-1 0,-12 0-1 0,-12 0-1 0,-8 10 2 0,-2 12 1 0,11 0 0 0,-11 0 0 0,11 10 0 0,11 1 0 0,-12 0 1 0,24-12-1 0,-1-10 1 0,-1 0 0 0,13 0 2 0,-13-11 1 0,2 0 0 0,-2-11 0 0,0-11-3 0,2 1 0 0,-12 10-1 0,0-11 0 0,0 11-1 0,0-22-1 0,0 23 0 0,-12-12 0 0,12 11 1 0,0 11 1 0,0 0-1 0,0 11 1 0,12 0 1 0,-12 10-1 0,11-10 1 0,-1 11 0 0,13-11-1 0,-2 11 0 0,-10-22-1 0,11 11 1 0,-1-11 0 0,-9 0-3 0,-2 0-9 0,0 0-12 0,-10-11 9 0,12 0 13 0,-12-11-4 0</inkml:trace>
  <inkml:trace contextRef="#ctx0" brushRef="#br0">3902 8906 10 0,'-10'-55'13'0,"-1"11"-5"0,11 33-8 0,11 1-2 0,-1 20 2 0,-10 23 0 0,12 10 0 0,-1 12 2 0,11 22 0 0,-12-12 0 0,0 10-1 0,13 2 0 0,-23 10-3 0,10-22-11 0,13 11-3 0,-23-33 10 0</inkml:trace>
  <inkml:trace contextRef="#ctx0" brushRef="#br0">4262 9438 28 0,'0'-33'36'0,"0"23"-30"0,11-1-7 0,-1 11-5 0,-10 11-17 0,-10 21-8 0,-13-10 22 0</inkml:trace>
  <inkml:trace contextRef="#ctx0" brushRef="#br0">2903 9906 7 0,'0'0'0'0,"10"0"2"0,12-11 1 0,33-12 0 0,-2 2-1 0,35-1-1 0,-1-10-2 0,11-1 1 0,0 22-7 0,-23 0-3 0</inkml:trace>
  <inkml:trace contextRef="#ctx0" brushRef="#br0">3403 10090 6 0,'0'0'0'0,"0"-10"0"0,0-1 0 0,0-11 0 0,0 11 0 0,0-11 1 0,11 10 2 0,-11 3 1 0,0 9 0 0,10-11 0 0,-10 11-1 0,0 20-2 0,0 14 1 0,0 20-2 0,0 1 0 0,12-1 1 0,8 22-2 0,-8-32 2 0,-1-12-1 0,-1-10 0 0,-10 0 0 0,0-11 1 0,0-11-2 0,0 12-3 0,12-12-11 0,-12 0 11 0,0-23-2 0</inkml:trace>
  <inkml:trace contextRef="#ctx0" brushRef="#br0">3544 9993 7 0,'0'0'0'0,"0"21"1"0,22 12-1 0,0-11 0 0,-1-1 1 0,-11-10 0 0,2 11 1 0,-1-22 0 0,-11 11-2 0,0 0 0 0,0 0-2 0,0 0-2 0,-11-1 2 0,-1 1 2 0,2-11-6 0</inkml:trace>
  <inkml:trace contextRef="#ctx0" brushRef="#br0">3523 10058 6 0,'0'0'0'0,"0"-11"0"0,0 0 0 0,0 0 0 0,0 0 2 0,0-10 2 0,10 10 3 0,-10 0 1 0,0 0-2 0,0 22-3 0,0 20-3 0,0 14 1 0,11-2-1 0,-1-10 0 0,-10 0 0 0,12-12 0 0,-1 1 0 0,-11 0 1 0,11-11-1 0,-11 0 0 0,0 0 0 0,-11-1-3 0,11 1-4 0,0 0-5 0,0 0 3 0,-11 0 8 0,11-11 1 0,0 0-6 0</inkml:trace>
  <inkml:trace contextRef="#ctx0" brushRef="#br0">3501 10101 6 0,'0'0'0'0,"11"-21"0"0,0 10 0 0,-11 0 0 0,10 0 0 0,-10 11 1 0,-10 0 0 0,10 0 0 0,0 0 0 0,-11 0-1 0,11 0 0 0,-11 11 0 0,11-11-2 0,0 11 0 0,0 0 2 0,0-1 0 0,0-10-1 0,11 0-4 0</inkml:trace>
  <inkml:trace contextRef="#ctx0" brushRef="#br0">3261 10210 7 0,'0'0'4'0,"-10"-11"9"0,10 11-9 0,0 0-3 0,21 0 2 0,12 0 4 0,20 0 2 0,3-22-4 0,19-10-2 0,-10 10 0 0,0-11 0 0,2 1-1 0,-24-1-2 0,-21 22 0 0,-11 11-3 0,-22 11-38 0,-54 33 27 0,21-12 8 0</inkml:trace>
  <inkml:trace contextRef="#ctx0" brushRef="#br0">3316 10373 10 0,'0'0'5'0,"33"-33"15"0,21 12-3 0,11-12-8 0,11-10-7 0,-1 10-1 0,3 0-2 0,-24 23-13 0,-11 20-26 0,-10 1 31 0</inkml:trace>
  <inkml:trace contextRef="#ctx0" brushRef="#br0">3370 11471 5 0,'-12'-22'1'0,"12"1"5"0,0 11-2 0,0-13-3 0,0 23 1 0,0 0-1 0,0 11 1 0,12 11 0 0,-12 21-1 0,11-10-1 0,-11 11 0 0,10-13-1 0,2-8 1 0,-12 9-3 0,0-10-6 0,11 0 1 0,-1-11 8 0,-10-11-4 0</inkml:trace>
  <inkml:trace contextRef="#ctx0" brushRef="#br0">3456 11395 5 0,'0'0'0'0,"-10"-42"3"0,10 30 0 0,0-10-3 0,0 22 0 0,0 0 2 0,10 0 3 0,-10 22 3 0,12 21-4 0,-1 1-2 0,-11-12-2 0,10 12 0 0,2-11 0 0,-1-1 0 0,0-10-1 0,-11-11-1 0,0 0-5 0,0-11-6 0,-11 0 8 0,0 0 1 0</inkml:trace>
  <inkml:trace contextRef="#ctx0" brushRef="#br0">3228 11514 7 0,'0'0'3'0,"0"-10"4"0,12-1-8 0,31-11 1 0,12-10 0 0,-12 11 1 0,22-2-1 0,-10 1 0 0,-2 12-1 0,-19 0-6 0,-13 10 3 0,-11 0 4 0,-10 0-5 0</inkml:trace>
  <inkml:trace contextRef="#ctx0" brushRef="#br0">3358 11591 5 0,'0'0'2'0,"0"0"5"0,23-12 2 0,-1 2-1 0,11-1-3 0,10-10-1 0,1 10-1 0,-1-1-3 0,0 12-3 0,-10 0-17 0,-22 23 5 0,-11-2 10 0</inkml:trace>
  <inkml:trace contextRef="#ctx0" brushRef="#br0">3424 12189 3 0,'0'0'0'0,"12"-11"0"0,-12 11 2 0,0 0-2 0,0 11 1 0,0 23 0 0,0 8 0 0,0 2 0 0,10 0 0 0,0-13-1 0,-10 13 0 0,12-11 0 0,-12-1 0 0,11 1 0 0,-11-11-1 0,-11 0-4 0,-1-1 3 0,2-10 0 0</inkml:trace>
  <inkml:trace contextRef="#ctx0" brushRef="#br0">3554 12156 3 0,'0'0'0'0,"12"-21"1"0,-12 10 3 0,0 0 1 0,0 11 1 0,11 11 2 0,-11 21-4 0,11 23-1 0,-11-12-3 0,11 12 0 0,-1-11 0 0,0-1 0 0,-10-11-1 0,12-11 1 0,-12 2-3 0,0-2-7 0,-12-10-4 0,2-1 10 0,0-10 2 0</inkml:trace>
  <inkml:trace contextRef="#ctx0" brushRef="#br0">3228 12319 2 0,'0'0'0'0,"12"-10"1"0,20-1 5 0,1-11 5 0,11 11-1 0,-2 0-2 0,13 0-5 0,0 0-1 0,10 2-2 0,-22-3 1 0,12-10-1 0,-22 11-1 0,-12 11-4 0,-10 0-7 0,-1 0 3 0,-20 11-1 0,-13 11 6 0,-9-1 1 0</inkml:trace>
  <inkml:trace contextRef="#ctx0" brushRef="#br0">3316 12514 8 0,'22'-31'11'0,"31"-3"-9"0,24 3-1 0,-1-3 0 0,-1 13 0 0,-8-1-1 0,-14 11-6 0,2 11-8 0,-33 0 12 0,-11 0 0 0</inkml:trace>
  <inkml:trace contextRef="#ctx0" brushRef="#br0">1815 13363 0 0,'0'0'0'0,"-10"-10"2"0,10-1 3 0,0 11 1 0,0-11 2 0,0 11-3 0,0-12-2 0,10 24-3 0,23-1 0 0,-23 31-1 0,23 3-1 0,-22-2-1 0,0-1 0 0,-11-8 1 0,10-1 2 0,-10-12 0 0,-10-10 0 0,-1 0 2 0,11-11 0 0,0 0 1 0,-11-22 0 0,11 1-1 0,0-12 1 0,11-10-1 0,0-1-1 0,-1 1-1 0,2-1 2 0,-1 12-2 0,-11 21-1 0,10-1-3 0,-10 12-8 0,0 0-4 0,12 12 11 0</inkml:trace>
  <inkml:trace contextRef="#ctx0" brushRef="#br0">2044 13374 0 0,'0'0'0'0,"-11"0"1"0,11-11 5 0,0 11 2 0,0 0-1 0,0 0-1 0,0 21-1 0,0 13-1 0,0-3-3 0,0 3 0 0,11-12-2 0,-1-1 1 0,12-21 1 0,0 0-1 0,-1-12 1 0,13-19 1 0,-13-3 0 0,-11 14 1 0,2-13 1 0,-24 0 2 0,2 12-3 0,-11 10-1 0,-1-1-1 0,0 12-5 0,-1 0-10 0,3 12-5 0,8 10 4 0,2-12 6 0,-1 11 7 0</inkml:trace>
  <inkml:trace contextRef="#ctx0" brushRef="#br0">2294 13309 0 0,'0'-11'0'0,"-11"1"3"0,0-2 2 0,11 1 0 0,-11 11 0 0,11 0-1 0,-12 23 0 0,2-2-3 0,10 12-1 0,-10-1 0 0,10 1-1 0,0-11 0 0,20-2 0 0,-8-20 0 0,10 12 0 0,-11-24 0 0,11 2 0 0,-2-11 1 0,-8-1-1 0,-1 0 2 0,-1 1-1 0,-10-13 1 0,-10 3 0 0,10 8 0 0,-11 12-2 0,-1 11 1 0,12 0-1 0,-10 0-1 0,10 11 1 0,0 22 0 0,10 0 0 0,2-1-1 0,9-11 0 0,2-9-2 0,-13 10-2 0,12-22 4 0</inkml:trace>
  <inkml:trace contextRef="#ctx0" brushRef="#br0">2499 13211 0 0,'0'-11'0'0,"12"11"0"0,-12 0 1 0,11 11 0 0,-1 11 1 0,2-1-1 0,-1 1 0 0,11 0-1 0,-22-1 1 0,10 2-1 0,-10-2 1 0,10-10-1 0,2-1 1 0,-12-10-1 0,11 12 0 0,-1-12 1 0,-10-12 0 0,12 2 1 0,-12-11-1 0,11-1 0 0,-11-11-1 0,0 0 1 0,0 1-2 0,0 10 1 0,11 1 1 0,-11 9-2 0,10 12 1 0,-10 0 0 0,11 12 1 0,0 9-2 0,0 12 1 0,-1-23 1 0,13 24-1 0,-2-13 0 0,-10-11 0 0,11 13 0 0,-1-12 0 0,-9-11 0 0,-1 10 1 0,-2-10-1 0,3 0 0 0,-12-10 0 0,11-1-3 0,-11 0 0 0,10-22 0 0,-10 11 1 0,0-10 1 0,0-12 1 0,0 34 0 0,0-12 1 0,12 22-1 0,-12 0 0 0,0 0 1 0,11 10 0 0,-11 12 0 0,10 11 0 0,2-12 0 0,-2-10-1 0,0 12 0 0,2-13 1 0,-1-10 0 0,-1 11 0 0,2-11 0 0,-12-11 0 0,11 11-1 0,-1-22 0 0,1 0 0 0,-11 12-1 0,11-23 0 0,-1 12 1 0,-10 9 1 0,0 2 0 0,12 10 0 0,-12 10 6 0,0 12-5 0,11 1-2 0,0-2 0 0,0 0 0 0,9-10-4 0,3 11-3 0,-12-11-1 0,10-11 1 0,-21 0 7 0,0 0 0 0</inkml:trace>
  <inkml:trace contextRef="#ctx0" brushRef="#br0">3120 12961 23 0,'0'0'11'0,"-12"-11"0"0,12 11-13 0,0 0 0 0,12 0-3 0,-1 11-18 0,0 0 10 0,0 0 13 0</inkml:trace>
  <inkml:trace contextRef="#ctx0" brushRef="#br0">3185 13146 0 0,'0'-11'0'0,"0"11"4"0,11 0 1 0,-11 0-1 0,11 11 2 0,-11-1-2 0,11 12-1 0,-1 11-2 0,-10 0-1 0,12 11 0 0,-12-23 0 0,0 1 0 0,11-11 0 0,-11 0 1 0,0-11 0 0,0 0 0 0,10-11 1 0,1-22-1 0,-11 0 0 0,11 1 0 0,-1-12-1 0,-10 12 1 0,12 10-1 0,-12 1 0 0,0 21 1 0,11 0 0 0,-11 31 9 0,10 3-7 0,2-1-3 0,-1-12 0 0,10 0-1 0,-10 2-3 0,11-13-10 0,-11 1-7 0,-1-11 10 0,2 0 11 0</inkml:trace>
  <inkml:trace contextRef="#ctx0" brushRef="#br0">3501 13125 3 0,'0'0'0'0,"-12"-12"11"0,12 12-8 0,-10 0-1 0,10 0 1 0,0 12-1 0,-11-2 0 0,11 11-1 0,11 1-1 0,-1 11 0 0,2-21 0 0,-1-2 1 0,10 1-1 0,-10-11 1 0,-1-11-1 0,13-11 0 0,-12 11 1 0,-11-21-1 0,11 10 1 0,-11 1 0 0,0-2 3 0,0 2 1 0,0 10 1 0,0 11-5 0,0 0-1 0,0 0 2 0,10 21 2 0,0 13-4 0,13 9 0 0,9 12-1 0,-9 10-2 0,-2-11-2 0,0 11-3 0,2 0-1 0,-13 0 3 0,-10-10 5 0,0-12 3 0,-10-10 5 0,-13-12 5 0,-10-10 0 0,-9 0 2 0,9 0 4 0,1-11-2 0,-1-11-12 0,11 0-3 0,1-21-2 0,10 10-1 0,0 0-9 0,11 0-11 0,0 1-12 0,22-1 2 0,-1 0 27 0</inkml:trace>
  <inkml:trace contextRef="#ctx0" brushRef="#br0">4012 13233 48 0,'0'0'61'0,"11"0"-92"0,-11 11-7 0,-11-1 1 0,11 1 34 0</inkml:trace>
  <inkml:trace contextRef="#ctx0" brushRef="#br0">11471 13940 5 0,'0'0'0'0,"-11"-10"0"0,-1-2 2 0,12 1 3 0,0 0 3 0,0 0 3 0,0 0 2 0,0 0 0 0,12 1 1 0,-1 10-3 0,-1 0-6 0,2 0 0 0,-1 32 1 0,-2 13-2 0,-9 8-2 0,12-10-1 0,-12 1-1 0,11-11-1 0,-11-1 2 0,22-21-1 0,-11-1 0 0,-1-10 0 0,2 0 0 0,8-10-1 0,3-11-1 0,-13-1-4 0,-10 0-4 0,12 1-5 0,-12-2-9 0,-12 2-2 0,12 10 10 0,-10 1 11 0</inkml:trace>
  <inkml:trace contextRef="#ctx0" brushRef="#br0">11504 14070 14 0,'-11'0'26'0,"11"0"-16"0,11 0-8 0,10 0 6 0,-10 0-1 0,22-22-4 0,9 11-2 0,-9-21-1 0,11 10-10 0,-11 0-22 0,0 1 10 0,-1 11 15 0</inkml:trace>
  <inkml:trace contextRef="#ctx0" brushRef="#br0">11797 13930 9 0,'0'0'6'0,"-11"0"19"0,11-12-18 0,0 12 2 0,0-11 5 0,11 11-3 0,0-11-2 0,10 11-2 0,-9 0-4 0,9 11 0 0,-21 0 0 0,0 21-1 0,0-10 0 0,-11 11 0 0,11-12-1 0,0 1-1 0,0-10-2 0,22-2-12 0,-1-10-17 0,12-10-6 0,11-13 15 0,-11-9 15 0</inkml:trace>
  <inkml:trace contextRef="#ctx0" brushRef="#br0">12155 13972 33 0,'0'0'20'0,"0"11"32"0,12-11-35 0,-1 12-1 0,-11-12-12 0,11 0-11 0,-1 0-76 0,1 0 31 0</inkml:trace>
  <inkml:trace contextRef="#ctx0" brushRef="#br0">716 14342 0 0,'0'0'2'0,"0"0"0"0,0 22 0 0,12 10 4 0,-12 12 0 0,11-1 0 0,-1 1-1 0,2 10-2 0,-12-10 1 0,0 10-1 0,11-21 1 0,-11-1 2 0,0 1 1 0,0-22-1 0,0 1-2 0,9-12-1 0,-9 9 0 0,12-18-2 0,9 9-1 0,-9-23-2 0,-1 12 0 0,0 0-5 0,0 0-10 0,-1 0-8 0,-10 11 7 0,-10 0 16 0,-1 0 2 0</inkml:trace>
  <inkml:trace contextRef="#ctx0" brushRef="#br0">651 14744 3 0,'0'0'3'0,"-10"0"9"0,10-11-6 0,10 0 0 0,2-10-3 0,-1 10-4 0,21-11-1 0,-10 11-7 0,11 11-9 0,10 0 15 0,-21 0 3 0</inkml:trace>
  <inkml:trace contextRef="#ctx0" brushRef="#br0">1076 14646 0 0,'11'0'0'0,"11"11"0"0,-2-11 0 0,3 22 0 0,-1-11 0 0,-11 11 0 0,-1-1 0 0,-10 12 1 0,-10 1 0 0,-1-3 1 0,-1 3 1 0,2-13 2 0,10 0-2 0,0-10-1 0,22 1-2 0,-11-12 0 0,21 0 0 0,1 0 0 0,0-12-3 0,-12 1-6 0,-10 0 4 0</inkml:trace>
  <inkml:trace contextRef="#ctx0" brushRef="#br0">1935 14288 0 0,'11'43'1'0,"-11"11"2"0,0 12-1 0,0 10 1 0,10-11 0 0,-10 0 0 0,0-21 1 0,0-12 1 0,0-10-2 0,0-22-1 0,12-11 1 0,-12-11-3 0,-12-21-1 0,12-1-1 0,0 1 0 0,-10-11 1 0,10-1 0 0,0 1-1 0,0 21 1 0,0 1 1 0,0 21-1 0,10 11 1 0,-10 0 0 0,12 21 0 0,8 23 1 0,3-1-1 0,-1 1 0 0,11-1 0 0,-1-10 1 0,1-11-2 0,-1 10 2 0,-11-21-1 0,2 11 2 0,-12-11 0 0,-11 0 3 0,0-11 1 0,-11 11 0 0,-12 0-1 0,2-1-1 0,-23 1 0 0,23-11-2 0,-1 0-1 0,-10 0 0 0,21 0 0 0,-1 0-1 0,2 0-3 0,10 0-4 0,0 0-11 0,22 0-5 0,-11 0 12 0</inkml:trace>
  <inkml:trace contextRef="#ctx0" brushRef="#br0">2249 14288 0 0,'0'0'0'0,"0"0"0"0,0 10 1 0,12 1 0 0,-1 11 0 0,11 32 1 0,0 1-1 0,-2-12 0 0,3 12 0 0,-1-12 1 0,-11 1-1 0,10-12 1 0,-10-21 0 0,-1 11 1 0,-10-22-1 0,-10 11 0 0,-1-11 0 0,0-22-1 0,-22 0-1 0,0-21 0 0,-9-1-1 0,9-10 1 0,-10-11 0 0,21-1-1 0,0 12 1 0,11 0 0 0,11 21-1 0,0-10 0 0,21 21 0 0,2-1-1 0,9 23 1 0,-10 0 0 0,21 0 0 0,-11 34 1 0,-9-13 0 0,-23 12 0 0,0-22 1 0,0 32 0 0,0 1 1 0,-23-12-1 0,13 1-1 0,10-11-3 0,0 0-8 0,0-22 5 0</inkml:trace>
  <inkml:trace contextRef="#ctx0" brushRef="#br0">2642 14461 0 0,'11'0'0'0,"10"11"0"0,-21 11 0 0,11 22 2 0,-22-12 2 0,1 12 1 0,-24-12 2 0,24 1-2 0,-1-11 0 0,11-11-2 0,-12-11-2 0,12 0-1 0,23 0 0 0,-1-11-1 0,0 0 0 0,10-11-5 0,12 0-10 0,-23 11 8 0</inkml:trace>
  <inkml:trace contextRef="#ctx0" brushRef="#br0">3554 14244 0 0,'0'-11'2'0,"-10"-11"5"0,10 1 3 0,-11 10 1 0,11 0-2 0,0 11-2 0,-10 0-1 0,20 0-3 0,-10 43-1 0,11 12 0 0,-1-12-2 0,2 12 2 0,-1-12 2 0,-11-10-1 0,11-1 2 0,-11 1-3 0,0 0 0 0,11-12-1 0,-11-10-2 0,0 0 0 0,10-11-9 0,-10 0-9 0,0 0-2 0,0-22 4 0,10-10 9 0,-10 10 7 0</inkml:trace>
  <inkml:trace contextRef="#ctx0" brushRef="#br0">3588 14201 0 0,'0'-11'2'0,"0"0"1"0,0 0 1 0,11 11 1 0,-1 0 4 0,0 11 0 0,13 11 0 0,-12 21-2 0,10 1-1 0,-9-1-2 0,-1 0-1 0,-2-10-1 0,3 0 0 0,-12-12-1 0,11-10-1 0,-11 0 0 0,0 0-2 0,0 0-11 0,-11-11-13 0,-1 0 7 0,3 0 13 0</inkml:trace>
  <inkml:trace contextRef="#ctx0" brushRef="#br0">3414 14418 0 0,'0'0'0'0,"0"0"4"0,10 0 20 0,12-22-8 0,21 0-6 0,12 1-4 0,0-12 0 0,-1 11-1 0,-1 1-1 0,-8-1-3 0,-12 22 0 0,-13-11-1 0,-8 11-4 0,-1 0-4 0,-11 11-4 0,-23 11-8 0,3-1 3 0,-13 1 5 0,21-11 8 0</inkml:trace>
  <inkml:trace contextRef="#ctx0" brushRef="#br0">3446 14538 0 0,'0'0'0'0,"0"0"4"0,0 0 7 0,22 0 6 0,11-22-1 0,10 0-7 0,22-21-6 0,0 10-2 0,0 0-4 0,-10 1-25 0,-12 21 0 0</inkml:trace>
  <inkml:trace contextRef="#ctx0" brushRef="#br0">13645 12635 7 0,'10'-22'0'0,"2"0"3"0,-2-10 5 0,2 32 0 0,-1-11 2 0,-11 22 3 0,10 9 2 0,-20 25-5 0,-1-2-4 0,-1 12 0 0,-10 10-3 0,12-11-1 0,-11 22-2 0,10-32 0 0,0-10 0 0,11-14 0 0,0-9 0 0,0 0-2 0,11-22 0 0,0-20-1 0,20-25 0 0,-19-9-3 0,10-11-1 0,-11 0 1 0,-11 0 0 0,10 9 5 0,-10 14 1 0,0 31 0 0,0 11 3 0,12 11 9 0,-12 33-2 0,11 11-3 0,10-1-2 0,0-10-2 0,12-1-2 0,-1 1 1 0,1-11 1 0,-10-12 2 0,-13 12-1 0,1-22 2 0,-11 11 6 0,-11 0-4 0,-22 0-5 0,-20 0 0 0,8 0-2 0,12-11 0 0,13 10-5 0,8-10-13 0,2 0-28 0,10 0-9 0,10 11 36 0,-10 0 12 0</inkml:trace>
  <inkml:trace contextRef="#ctx0" brushRef="#br0">13667 13211 5 0,'0'0'0'0,"-12"-11"0"0,12 11 1 0,-10-10 4 0,10 10 5 0,0-12 3 0,0 2 0 0,10-2 2 0,-10 2-1 0,12 10-2 0,-2 0-3 0,2 10 1 0,-1 24-3 0,-1-1-4 0,-10 9-1 0,12 2-1 0,-12-22-1 0,11 10 0 0,-11-11-1 0,0-9-1 0,9-1-3 0,-9-11-10 0,0 0-11 0,0 0 0 0,0-11 0 0,-9-1 13 0,-14 2 12 0,-10-1-4 0</inkml:trace>
  <inkml:trace contextRef="#ctx0" brushRef="#br0">13548 13384 6 0,'0'0'0'0,"0"12"1"0,0-12 3 0,0 0 7 0,21 0 2 0,0-12-6 0,13-9-6 0,9 11-1 0,-10-24-3 0,0 24-8 0,-12-11-8 0,0 9 13 0,-9 12 2 0</inkml:trace>
  <inkml:trace contextRef="#ctx0" brushRef="#br0">13775 13288 5 0,'0'0'0'0,"-10"10"3"0,10-10 3 0,0 0 4 0,0-10 1 0,10 10-1 0,13-12-2 0,-1-10-3 0,-2 12-1 0,-8 10-1 0,-1 0 0 0,-11 0 0 0,0 0 3 0,0 21-2 0,-11-10-2 0,11 11-1 0,0-11-1 0,0-1-1 0,11 2-3 0,11-12-1 0,-1 0 0 0,1 0 2 0,11 0 1 0,-11 11 1 0,-11-11 2 0,-11 11 5 0,0-1 6 0,-23 1 3 0,-20 22 11 0,0-22-11 0,21 10-7 0,-11-11-6 0,11-10-5 0,22 0-22 0,-10-10-44 0,10-11 23 0,10 21 41 0</inkml:trace>
  <inkml:trace contextRef="#ctx0" brushRef="#br0">11253 18746 255 0,'0'-22'0'0,"0"22"0"0</inkml:trace>
  <inkml:trace contextRef="#ctx0" brushRef="#br0">7959 17778 255 0</inkml:trace>
  <inkml:trace contextRef="#ctx0" brushRef="#br0">913 15603 6 0,'-11'-11'11'0,"0"0"7"0,11 2 0 0,-12-3 0 0,12 12-5 0,0 12 14 0,12 30-12 0,-1 2-6 0,-11 21-2 0,0 10 0 0,-23 2-1 0,13-1 1 0,-11-1-3 0,-1-19 3 0,10-35 1 0,12 23-4 0,0-22-4 0,0-1 2 0,34-10-5 0,-3-11 3 0,14 0-3 0,-3-22-1 0,-9 1-1 0,0-12-6 0,-22 22 3 0,-11 11 5 0,11-32-16 0,-1 21-9 0,-31 11-20 0,0-11 5 0,-12 11 37 0,22 0 0 0</inkml:trace>
  <inkml:trace contextRef="#ctx0" brushRef="#br0">739 16026 13 0,'0'0'11'0,"10"0"5"0,2-10-7 0,8-11-3 0,25-1-5 0,-12 10-4 0,10 2-13 0,11-1-11 0,-11 1 22 0,-31 10 0 0</inkml:trace>
  <inkml:trace contextRef="#ctx0" brushRef="#br0">1097 15984 7 0,'0'0'3'0,"-10"0"12"0,10 0 1 0,0 0-4 0,0 0-5 0,22 0-3 0,-2-11-2 0,13-1 0 0,0 2 4 0,-1-1 1 0,-20 22 0 0,9-1 3 0,-21 13 4 0,0 19-1 0,-21 3-6 0,9-25 1 0,-8 14-4 0,8-1-3 0,12-22-1 0,-10-1 1 0,10-10-3 0,10 0-4 0,-10-10 5 0,12-1 2 0,-2 0 0 0,0 0-1 0,-10 11 1 0,0 0 25 0,-20 11-16 0,-2 0-2 0,-1 0-1 0,2-11-6 0,0 0-2 0,10 10-6 0,-11-10-23 0,11 0-41 0,11 0 2 0,0 11 55 0</inkml:trace>
  <inkml:trace contextRef="#ctx0" brushRef="#br0">12372 18865 255 0,'0'0'0'0</inkml:trace>
  <inkml:trace contextRef="#ctx0" brushRef="#br0">2109 15440 2 0,'0'0'0'0,"0"0"0"0,-11 0 0 0,11 0 0 0,-12 0 0 0,12 0 0 0,-10 0 0 0,10 11 0 0,0-11 0 0,0 0 0 0,0 11 0 0,0-11 0 0,0 11 0 0,0-11 0 0,0 0-2 0</inkml:trace>
  <inkml:trace contextRef="#ctx0" brushRef="#br0">2076 15397 1 0,'0'0'-1'0,"0"-22"2"0,10 0 0 0,-10 11 4 0,0 0 0 0,12 0-1 0,-12 11 1 0,0 11 2 0,11 22 2 0,-11 21-1 0,0 1-1 0,0 10-2 0,-11 0-2 0,-1-10 1 0,2-1-1 0,10-21 2 0,-10-11-1 0,10-12-2 0,0-10-2 0,0 0 1 0,10-22-1 0,-10-21 0 0,10-22-4 0,2-1 1 0,-12 1-1 0,11 11-1 0,-11-1-1 0,10 1 3 0,-10 32 1 0,12 11 2 0,-12 11 1 0,11 11 3 0,0 22 0 0,10 10 0 0,1 1-1 0,0-1 0 0,-11-10 0 0,9 0 2 0,3-1 0 0,-12-10 3 0,0 1 2 0,-11-13 4 0,0 1-1 0,0 10-3 0,-22-21-3 0,-1 11-2 0,3 1-3 0,-2-12-1 0,-1-12 0 0,13 12-4 0,-1-11 0 0,11 0-8 0,0 11-18 0,11-10-19 0,11 10-1 0,0-11 37 0</inkml:trace>
  <inkml:trace contextRef="#ctx0" brushRef="#br0">2424 15407 3 0,'0'-10'3'0,"0"10"1"0,-11-22 4 0,11 0-5 0,0 11 2 0,11 11-1 0,-1 0 0 0,13 11 2 0,-1 11 0 0,-2 21-3 0,3-10 2 0,-13 0-2 0,2-1 1 0,-1 1 3 0,-11-22 3 0,0 1 1 0,0-3 0 0,-11-18-6 0,-1-3-3 0,-9-21-1 0,0 0-1 0,-12 1 0 0,0-12-4 0,11 1 0 0,12-1 0 0,10 33 2 0,-11-43-4 0,32 21 2 0,11 12 0 0,-9 10 1 0,10 0 3 0,-24 11 0 0,14 11 1 0,-1 0 1 0,-22 21 3 0,0 1 2 0,-22 0 0 0,-1-1-2 0,3 1 0 0,8-11-4 0,2-1-2 0,-1-21-17 0,11 11-25 0,11 0 4 0,11-11 31 0,-11 0 7 0</inkml:trace>
  <inkml:trace contextRef="#ctx0" brushRef="#br0">2642 15560 2 0,'0'-11'0'0,"11"-11"4"0,0 11 1 0,-1-11 1 0,1 12 1 0,0-1 2 0,10 11 2 0,2 0 0 0,-23 11-1 0,21-1 2 0,-21 12-1 0,0 22 1 0,-11-1-2 0,-10-9 0 0,9 8 0 0,2-9-4 0,10-12-2 0,22 1-4 0,10-22 2 0,12-10-2 0,10-12-3 0,-21-11-12 0,0 11-18 0,-13 1-13 0,3 11 10 0,-23 10 30 0</inkml:trace>
  <inkml:trace contextRef="#ctx0" brushRef="#br0">2196 16147 5 0,'0'0'0'0,"0"0"0"0,0-11 2 0,0 0 6 0,0 11 5 0,0 11 13 0,0 11-13 0,0 21 0 0,0 12-1 0,0 10-1 0,0-11-3 0,0 11-3 0,0-10-2 0,0-1-2 0,0-21 2 0,0-12 0 0,0-10 0 0,0-11-4 0,0-11 1 0,0-20-1 0,0-14 0 0,0 2-1 0,0-11 0 0,0-1-2 0,0 1 1 0,-12 10 1 0,12 12 1 0,0 10 0 0,0 11 0 0,0 11-1 0,12 11 1 0,-1 0 1 0,11 11 0 0,10-1 0 0,-10 1 0 0,11 0 0 0,-1-11 0 0,1 10-1 0,-12 1 2 0,-10-11 1 0,0 11 3 0,-1-11 2 0,-10 10 2 0,-21 1 1 0,10-11-2 0,-10 0 0 0,-1 12-4 0,-1-13-2 0,3 0-2 0,-2-10-2 0,11 0-4 0,0 0-18 0,11 0-22 0,0 0-4 0,11 0 23 0,0 0 20 0</inkml:trace>
  <inkml:trace contextRef="#ctx0" brushRef="#br0">2511 16288 5 0,'0'0'0'0,"-12"-32"10"0,12 10-6 0,0 0 2 0,0 11 2 0,0 11 0 0,0 0 0 0,0 0 2 0,23 22-1 0,-1 0-5 0,-1 21 0 0,1 1 0 0,0-1-1 0,-1 12 3 0,-9-12 1 0,10 1 2 0,-22-12 0 0,10-21-1 0,-10 11-1 0,0-22-1 0,0 0 0 0,-10-10-2 0,-12-13-1 0,0-9-2 0,-1-12 0 0,-9 1-1 0,11-1 0 0,-12 1-1 0,21-12 1 0,3 23-1 0,-2-12 0 0,11 1-1 0,11 10 1 0,21-12 0 0,-10 14-1 0,-1 20 1 0,-9 22 1 0,-2 0 1 0,-10 9 1 0,0 14-1 0,0-1 1 0,-10 10 0 0,-2-10-1 0,2-1-1 0,10-10-10 0,0 11-23 0,10-11-33 0,2-1 31 0,-12-10 30 0</inkml:trace>
  <inkml:trace contextRef="#ctx0" brushRef="#br0">2827 16507 7 0,'-12'0'13'0,"2"-12"12"0,-1 1-11 0,11 0-3 0,0 0-9 0,0-11-2 0,21 1 0 0,2-1 0 0,-2 11 0 0,12 0-1 0,-12 0 1 0,-9 11 0 0,8 0 2 0,-20 22 3 0,12 0 1 0,-24 0-1 0,2 10 0 0,0 1-4 0,10-11 0 0,-12-1-2 0,12-10-2 0,12 0-3 0,-2 1-6 0,12-12 4 0,-1 0 3 0,12 0 2 0,-11 0 2 0,11 0 2 0,-22 0 2 0,-11 0 13 0,0 10 8 0,-11 1 0 0,-22 10 2 0,11-10-17 0,-11 1-5 0,33-2-4 0,-33 1 1 0,13-11-5 0,8 10-19 0,2-10-30 0,-1 0-11 0,-1 0 43 0</inkml:trace>
  <inkml:trace contextRef="#ctx0" brushRef="#br0">13852 18680 255 0,'0'0'0'0</inkml:trace>
  <inkml:trace contextRef="#ctx0" brushRef="#br0">3523 15190 3 0,'0'0'1'0,"0"0"0"0,10 22 1 0,1 32 1 0,-1 33 0 0,13-22 0 0,-12 1 0 0,10-12-2 0,-11 0-1 0,-10-21 0 0,12-21-1 0,-1-2-1 0,0-20-5 0,-11-24 2 0,0-9 0 0</inkml:trace>
  <inkml:trace contextRef="#ctx0" brushRef="#br0">3609 15244 4 0,'-10'-11'0'0,"20"1"0"0,-10 10 3 0,10 0 7 0,13 21 0 0,-1 12-2 0,0 10 2 0,-2-10 1 0,3-11 1 0,-13 10-4 0,13-10-4 0,-13 0-2 0,-10 0 0 0,0-1-2 0,-10-10-1 0,-1 11-18 0,-1-22-15 0,2 11 11 0,-1-11 20 0,11-11-1 0</inkml:trace>
  <inkml:trace contextRef="#ctx0" brushRef="#br0">3436 15494 4 0,'-12'0'5'0,"-9"0"12"0,21 0 2 0,0-10 6 0,33-12-15 0,-1 0-5 0,12-11-4 0,10 1 1 0,-11-1-3 0,12 11 1 0,-13 1-2 0,-19 10-5 0,-1 0-11 0,-11 11-2 0,-11 11-2 0,-11 0 10 0,-1 10 10 0,-9-10-2 0</inkml:trace>
  <inkml:trace contextRef="#ctx0" brushRef="#br0">3501 15560 5 0,'0'0'7'0,"0"-11"5"0,22-11 3 0,-1 0-5 0,12-10-8 0,21-1-2 0,-11 11-1 0,-11 22-7 0,13 0-17 0,-12 11 12 0,-13 0 9 0</inkml:trace>
  <inkml:trace contextRef="#ctx0" brushRef="#br0">3804 16277 5 0,'0'-11'0'0,"-10"-21"0"0,10-23 1 0,0-21 9 0,-10 55-4 0,20-1 2 0,-10 11 0 0,0 11 6 0,0 0-5 0,10 22-2 0,-10 10-5 0,12 1 1 0,-1 10 1 0,-1 1-3 0,2-11 1 0,-1-1-1 0,-2 1-3 0,3-11-1 0,-1-12-8 0,-1 1-5 0,2-11-1 0,-12-11 2 0,11-10 6 0,-11-12 6 0,0 0 3 0,-11-10 0 0,-1-11 0 0,2-12 1 0,-1 23 5 0,11 21 4 0,0 10 2 0,0 12 8 0,11 23-12 0,-1 10-3 0,2-24-4 0,9 47 0 0,1-24-1 0,-12 1 1 0,2 0-1 0,9-1-2 0,-9 1-7 0,-12 0-12 0,0-12-3 0,0-10 15 0,-12 0 9 0,2-11-5 0</inkml:trace>
  <inkml:trace contextRef="#ctx0" brushRef="#br0">3751 16288 9 0,'0'0'0'0,"-12"0"24"0,12-11-5 0,0 11-4 0,0-11-8 0,23-10-6 0,9-1-1 0,11-11 0 0,1 1-1 0,10-1-2 0,23 11-7 0,-55 10-17 0,-1 12 3 0,-21 12 19 0,0-1 0 0</inkml:trace>
  <inkml:trace contextRef="#ctx0" brushRef="#br0">3827 16386 5 0,'0'0'0'0,"-11"11"8"0,11-11 10 0,-12 0 4 0,24 0 0 0,-1-22-12 0,31 0-7 0,3-21-1 0,8-1-4 0,3 12-13 0,-2-1-27 0,11 1 16 0,-55 21 21 0</inkml:trace>
  <inkml:trace contextRef="#ctx0" brushRef="#br0">2945 17093 10 0,'0'0'0'0,"0"0"8"0,0 0 23 0,0 0-24 0,12-11-2 0,-1 0-2 0,-1 0-1 0,13 0 0 0,-13 11 0 0,12 11 1 0,-12 11-3 0,13 0 1 0,-12 21-1 0,0-10-1 0,-1-1 1 0,-10 1 3 0,10-11 0 0,-10-10 0 0,0-2 1 0,0 0 1 0,-10-10-3 0,0 0-1 0,-1-10-1 0,11-23 1 0,-11 11-2 0,11-10-2 0,0-12-1 0,0 11 0 0,0 1 1 0,0 10-1 0,11 11-5 0,0 0-6 0,-1 22-5 0,-10 0 3 0,22 0 11 0,0 22 5 0,-11-33-7 0</inkml:trace>
  <inkml:trace contextRef="#ctx0" brushRef="#br0">3272 17125 9 0,'0'0'0'0,"0"-10"2"0,0 10 6 0,-11-11 2 0,1 0 1 0,-1 11 3 0,11 0-2 0,-12-11-5 0,12 11-5 0,-10 11-1 0,10 21-1 0,0-10-1 0,10 22 1 0,2-23 0 0,-1 12-1 0,10-22 1 0,0 0 0 0,2-11 1 0,-1-11 0 0,-11-11 0 0,-2-10 1 0,-9-1 1 0,0 0-1 0,-9 1 1 0,-14-1-1 0,2 22-2 0,-1 0-1 0,0 0-7 0,12 11-14 0,-1 11-5 0,-1 0 9 0,12 11 13 0,12 11 5 0,-12-33-8 0</inkml:trace>
  <inkml:trace contextRef="#ctx0" brushRef="#br0">3512 17136 9 0,'0'0'0'0,"0"0"3"0,-11-11 4 0,-1 1-2 0,12-12 4 0,-10 0 0 0,-1 0 0 0,11 11 2 0,-12 1-1 0,12-1-3 0,-10 11-4 0,10 0-2 0,-10 21-1 0,10 12-1 0,0 0 0 0,0-1-2 0,10 1-3 0,0-11 0 0,2-1 2 0,9-10 1 0,-9-11 2 0,-1 0 1 0,0-11 0 0,-1 1 1 0,1-12-1 0,-1 0-1 0,-10 0 2 0,0 1-1 0,0-1 0 0,0 11 0 0,0 0 1 0,0 0-2 0,0 11 0 0,0 11 0 0,0 0 0 0,0 0-1 0,12 11-4 0,10 10-6 0,-1-10-2 0,1 0 2 0,0-11 10 0,-1-1 2 0,2-10-1 0,-14 0-6 0</inkml:trace>
  <inkml:trace contextRef="#ctx0" brushRef="#br0">3697 17049 9 0,'-11'0'0'0,"11"-11"0"0,-12 1 1 0,12-12 2 0,-10 0 3 0,10 11 0 0,0 0-1 0,0 11 2 0,10 0-2 0,2 11-3 0,-1 0-1 0,-2 11-1 0,3 10 0 0,-1-10-1 0,11 0 1 0,-11 0 0 0,-1-11 0 0,2-1 0 0,-12 1 0 0,10-11 0 0,0 0-1 0,-10-11 0 0,12 1-1 0,-12-1-2 0,0-11-1 0,0 0 3 0,11 0 1 0,-11 1 2 0,0 10-1 0,0-11 1 0,0 22-1 0,0 0 1 0,10 0-2 0,-10 22 1 0,0-11 0 0,12 10 0 0,-1 1 0 0,-2 0 0 0,3-11 1 0,-1 0 0 0,11 0 1 0,-11-11-2 0,-1 0 0 0,2-11 0 0,8 0 0 0,-8-11-1 0,-1 11-1 0,-11 0-1 0,10-10 1 0,-10-1 2 0,0 0 0 0,0 11 1 0,0 0-1 0,0 0 0 0,0 11 1 0,0 0 2 0,12 11-2 0,-12 11 0 0,11-11-1 0,0 11 0 0,10-11 1 0,-10-1-1 0,10 1 0 0,2-11 0 0,-2 0 1 0,-10 0 1 0,-1-11 0 0,2 1-1 0,-1-1-1 0,-11 0 0 0,10 0-1 0,-10 0 0 0,0 11 0 0,0-11 1 0,0 11 1 0,0-11-1 0,0 22 1 0,0-11 0 0,12 11-1 0,-1 0 0 0,-2 0 0 0,3 0-1 0,-1 0-2 0,-1-11-8 0,13 0-6 0,-1-11 9 0</inkml:trace>
  <inkml:trace contextRef="#ctx0" brushRef="#br0">4185 16733 14 0,'-10'-10'6'0,"-1"-1"-5"0,-1 1-1 0,12 10-2 0,12 0-1 0,-1 0-4 0,11 0 5 0,-11 10-5 0</inkml:trace>
  <inkml:trace contextRef="#ctx0" brushRef="#br0">4478 17006 7 0,'0'0'0'0,"-20"0"0"0,9-11 0 0,-11 0 1 0,10 0-1 0,12-11 0 0,-10-21 0 0,10 21 2 0,10-1 2 0,-10 14 4 0,0 9 2 0,12 0 1 0,-12 9-3 0,11 14-4 0,0-1-4 0,0 0 0 0,-1 10 0 0,0 1 0 0,2-11 1 0,-12-1-1 0,11 1 0 0,-11-11 0 0,11-11 0 0,-11-11 0 0,0 0 0 0,0-21 1 0,0-1-1 0,0-21 3 0,0 10-3 0,-11 33 0 0,11-1-1 0,0 12 2 0,0 0-1 0,0 12 0 0,11-1-1 0,-11 11 1 0,21-11 0 0,2 11-1 0,-13 10-1 0,22-21 1 0,-20 0-1 0,-1 0 2 0</inkml:trace>
  <inkml:trace contextRef="#ctx0" brushRef="#br0">4686 16962 7 0,'0'0'-1'0,"0"-11"1"0,0 1 1 0,-11-12 4 0,11 0 6 0,-12 11 5 0,12 11 0 0,-10 0-6 0,10 0-8 0,0 11 0 0,0 0-3 0,0 11 0 0,10 10-1 0,2-10-2 0,-1 0-1 0,11-11 1 0,-2 0 3 0,3-11 0 0,-13-22 2 0,2 0-1 0,9 0 0 0,-9-21 1 0,-12 10-1 0,0 22 0 0,-12-1 0 0,12 3 0 0,0 9 0 0,-10 9 0 0,10 3-1 0,0 10 1 0,10 0-2 0,2 0-3 0,8 21 0 0,13 1-3 0,-10 10 2 0,19 0-2 0,-8 1 5 0,-3-1 0 0,3 11 3 0,-23-10 2 0,-1-12 5 0,-10-9 3 0,-10-13-4 0,-1-11-5 0,-23-10-1 0,3 0-2 0,-13 0-8 0,12-21-5 0,-12 11 10 0,32-13 0 0</inkml:trace>
  <inkml:trace contextRef="#ctx0" brushRef="#br0">5142 16941 17 0,'0'0'2'0,"0"0"-5"0,0 0-5 0,-10 10 2 0</inkml:trace>
  <inkml:trace contextRef="#ctx0" brushRef="#br0">11959 10243 5 0,'-10'0'0'0,"-1"11"0"0,0-11 0 0,11-11 0 0,-10 0 0 0,10 0 0 0,0-11 1 0,0 11 0 0,0-10 3 0,0 10 1 0,-11-11-1 0,11 11-1 0,0 0-1 0,0 0-2 0,0 11 1 0,0 0 0 0,0 0 0 0,0 11 6 0,0 44 5 0,0 32 3 0,0 43-4 0,11 33-6 0,10 1-2 0,0-23-1 0,-9 0 0 0,9-32 1 0,-21-12 1 0,0 1 1 0,-10-22 0 0,-13 0 0 0,13-54-6 0,-1 0-19 0,11-22-31 0,-11-22 21 0,22 11 25 0</inkml:trace>
  <inkml:trace contextRef="#ctx0" brushRef="#br0">13994 10232 5 0,'0'0'0'0,"-23"0"0"0,13-11 0 0,10 0 0 0,-11 11 0 0,11-11 0 0,0 11 2 0,0-11 6 0,11 11 2 0,-11 0-2 0,0 0 0 0,0-11 0 0,10 11 3 0,-10 0 0 0,12 11 1 0,20 0-8 0,23 22-3 0,31-11 0 0,23 32 0 0,22 0-2 0,10 33 1 0,-21 11 0 0,-12 1-1 0,-20 9 1 0,-12-32 3 0,-22 0 6 0,0-11 1 0,1 0-6 0,-2-21-3 0,-8-11-1 0,8-12-2 0,-20-10-1 0,-11-11-3 0,-12 11-5 0,2-11-15 0,-24 0-19 0,-20 0 23 0</inkml:trace>
  <inkml:trace contextRef="#ctx0" brushRef="#br0">14265 9210 6 0,'-12'20'0'0,"-8"-8"1"0,8 10 3 0,12 0 3 0,0-11-2 0,0 0 0 0,23-11 2 0,-2 0 1 0,-10-11-1 0,32-11-1 0,-11-11-2 0,24-10 0 0,-2-1-2 0,22-11 0 0,0-10-1 0,22 11-1 0,11-11-1 0,11 0 1 0,-1 10 0 0,0 1 0 0,-10 32 0 0,10 13 0 0,1 9-1 0,0 9 1 0,53 47 2 0,-20-14-1 0,0 12-1 0,10-10 1 0,-1 0 1 0,13-12-1 0,-1 1 4 0,0-11 1 0,10 0-3 0,-9-12 0 0,-12-10-2 0,0-10-1 0,-22-12 2 0,1-11 1 0,-23 0-2 0,-10 1-1 0,-22 20-2 0,-33-9-9 0,-33 11-32 0,-9-2 8 0,-45 1 28 0</inkml:trace>
  <inkml:trace contextRef="#ctx0" brushRef="#br0">18441 9264 6 0,'0'0'0'0,"-12"0"0"0,-9 0 1 0,9 0 9 0,2-11 7 0,-1-12 3 0,11 3-1 0,-11-13-6 0,11-10-1 0,-10-1 1 0,-1-21-1 0,-1 0-4 0,12-12-3 0,0-10-3 0,23-10-3 0,-2-1-1 0,23-22-2 0,-2 44 1 0,-9 33 2 0,22 10 1 0,-11 22-1 0,-1-12-1 0,0 23 0 0,-10 23 0 0,-1 21 0 0,13 10 2 0,-2 22 0 0,0 0-1 0,1-21 1 0,0-12-1 0,-2-21 1 0,13 1 0 0,-11-23-1 0,10-23 1 0,11-10-2 0,0-10-3 0,12-23-4 0,9-10 1 0,13-11 2 0,-13-1 4 0,2 13 2 0,-1 32 1 0,-22 0 0 0,11 31 3 0,-22 1 0 0,1 11-1 0,10 0-1 0,0 23-2 0,11-13 0 0,1 11-1 0,31-9-1 0,-10-1 0 0,-11-11 0 0,-11 11 2 0,-1-11 1 0,2 0 0 0,-11 0 0 0,74-11 0 0,-75 0-1 0,-9 11 0 0,9-12 0 0,-11 24 0 0,1-1 0 0,-2 10 0 0,2 0-3 0,11 13 3 0,-12-3 0 0,-1 14-2 0,-8 9 0 0,8 1 2 0,-8 10 0 0,-2 0 1 0,-21 11-1 0,0 0 0 0,-11 22 1 0,-1-11-2 0,-20 1 1 0,-1-2-1 0,-11 1-3 0,-23 0-2 0,3 11 5 0,19-33 4 0,-8-10-2 0,9-12 0 0,-11-10 0 0,-11-12-2 0,-10-10-17 0,-23-22-22 0,-31-32 22 0,-22-11 17 0,10 21 16 0,23 11 48 0,9 22-25 0,23 22-22 0,0 21-6 0,0 23-1 0,9 10-4 0,-9 11-7 0,12 11 0 0,-2-1-1 0,1 12-1 0,-11 0-2 0,0-11-2 0,-1-11 7 0,-10-11 2 0,11-11 1 0,0-11 1 0,0-21 1 0,-2-11-1 0,2-22-2 0,-21 0-1 0,-24-33 0 0,-8-10 0 0,-46-12 6 0,56 1 4 0,20-11-8 0,13-22-6 0,10-11-3 0,-1 0 4 0,12 33 5 0,-1 10 1 0,22 1-2 0,0 21-1 0,13 1-1 0,-2-1 1 0,11 11-2 0,11-9 0 0,-12 19 1 0,12 1 1 0,-10 0 0 0,-1 11 1 0,0 0-1 0,-10 0-1 0,9 0 1 0,-9-11-1 0,-1 0-1 0,0-10-3 0,-21-12 1 0,-1-10 3 0,-10-12-2 0,-23-10 4 0,12 11 2 0,22-1 8 0,11 12-3 0,21-1-9 0,11 1-10 0,65-33-38 0,11 0-33 0,-1 10 65 0</inkml:trace>
  <inkml:trace contextRef="#ctx0" brushRef="#br0">19234 9199 5 0,'0'0'1'0,"11"-11"2"0,-11 11 2 0,10 0 0 0,2 11 0 0,9 11 0 0,-9 10-1 0,-1 12 0 0,-2-12-2 0,-9 1 0 0,0 0-1 0,0-23-1 0,0 1-2 0,12 0-12 0,-12-11-6 0,11-32 14 0</inkml:trace>
  <inkml:trace contextRef="#ctx0" brushRef="#br0">19332 8981 47 0,'0'0'16'0,"-12"0"-13"0,12 0-30 0,33 23 6 0,-10-2 9 0,9 11 11 0,-10 11-4 0</inkml:trace>
  <inkml:trace contextRef="#ctx0" brushRef="#br0">19506 9188 16 0,'0'0'0'0,"-21"-11"35"0,10-1-33 0,11 12-6 0,21 0 3 0,-10 0 1 0,11 12 0 0,0-1 0 0,-11 11 3 0,-1-11 1 0,1 10 0 0,-11-10-3 0,11 0 0 0,-1-11-2 0,2 0 1 0,-1-11-2 0,-1-12 1 0,13-19-2 0,-14 9 3 0,14-22-1 0,-13 24 0 0,-10 19 1 0,12 2 1 0,-12 10 1 0,0 0 3 0,0 22 3 0,11-1-1 0,-1 23-4 0,1-13 0 0,0-8 0 0,-1-1 0 0,13-11-1 0,-13-11-2 0,13 0-2 0,-2-11-2 0,12-11-6 0,-22-1-6 0,11-8 3 0,-12-3 7 0,-10 3 5 0,0 19 3 0,-10-10 2 0,10 22 1 0,0-10-2 0,0 10 6 0,10 10-1 0,0-10 1 0,24 12-4 0,-13-12-1 0,23 0 0 0,-23 0 1 0,12-12 1 0,-11-9-3 0,-12 11-2 0,2-13 0 0,-12 13-1 0,0-24-1 0,-12 24 0 0,-9-1-1 0,0 11 3 0,10 11-1 0,-11 11 0 0,22 10 1 0,-11-9-1 0,22 20 2 0,11-33-2 0,10 23 1 0,12-23-1 0,-2-10 1 0,3 12 0 0,8-24-1 0,-8-9-1 0,-13-1 0 0,1-10-4 0,-11-1-3 0,-11-10-3 0,-1 0-2 0,-10-12-4 0,0-20 0 0,-10-13 1 0,10 1 6 0,0 0 7 0,0 11 4 0,-11 32 6 0,11 33 6 0,-11 11 5 0,11 11 0 0,0 22-3 0,11 21-4 0,10 1-5 0,12 10-3 0,-1 0-2 0,1-11-1 0,-1 2 1 0,1-25-1 0,-1 13 0 0,-9-23 0 0,-13 1-2 0,-10-10-13 0,0-2-30 0,-10 11 13 0,-13-9 25 0</inkml:trace>
  <inkml:trace contextRef="#ctx0" brushRef="#br0">20365 8937 107 0,'-11'-10'66'0,"-10"-1"-52"0,21 11-18 0,32-10-6 0,43-13-40 0,-8 2-8 0,-24 10 17 0,44 1 22 0,-76-2 14 0</inkml:trace>
  <inkml:trace contextRef="#ctx0" brushRef="#br0">21192 8949 158 0,'-11'0'49'0,"-22"-12"-44"0,21 12-62 0,45 0-75 0,-21 0 109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9720 7481 9 0,'0'0'0'0,"-11"-11"1"0,22 11-1 0,22 11 0 0,0-22 1 0,21 0 2 0,11-11 3 0,11-10 2 0,0 10-4 0,1 11-3 0,-23-1-1 0,-11 12 0 0,0 0-3 0,-11 12-2 0,-9-1-3 0,-13 0 1 0,-10 0 6 0,-21 32-8 0</inkml:trace>
  <inkml:trace contextRef="#ctx0" brushRef="#br0">9960 7644 19 0,'-12'-44'14'0,"2"12"-7"0,32 32-7 0,10-11-2 0,22 11 0 0,1 0-6 0,10 11-2 0,-11 0 2 0,-10 21-2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3-07T15:46:40.017"/>
    </inkml:context>
    <inkml:brush xml:id="br0">
      <inkml:brushProperty name="width" value="0.05292" units="cm"/>
      <inkml:brushProperty name="height" value="0.05292" units="cm"/>
      <inkml:brushProperty name="color" value="#3165BB"/>
      <inkml:brushProperty name="antiAliased" value="0"/>
    </inkml:brush>
  </inkml:definitions>
  <inkml:trace contextRef="#ctx0" brushRef="#br0">5295 14907 26 0,'0'0'0'0,"0"-42"1"0,0 30-1 0,10 12 0 0,22 22-1 0,13 33-2 0,-12-24-20 0</inkml:trace>
  <inkml:trace contextRef="#ctx0" brushRef="#br0" timeOffset="1">26248 13722 255 0,'0'-43'0'0,"0"32"0"0,0 0 0 0,-12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2076 2045 3 0,'0'0'-1'0,"0"0"1"0,0-12 0 0,-10 1 0 0,10 0 0 0,0 1 0 0,10 10-1 0,-10-11 0 0</inkml:trace>
  <inkml:trace contextRef="#ctx0" brushRef="#br0">4468 14320 7 0,'22'-11'1'0,"65"-21"3"0,11 21-3 0,11-11 0 0,21 11-2 0,-10-1-4 0,10 24-3 0</inkml:trace>
  <inkml:trace contextRef="#ctx0" brushRef="#br0">10732 14179 11 0,'0'-11'12'0,"0"11"-10"0,20 0-2 0,13 11 4 0,22-11 1 0,10 0 0 0,0-11 5 0,33-1 7 0,-33 2-8 0,0 10-4 0,-10 0-3 0,0 0 0 0,-12 10-1 0,1-10 0 0,-1 0-1 0,-10 12-3 0,-11-12-13 0,10 0-14 0,1 11 5 0,0-11 19 0,-23 0 0 0</inkml:trace>
  <inkml:trace contextRef="#ctx0" brushRef="#br0">9535 14233 0 0,'22'0'0'0,"53"0"1"0,2-12 3 0,-11 12 0 0,-1-10 1 0,0 10-1 0,-10 0 0 0,-2 0-1 0,2 10-1 0,0-10 1 0,-2 12-2 0,-9-12 1 0,33 0-1 0,-23 11 0 0,-1 0-1 0,14-11 1 0,-2 0 0 0,0 0 0 0,-12 0 0 0,13 0-1 0,-11 0 1 0,-11 0 1 0,-1 0-2 0,0 11 1 0,12-11 0 0,-13 11-1 0,24-11 1 0,-11 0 0 0,10 0-1 0,0 0 1 0,-10 0 0 0,-1 0 1 0,-10 0-1 0,-2 0 0 0,14 0 0 0,-14 0 0 0,3 11-1 0,-2-1 1 0,0-10-1 0,12 11 0 0,-13-11 0 0,3 11 1 0,-2-11-1 0,-11 0 1 0,12 0-1 0,-11 0 1 0,0 0 0 0,-13 0-1 0,13 0 1 0,0 0-1 0,-1 0 0 0,1 0-1 0,1 11 2 0,-3-11-2 0,3 11 1 0,-2-11 0 0,-11 11 1 0,2-11-2 0,10 0 1 0,-12 0-2 0,0 0 0 0,12 0-1 0,-11 0 1 0,0-11 2 0,-1 11-1 0,-9-11 1 0,9 11 1 0,1 0-2 0,-12 0 1 0,13 0 0 0,-1-11 0 0,-2 11 0 0,3-11-1 0,-1 11 1 0,0-11-1 0,-1 1 0 0,1 10 1 0,0 0-1 0,10 0 1 0,-21 0 0 0,11 0 0 0,-1 0 0 0,2 0 0 0,-2 0 0 0,12 0-1 0,-22 0 1 0,21 0-1 0,1 0 1 0,-11-11 0 0,-1 11 0 0,1 0 0 0,0 0 0 0,11 0 0 0,-1 0 0 0,-10 0-1 0,11-11 1 0,-1 11 0 0,1-11-1 0,10 11 0 0,-10-11 0 0,0 0-1 0,-1 11 0 0,-10-12 1 0,-11 12 0 0,-1-10 1 0,2 10-1 0,-2 0 1 0,0-10 0 0,2 10-1 0,-1 0 0 0,-1-11 1 0,2 11-1 0,-12 0 1 0,11-11-1 0,-11 11-3 0,0 0-20 0</inkml:trace>
  <inkml:trace contextRef="#ctx0" brushRef="#br0">13504 14114 4 0,'-12'0'1'0,"12"0"0"0,0-11-1 0,0 11 1 0,0 0-1 0,0-12 4 0,0 12 37 0,0 12-2 0,0-1-31 0,12 10-6 0,-12 0-2 0,11 13 0 0,-11-3 0 0,10 3 0 0,-10-1 2 0,0-12 1 0,0 1 0 0,0 0-3 0,0-11-2 0,0-1-18 0,0-10-43 0,0 11 39 0</inkml:trace>
  <inkml:trace contextRef="#ctx0" brushRef="#br0">8372 14179 0 0,'11'0'0'0,"43"-11"0"0,-21-1 2 0,10 12 0 0,12 0 0 0,-1 12 0 0,0-1-2 0,1 0 1 0,10 10-2 0,22-11-1 0,-1 2 0 0,13-1 1 0,10 0 1 0,-2-11 0 0,14 11 2 0,-34-11 0 0,0 11 2 0,-1 0 1 0,-9-11 1 0,-1 0 0 0,-1 0-1 0,2 0 0 0,-11 10-1 0,-12-10-1 0,-1 11-2 0,-8-11 1 0,-2 11-3 0,-10 0-3 0,0-11-8 0,-12 11-12 0,-21 0 17 0</inkml:trace>
  <inkml:trace contextRef="#ctx0" brushRef="#br0">8416 14255 0 0,'0'22'0'0,"9"43"0"0,-18-11 0 0,18-21 2 0,-9-11-1 0,0-12 0 0,12-10 0 0,-12-10-1 0,0-23 0 0,0-11-1 0,-21-21 0 0,10 11 0 0,-1-11 1 0,-9 10 0 0,21 11 0 0,0 1 0 0,-12 21 0 0,12 12 0 0,0 10-1 0,0 21 1 0,0 23 0 0,12 21-1 0</inkml:trace>
  <inkml:trace contextRef="#ctx0" brushRef="#br0">15712 14364 0 0,'0'10'0'0,"0"45"0"0,0-23 0 0,0 1 1 0,9-11-1 0,-9-11 0 0,12 0 0 0,-12-11 0 0,11 0 0 0,-1-11-1 0</inkml:trace>
  <inkml:trace contextRef="#ctx0" brushRef="#br0">15721 14342 0 0,'12'0'0'0,"-1"11"1"0,11 0 0 0,-1-1-1 0,23 1 0 0,-1 11 0 0,22-11 0 0,0-11 1 0,0 11 0 0,1-11 0 0,-1 11 1 0,0-11 0 0,0-11 0 0,2 0 0 0,-14 0 0 0,2 0-1 0,0 0-1 0,10 0-1 0,-12 11 0 0,3-10-1 0,-2 10 0 0,0-11 1 0,0 11-1 0,1 0 2 0,-12 11-1 0,-11-1 1 0,-20 1 0 0,9-11 0 0,-9 11 0 0,-12-11 0 0,0 0 0 0,11 0 0 0,-11 0-1 0,-11-11 0 0,11 11-3 0</inkml:trace>
  <inkml:trace contextRef="#ctx0" brushRef="#br0">17114 14156 0 0,'0'0'0'0,"0"0"3"0,0 12 3 0,0-1-5 0,-11 31 0 0,-1 14 0 0,12-2 0 0,0 0 0 0,0-10 1 0,12-1 0 0,-12 1 0 0,11-22 1 0,-1-1-1 0,-10-10 0 0,12 0-1 0,-12-11-1 0,0 0 1 0,0-11-1 0,0 0 0 0,0-21-1 0,0-1-1 0,-12-21 0 0,12 10 0 0,-10-10 1 0,10 10 0 0,0 12 1 0,0 10-1 0,-11 11 1 0,11 11-1 0,0 11 0 0,11 11 1 0,-1 21 1 0,13 1-1 0,-13-12 1 0,12 12-4 0,0-22-4 0,0 10-1 0,-22-32 7 0</inkml:trace>
  <inkml:trace contextRef="#ctx0" brushRef="#br0">15614 14429 0 0,'10'0'0'0,"1"11"2"0,33 0 0 0,-2 10-2 0,3-10 2 0,20 0-1 0,22-11-1 0,-1 11 2 0,12-22 1 0,-10 0 0 0,-1 0 1 0,-22 11 1 0,10-11 0 0,-9 1 0 0,-11 10-3 0,10 0 0 0,-11 10-3 0,12-10-2 0,-1 11 1 0,-11 0 0 0,0 0 0 0,11-11 1 0,-10 0 0 0,-12 0-1 0,1-11 1 0,-11 0 1 0,0 11-1 0,-13-11-1 0,3 11 0 0,-12-10-1 0,0 10-3 0,-11 0 0 0,0 0 3 0</inkml:trace>
  <inkml:trace contextRef="#ctx0" brushRef="#br0">17114 14168 0 0,'0'0'0'0,"10"0"1"0,-10 22 0 0,0 21 2 0,12 12-1 0,-1-1 0 0,-1 0 1 0,2 1-1 0,-12-12 0 0,10-10-1 0,-10-1 0 0,0-10-6 0,-10 0-8 0</inkml:trace>
  <inkml:trace contextRef="#ctx0" brushRef="#br0">15603 14135 0 0,'11'11'2'0,"-1"22"6"0,1-1-1 0,0 12-2 0,-1 10-1 0,-10-10-3 0,12-1 1 0,-1 1 0 0,-1-1-3 0,-10-10-16 0,0-11 5 0</inkml:trace>
  <inkml:trace contextRef="#ctx0" brushRef="#br0">1162 16984 11 0,'0'0'1'0,"-10"0"2"0,10 0-1 0,0-11-1 0,10 0-1 0,13 0 1 0,19-54 1 0,14-11 0 0,-2 11 1 0,0 0 0 0,-10-1 0 0,10 1 2 0,-10 0-2 0,-2 0-2 0,3 10-2 0,-13 1 1 0,1 10 0 0,0-10-1 0,-1 11 1 0,1-12 1 0,-23 32-1 0,12 14-1 0,-11-2 0 0,-11 11-2 0,0 0-5 0,0 11-4 0,-11 10 4 0,1-10 1 0</inkml:trace>
  <inkml:trace contextRef="#ctx0" brushRef="#br0">1979 15560 4 0,'0'0'0'0,"-11"-22"0"0,-1 11 3 0,2 0 2 0,-1-11-1 0,-1 22-3 0,12-10-1 0,0 10 2 0,-10 0 1 0,10 10 2 0,-11 12 1 0,0 0 2 0,1 21 0 0,-1 13-3 0,11-3-1 0,0 12-1 0,0-10-1 0,21-2 0 0,1-8 0 0,11-13-2 0,9-11 2 0,3-9-2 0,8-12 0 0,3-12 0 0,-2-9 1 0,11-33-1 0,-32 10 0 0,9-10-1 0,-19 11 1 0,10-23-1 0,-23 12-1 0,-10 1 1 0,0-3 0 0,-21 13 0 0,-12-1 0 0,-11 12-2 0,-11-1 1 0,2 11-1 0,10 22 0 0,9-11-1 0,1 33-4 0,13 22-10 0,-2 10 3 0,11 0 12 0,-1 1 0 0</inkml:trace>
  <inkml:trace contextRef="#ctx0" brushRef="#br0">2033 15603 4 0,'0'-11'0'0,"11"-9"0"0,-11 8 0 0,10 1 1 0,-10 0 2 0,0 11 0 0,12 11 2 0,-12 0 0 0,-12 21 2 0,12 1 2 0,0 10-1 0,-10-9-1 0,-1-3-1 0,11-9-3 0,0 0-2 0,0-11 0 0,0-11 0 0,11 0-1 0,-11-11 0 0,10-11-1 0,2 12-1 0,-2-23-1 0,-10-11-2 0,0 34 3 0,10-23-2 0,-10 0 0 0,0-10 1 0,0 21 2 0,0 11 1 0,0 11-2 0,12 11-1 0,-1 11 3 0,-11 10 0 0,10-10 1 0,13 12-1 0,-12-24 1 0,-1 11 0 0,1-10 0 0,-1-11 1 0,-10 11 1 0,0-11 1 0,0 0 1 0,0 0-2 0,-10 12-1 0,-1-12 0 0,1 0-1 0,-1 10 0 0,0-10-1 0,-1 0-1 0,12 11-1 0,-10-11-3 0,10 10-7 0,0-10-4 0,0 0 2 0,10 0 7 0,13-10 7 0,-23-1-4 0</inkml:trace>
  <inkml:trace contextRef="#ctx0" brushRef="#br0">2207 15572 4 0,'0'-12'0'0,"0"1"0"0,0 11 2 0,-11-11 0 0,11 11-1 0,11 0 0 0,0 11 0 0,-11 12 1 0,21 8-2 0,-21-9 1 0,10 0-1 0,2-1 1 0,-1-10 0 0,-11 0 2 0,0 1 2 0,0-12 0 0,0-12 2 0,0 1-7 0,-11-10 0 0,11 0-1 0,-12-2 0 0,2 1 1 0,10-10 0 0,-10 10-1 0,10 0 0 0,10 0-1 0,-10 12 1 0,22-1-2 0,-11-11 3 0,0 11-1 0,0 11 1 0,-1 0 1 0,-10 0 2 0,0 11 1 0,0 22-1 0,-10-12 1 0,-12 12-1 0,11 1-2 0,-11-14-1 0,12-9 0 0,10 0-10 0,0-11-13 0,0 11 16 0</inkml:trace>
  <inkml:trace contextRef="#ctx0" brushRef="#br0">2740 15473 4 0,'-11'0'0'0,"-1"0"1"0,12 0 4 0,-10 11-1 0,10-11-1 0,-11 0-1 0,11 0 0 0,11 0 0 0,-1 0 2 0,23-11 0 0,-1 0-2 0,1 0-1 0,11 0 0 0,-11 11 0 0,10 0-1 0,0-11 0 0,1 11 1 0,0-11-1 0,-2 11 0 0,25 0 0 0,-24-11 1 0,0 1 0 0,1 10 2 0,0-22 0 0,-12 11 1 0,1 0-1 0,-1 0-1 0,-10 11-2 0,-11-11 0 0,-1 11-3 0,2 0-2 0,-12 0-22 0,-12 11 14 0,2 0 7 0</inkml:trace>
  <inkml:trace contextRef="#ctx0" brushRef="#br0">3718 15016 3 0,'0'-11'0'0,"0"11"0"0,0-10 0 0,0 10 0 0,0-12 0 0,0 12 0 0,0-10 0 0,-12 10 1 0,3 0 2 0,9 0-1 0,-11 0 0 0,-1 0-2 0,12 0 1 0,-10 0-1 0,10 0 0 0,-11 10 0 0,11 2 0 0,0-12 1 0,-11 10 0 0,11 1 0 0,0-1 0 0,0 2-1 0,-11-1 0 0,11 10 0 0,0-10 1 0,0-1-1 0,0 2 0 0,0-1 0 0,0-11 1 0,0 0 1 0,0 11-2 0,0-11 0 0,0 0-2 0,0 0 0 0,11 0-3 0,0 0-2 0,0-11 6 0,-11 11 1 0,10 0-3 0</inkml:trace>
  <inkml:trace contextRef="#ctx0" brushRef="#br0">3619 15081 3 0,'0'-11'0'0,"0"11"0"0,0-10 0 0,0 10 0 0,0-11-1 0,0 11 1 0,0-11 0 0,0-1 1 0,0 2 1 0,12-1 0 0,-12 1-1 0,0 10 0 0,0 0 0 0,0 0 11 0,-12 0-4 0,12 10 0 0,-10-10-2 0,0 21-2 0,-1 2-1 0,0-2 0 0,0 0 0 0,11 2 0 0,-12 9-1 0,12 1 0 0,-10 0-1 0,10-1-1 0,0 1 1 0,10 0 0 0,-10-1-1 0,12-10 1 0,-1 0 0 0,0-1 0 0,0-10 0 0,9 11 0 0,3 0-1 0,-1-11 0 0,11 0 0 0,9 10 1 0,-9-10-3 0,-1 0 3 0,1-11-1 0,-1 0 0 0,1 0-1 0,-10 0 2 0,9-22 0 0,-10 1 0 0,11-12 0 0,-11 11-1 0,-1-10 0 0,1-1 0 0,-12 0-1 0,13 1 1 0,-13-1 1 0,1 0-1 0,-11 12 1 0,11-12-1 0,-11 10 0 0,0 3 1 0,-11-13-1 0,0 0 0 0,-10 12-1 0,9-12 1 0,-20 12-1 0,11-1 1 0,-1 0 0 0,10 1 0 0,-21 9-1 0,1 1 1 0,11 11-1 0,-12-11 0 0,-11 11 0 0,23 0 0 0,-1 0 0 0,0 0 1 0,1 0-1 0,-1 11 1 0,11 0 0 0,-10 1-2 0,-2 9 0 0,13 1 1 0,-12 10 1 0,11-11-1 0,-1 13 0 0,12-24 1 0,-10 11 0 0,10 2 1 0,0 9-1 0,0-22 0 0,0 13 0 0,0 10 0 0,0-12 1 0,0 12-1 0,10-11 0 0,2 0 0 0,-1-1 1 0,0 1-1 0,0 0 1 0,11-11 0 0,-11 0-1 0,-2-1 1 0,3 1-1 0,9 0 0 0,2 0 0 0,-1-11 1 0,-2 11-1 0,13 0-1 0,-10-11 1 0,9 0 0 0,1-11 0 0,-1 0 0 0,1 0 1 0,-11-11 0 0,10 1 0 0,-21-1 0 0,11 0-1 0,-12-10 1 0,13 10-1 0,-23-11 1 0,10-10-1 0,-10 10 1 0,11-10-1 0,-11-12 0 0,-11 12 0 0,1 0-1 0,-1-1 1 0,-11 23-1 0,0-2 1 0,-21 12-3 0,-2 1 1 0,3 10 0 0,-14 10 3 0,14 1-1 0,9 12-1 0,-10-13 1 0,10 23 0 0,12-23 0 0,-2 2-1 0,13 9-2 0,10 1-12 0,0 10-12 0,10 12 11 0,2-12 13 0</inkml:trace>
  <inkml:trace contextRef="#ctx0" brushRef="#br0">4447 15244 4 0,'0'0'0'0,"0"0"0"0,0 0 0 0,0-11 0 0,0 11 2 0,0 0 1 0,0-10 2 0,-11 10-1 0,11 0 1 0,0-11 1 0,0 11-2 0,0 0-1 0,0 0-1 0,0-11-1 0,11 11 2 0,-11 0 0 0,11 0 3 0,9 0-2 0,14-11 0 0,-1 11-1 0,-1-11-2 0,12 11 1 0,10-11-2 0,-10 11 1 0,10 0 0 0,-11 0 0 0,12 0-1 0,10 0 1 0,-12 0 0 0,2-12 1 0,10-8 3 0,-10 9-1 0,0 0-3 0,-2 0 0 0,-8-1-1 0,8 12 1 0,-8 0-1 0,-13 0 0 0,-10 0 1 0,10 0-1 0,-21 12 0 0,11-12 0 0,-11 11 0 0,-1-11-2 0,-10 0-1 0,12 0-6 0,-1 0-10 0,-2 0-10 0,3 0 11 0,9 0 13 0</inkml:trace>
  <inkml:trace contextRef="#ctx0" brushRef="#br0">5665 14961 5 0,'0'0'0'0,"-12"0"0"0,12 0 0 0,-10 0 0 0,10 0 0 0,0 0 0 0,0 0 0 0,0-10 0 0,0 10 0 0,0-11 0 0,0 1 0 0,0 10 0 0,0-12 0 0,0 1 0 0,0 11 0 0,0-11 1 0,0 1 3 0,10-1 1 0,-10 11 0 0,0-10 0 0,0-2 0 0,12 1-1 0,-12 11 0 0,0 0 1 0,0 0 9 0,0 23-9 0,0-2-1 0,-12 0-1 0,12 2 1 0,0 8-2 0,12 3-2 0,-2 9 1 0,-10-11-1 0,22 1 0 0,-1 0 0 0,2-13 0 0,-13 14 0 0,22-1-1 0,-20-23 1 0,21 1 0 0,-1 0 0 0,-10 0 0 0,22-11-1 0,-2 0 0 0,-19 0 0 0,19-11 1 0,-19-11 0 0,-1 12-1 0,10-23 2 0,-11 11 0 0,-9 0-1 0,-1-10 0 0,-1 9 1 0,2 2 0 0,-12-11 0 0,0-1 0 0,-12-11 1 0,2 1-1 0,10 21-1 0,-23-21 0 0,13 10 1 0,-12 1 0 0,1 10 1 0,-1 0 1 0,-11 11-1 0,1-10 1 0,-1 10-1 0,1 11 0 0,-1-11-1 0,0 11 1 0,1 11-1 0,-1-11 1 0,11 11-1 0,-10-1 0 0,9 23-1 0,-10 0 0 0,13 10 0 0,8 1-1 0,2 11-1 0,10-12-4 0,10-11-8 0,2-21-16 0,20 11-7 0,1-22 27 0,-22 0 6 0</inkml:trace>
  <inkml:trace contextRef="#ctx0" brushRef="#br0">3837 15745 5 0,'0'0'0'0,"0"0"0"0,0 0 0 0,0 0 0 0,0 0 0 0,0 0-5 0</inkml:trace>
  <inkml:trace contextRef="#ctx0" brushRef="#br0">3827 15723 5 0,'0'0'0'0,"0"-11"0"0,10 11-1 0,-10-10 2 0</inkml:trace>
  <inkml:trace contextRef="#ctx0" brushRef="#br0">3881 15679 5 0,'0'0'-1'0,"0"0"1"0,11 0 0 0,-11-11 0 0,0 11 0 0,10-10 1 0,-10-1-1 0,12 11 0 0,-12-10 1 0,0 10 2 0,0-12 0 0,0 1 2 0,0 11 0 0,11-11-1 0,-11 11-2 0,0-11 0 0,0 11 0 0,0 0 0 0,10 0-1 0,-10 11 1 0,0 11 2 0,0 0-1 0,0-1 1 0,0 13-2 0,-10-3 1 0,-1 3 0 0,-1-13 0 0,12 1 0 0,0-11-2 0,0 0 0 0,0-1-2 0,0-10 1 0,0 0-2 0,12-10 0 0,-12-1 1 0,11-12 0 0,-11-8-1 0,0 9 1 0,10-21-1 0,-10 20 0 0,12-9 1 0,-12 22 0 0,0-24 1 0,0 23 0 0,0 11 0 0,0-11 0 0,0 11 0 0,10 11 0 0,-10 0 0 0,10 11-1 0,2-10 1 0,9 9 0 0,2-11 0 0,-2 1 0 0,1-11 1 0,-1 11-1 0,2-11 0 0,-13 12 1 0,1-12 0 0,-11 0 1 0,0 10 3 0,0-10 0 0,-11 11 0 0,1-1 1 0,-13 2 0 0,2-12 0 0,10 10-4 0,-10-10-2 0,10 0 1 0,0 0-2 0,-1 0-1 0,12 0-4 0,0 0-10 0,0 0-16 0,12 12 7 0,10-12 19 0</inkml:trace>
  <inkml:trace contextRef="#ctx0" brushRef="#br0">6110 15364 4 0,'0'0'0'0,"0"0"0"0,0-11 0 0,0 0 0 0,0 11 4 0,0 0 1 0,-11 0-3 0,11 11 0 0,0 0 0 0,0 0 0 0,11 11-1 0,0-1 1 0,-1 12 0 0,-10-22 2 0,0 11 0 0,0-12 2 0,0-10 1 0,0 0 1 0,0 0-1 0,0 0-2 0,-10 0-3 0,10-10-1 0,-11-12 0 0,11 0-2 0,-11-11 1 0,11 12-1 0,0-1 0 0,0 0-2 0,11-10-1 0,10 21 2 0,-9-11 1 0,9 11 1 0,2-11-1 0,-2 22 1 0,0 0-1 0,2 0 0 0,-12 0 1 0,-11 0 1 0,0 22 2 0,-11-11 0 0,0 11 0 0,-11-11 0 0,11-1-2 0,-1-10-1 0,3 11 0 0,9-11-2 0,21 0-7 0,-10 0 3 0,-1-11-1 0,24 11 1 0,-24 0 3 0,23 0 2 0,-22 11 1 0,0 0 1 0,-11 0 2 0,0 0 5 0,-22 11 2 0,10-1 1 0,-19 1 1 0,20-11-2 0,-12 0-3 0,2 0-6 0,9-11-2 0,3 0-7 0,-14 0-22 0,23 0-14 0,-10-11 29 0</inkml:trace>
  <inkml:trace contextRef="#ctx0" brushRef="#br0">1294 17147 8 0,'0'0'0'0,"0"0"0"0,0 0 0 0,0 0 0 0,0 0 0 0,0 0 0 0,0 0 0 0,-11 0 0 0,11 0 0 0,0 0 0 0,0-11 0 0,11 11 0 0,-11-11 0 0,0 11 0 0,0-10 0 0,0 10-8 0</inkml:trace>
  <inkml:trace contextRef="#ctx0" brushRef="#br0">4000 15733 4 0,'0'0'0'0,"0"0"0"0,-10 0 0 0,10 0 0 0,0-10 0 0,0 10 0 0,0-11 0 0,10 1 0 0,-10-13 3 0,12 12 4 0,-1 1 7 0,-11-1 2 0,11 1 0 0,-11 10-4 0,0 10 10 0,-11 11-13 0,0 1-1 0,-11 21 0 0,-1-21-1 0,3 11-2 0,8-11-3 0,2-11-2 0,10 10 0 0,-11-21 1 0,11-10-1 0,11-1 0 0,11-12 1 0,-12 2-2 0,23-11 1 0,-11-1 0 0,0 0 0 0,-12 12 0 0,12 10 1 0,-22 1 0 0,0 10 8 0,-22 10-5 0,1 11 2 0,-2 13-2 0,2-13-1 0,-11 11-2 0,20-10 0 0,-9-11-1 0,21-1-1 0,0 2-1 0,0-24-1 0,21 2 0 0,-9-1 1 0,8-11 1 0,13 0-2 0,-10 1 3 0,-12-1 0 0,-1 11 0 0,1 0 0 0,-11 11 0 0,-11 0 0 0,1 0 1 0,-24 11 0 0,24 0-2 0,-23 1 3 0,1-2 0 0,9 11-1 0,-10-9-1 0,24-2 0 0,-14 2 0 0,13-12 0 0,10 10-1 0,0-10 0 0,10 0-1 0,13-10-1 0,-2-12 0 0,23-21-4 0,-12 20 4 0,-10 2 2 0,11-12 2 0,-11 22-1 0,-12 0-1 0,-10 11 3 0,0 0 1 0,-10 11 1 0,-24 22 1 0,1-12-1 0,13 13 0 0,-13-3-2 0,11-9 1 0,11 0-3 0,11-11-1 0,0-1 0 0,11-10-1 0,-1 0 1 0,23-10-2 0,-11-1 0 0,11 1-1 0,0-12 2 0,-1 0 2 0,-10 11-1 0,-12 1 2 0,2-2 0 0,-12 12 1 0,0 0 2 0,0 12-2 0,-22-2 3 0,11 1-3 0,0-1 1 0,-10 2 1 0,10-12-2 0,0 10-1 0,11-10-1 0,-12 12-5 0,12-12-16 0,0 10-58 0,12-10 20 0,-1 0 53 0</inkml:trace>
  <inkml:trace contextRef="#ctx0" brushRef="#br0">13352 18680 255 0,'0'0'0'0,"0"-43"0"0,0 32 0 0</inkml:trace>
  <inkml:trace contextRef="#ctx0" brushRef="#br0">3554 14538 1 0,'0'0'0'0,"0"-11"1"0,0 11 14 0,0 0 0 0,0-11 5 0,0 11-1 0,0 0 2 0,12 0-7 0,-12 0-3 0,11 0-3 0,11 11-3 0,-2 10-2 0,3 1-1 0,9 0-1 0,0 0 0 0,1-1 0 0,0-10-1 0,-1 0 1 0,-9-11 1 0,-13 11-2 0,2 0 2 0,-12-11-1 0,11 0 1 0,-11 0-2 0,0 11 2 0,-11-11-3 0,11 0-6 0,0 0-14 0,0-11-19 0,-12-11-13 0,2 0 29 0,10-10 22 0</inkml:trace>
  <inkml:trace contextRef="#ctx0" brushRef="#br0">3772 14418 4 0,'0'0'8'0,"-10"0"9"0,10 11 7 0,-11 0 5 0,-1 10-2 0,-9 1-10 0,-11 22-5 0,20-12-4 0,-20 12-3 0,9-1-4 0,3-10-1 0,9-11-5 0,0-1-27 0,11-10-42 0,0 0 35 0,0-11 37 0</inkml:trace>
  <inkml:trace contextRef="#ctx0" brushRef="#br0">5783 14179 4 0,'0'0'0'0,"0"-11"1"0,0 11 3 0,0 0 6 0,12-12 5 0,-12 12-1 0,0 12-3 0,11 10 0 0,0-1-2 0,10 12 0 0,1-11-2 0,0 0-1 0,-1-1-1 0,2-10-3 0,9 0 0 0,-10 0-2 0,-11-11 1 0,-1 11 0 0,2 0-1 0,-12-1 0 0,0 1-5 0,0-11-15 0,-12 0-16 0,12 0 1 0,0 0 22 0,-10-21 10 0</inkml:trace>
  <inkml:trace contextRef="#ctx0" brushRef="#br0">5991 14156 3 0,'0'0'1'0,"0"-10"7"0,0 10 7 0,0-11 11 0,0 11-2 0,-11 0-8 0,-1 21-3 0,-9 2-5 0,-11 19-1 0,10 14-5 0,0-13-7 0,-1 11-27 0,13-10-22 0,10-1 26 0,0-21 24 0</inkml:trace>
  <inkml:trace contextRef="#ctx0" brushRef="#br0">15679 18680 255 0</inkml:trace>
  <inkml:trace contextRef="#ctx0" brushRef="#br0">6154 15320 3 0,'0'0'3'0,"-11"0"9"0,11 0 1 0,0-10-2 0,0-1 3 0,11 11 0 0,-1-22-6 0,13 11-3 0,-2-11 2 0,-10 11 1 0,11 11-2 0,-22 0-4 0,0 0 1 0,0 11 2 0,-12 11-1 0,-9 11-2 0,-11 10 2 0,10-10-3 0,-11-11-2 0,22-1 2 0,-10-10-1 0,21-11-1 0,-11 11-1 0,32-22-3 0,1-11 3 0,0 1-2 0,-1 10 2 0,23-11-1 0,-23 0 1 0,2 11 2 0,-12 1 0 0,-1 10 0 0,-10 10 3 0,-10 1 0 0,-12 11 3 0,-11 0 0 0,1 0-1 0,10-1 0 0,-1 1 1 0,13-11-5 0,-1-11-2 0,11 11 0 0,0-11 0 0,11 0-4 0,11-11 2 0,11 0-2 0,-1 0 1 0,-11 0 1 0,2 0 1 0,-2 1 2 0,-10-1 1 0,-1 11 0 0,-10 0 3 0,-10 21 1 0,-1 1-3 0,1 11-5 0,-1-11-39 0,0 10-33 0,11-21 68 0</inkml:trace>
  <inkml:trace contextRef="#ctx0" brushRef="#br0">1326 17104 7 0,'0'0'0'0,"0"0"0"0,0-11 0 0,0 11 0 0,0 0 2 0,0-11 2 0,0 11 3 0,0-11 3 0,11 11 1 0,-11-11 0 0,10 0 1 0,-10 11-1 0,0 0 2 0,0 0 16 0,0 22-19 0,-10 0-4 0,10 21-3 0,-11 1 0 0,0 10-1 0,0-9 0 0,11-14 1 0,-10 3-1 0,10-13-1 0,0-9 0 0,0-3-4 0,0-18-5 0,0-14 5 0,0-10 0 0,0 1 2 0,0 10-1 0,0 0 0 0,0-11-4 0,10 12 0 0,-10-12-1 0,11 0 4 0,0 1 1 0,10 10 2 0,-9 0 1 0,-1 11 0 0,-11 1 1 0,0 10 2 0,0 10 0 0,0 12-3 0,0 11 0 0,10-1-1 0,-10 1 0 0,11 0 0 0,0-12 1 0,11 1 0 0,-11 0 0 0,-1-11 0 0,2-11 1 0,-2 12-1 0,0-12 2 0,2 0 1 0,-12 0 3 0,0 0 0 0,0 0 2 0,-12 10 1 0,-8-10-5 0,-2 10-7 0,11 1-17 0,-1 0-62 0,2 12 20 0,-1-23 54 0</inkml:trace>
  <inkml:trace contextRef="#ctx0" brushRef="#br0">16863 18746 255 0,'0'0'0'0</inkml:trace>
  <inkml:trace contextRef="#ctx0" brushRef="#br0">13569 17626 255 0,'0'0'0'0</inkml:trace>
  <inkml:trace contextRef="#ctx0" brushRef="#br0">6512 15016 3 0,'0'0'-1'0,"0"0"2"0,-10 0 0 0,10 0 3 0,0 10 1 0,10-10 11 0,2 0-11 0,8 0-2 0,3 12-2 0,10-1-1 0,9 0 0 0,-9-1-1 0,22 1 1 0,0-1-1 0,-1-10 2 0,-1 12 1 0,13-12-2 0,-11 0-1 0,10 0 1 0,0 0-1 0,0-12 0 0,-21 2 0 0,10 10-1 0,-10-11 1 0,-11 11 0 0,-23 0 1 0,23-10-1 0,-33 10 1 0,10 0 0 0,-10 0-1 0,12 0-1 0,-12 0-8 0,0-11-1 0,0 11 5 0,11 0 6 0</inkml:trace>
  <inkml:trace contextRef="#ctx0" brushRef="#br0">7816 15070 0 0,'-9'0'0'0,"9"-10"0"0,0-1 0 0,0 0 0 0,0-1 2 0,-11 2 2 0,11-1 2 0,0 1 0 0,-12 10-1 0,12 0 1 0,0 0 0 0,-10 0 0 0,10 0 0 0,-11 0-1 0,0 21 1 0,11 1 1 0,-11 0-2 0,1 9-1 0,10 3-1 0,0 9-1 0,10-10 0 0,1 10-1 0,11-10 0 0,-12 0 0 0,22 10-1 0,-9-10 1 0,10-12-1 0,-1 1-1 0,1-11 0 0,21 11-1 0,-10-22 2 0,10 11-2 0,-10-22 1 0,-1 0 0 0,11 0 0 0,-10-22-1 0,0 12-1 0,-12-23 1 0,11 12 0 0,-20-12 2 0,9 1 0 0,-22-1 1 0,-10 11 0 0,0-10 0 0,0 10 0 0,-10 1 0 0,-13-11-1 0,-9 9-1 0,-11 3-1 0,0-3 0 0,-12 3 1 0,-21 19 0 0,0 12 0 0,-12 12-1 0,2 9 2 0,21-11 2 0,11 24-14 0,10 9-16 0,12 10 5 0,20 12 22 0</inkml:trace>
  <inkml:trace contextRef="#ctx0" brushRef="#br0">8024 15016 0 0,'0'0'0'0</inkml:trace>
  <inkml:trace contextRef="#ctx0" brushRef="#br0">8024 14983 0 0,'0'0'0'0,"11"0"0"0,-11 0 2 0,0 12 1 0,0 9-1 0,-11 1 1 0,-1 0 0 0,2 9 2 0,-1 3 1 0,0-23 0 0,1 9 0 0,-1 3-2 0,11-12-1 0,0 0-2 0,0-11-1 0,0-11 1 0,11 0-2 0,-11-12 0 0,10 3-2 0,1-13 1 0,-11 0 0 0,11 12-1 0,-11-2 0 0,10 2 2 0,-10 11 0 0,12 10 1 0,-12 0 0 0,0 10 1 0,11 11-1 0,-1-9 1 0,2 10-1 0,8-1 0 0,-8-11-1 0,9 2 1 0,2 10 0 0,-12-22 1 0,10 11-1 0,-10-11 1 0,0 0 0 0,-11 10 2 0,0-10 0 0,-11 0 1 0,0 0 0 0,1 10 1 0,-12-10 0 0,-1 12-2 0,2-12-2 0,0 0 0 0,10 0-1 0,11 0-2 0,-12 0-3 0,12 11-8 0,12-11-10 0,-12 0 8 0,20 0 12 0,-8-11 3 0</inkml:trace>
  <inkml:trace contextRef="#ctx0" brushRef="#br0">8220 14983 0 0,'0'0'0'0,"10"0"0"0,-10 0 1 0,0 0 0 0,0 0 1 0,12 12 0 0,-12 9 0 0,10 1 0 0,-10 0 0 0,0-12 0 0,10 1 3 0,-10-1-1 0,0 2 1 0,0-12-1 0,0 0 0 0,0 0 1 0,-10 0-3 0,10 0 1 0,-10 0-2 0,10-12 0 0,-12-9-1 0,12 11-1 0,0-12-1 0,-10 10 1 0,10-9-1 0,10 11 0 0,-10-12 1 0,12 10 0 0,-2 12 0 0,0-10 1 0,2 10-1 0,-1 0 1 0,-1 10 1 0,-10-10 0 0,0 22 1 0,0-10 0 0,-10 9 0 0,-1 1 1 0,-1-11-2 0,12-11 0 0,0 0-2 0,12 0 0 0,-1 0-1 0,11 0 1 0,-1-11-2 0,11 11 3 0,-9-12 0 0,-13 12 0 0,13 0 1 0,-23 12 0 0,0-1 4 0,-11 0 1 0,-11 20 4 0,-11-19 2 0,11 10-5 0,-11-11-5 0,12-1 0 0,9 0-10 0,2 2-30 0,0-12-1 0,10 0 37 0</inkml:trace>
  <inkml:trace contextRef="#ctx0" brushRef="#br0">2348 15658 4 0,'0'0'0'0,"0"0"0"0,-12 0 0 0,12 0 0 0,0 0 0 0,0-11 0 0,12 1-1 0,-12 10 2 0,0-12-1 0,11 12 0 0,-11-11 0 0,-11 11 0 0,11 0 0 0,0 0 1 0,0 0-1 0,0 0 1 0,0 0 1 0,0-11 2 0,0 11 3 0,0-11 3 0,0 11 22 0,0 0-16 0,0-11-2 0,0 11-5 0,0 0 8 0,0 0-14 0,0 11 1 0,0-11 0 0,0 11 2 0,0 0-1 0,0 0 0 0,0 11-1 0,0-1-2 0,0 1 0 0,0-10 1 0,0-2-2 0,0-10-1 0,0 0 1 0,0 0 3 0,11 0-4 0,-11-10 1 0,0-13-1 0,0 2 0 0,0 0 1 0,-11-2-2 0,11 1 1 0,0 2-1 0,0 8 1 0,-12 12-1 0,24 0 4 0,-12 12-1 0,11-3-1 0,-11 13 1 0,10 0-2 0,-10 0 2 0,12-1-1 0,-12-10 0 0,0 0 0 0,0 1-1 0,11-12 1 0,-11 0 0 0,0 0 0 0,0 0-1 0,0-23 0 0,10 2-1 0,-10 0 0 0,0-2 0 0,-10 12 0 0,-1-11 0 0,11 22-3 0,-12 0-13 0,12 11-42 0,0 11-21 0,0 11 69 0</inkml:trace>
  <inkml:trace contextRef="#ctx0" brushRef="#br0">8242 14951 0 0,'0'0'0'0,"0"0"0"0,-12-11 0 0,12 11 2 0,0 0-1 0,0 0 2 0,0 21 0 0,12 1 1 0,-2 11 2 0,-10-11 1 0,10 10 0 0,-10-11-1 0,12 2-2 0,-12-1 0 0,0-12 1 0,0 0-1 0,0 2 0 0,-12-12 0 0,2 11-1 0,0-11 0 0,-2 0 3 0,2 0-2 0,-1-23-1 0,-1 3-5 0,2-13-1 0,10-10-2 0,0-1-3 0,22-11-2 0,-1 12 2 0,11 0 2 0,1 10 4 0,0 22 0 0,-22 0 2 0,0 11 1 0,-11 11 1 0,0 0 1 0,-22 22 0 0,-11-1 3 0,12 1-1 0,-11-12-2 0,-1 1-2 0,21-10 0 0,2-2-2 0,10-10-8 0,0 0-23 0,0 0 12 0</inkml:trace>
  <inkml:trace contextRef="#ctx0" brushRef="#br0">8405 15026 0 0,'0'-10'4'0,"-12"10"6"0,12 0 4 0,0-11-2 0,0 11-3 0,12-10-2 0,-1 10-2 0,21-12-2 0,-10 2-1 0,-1 10 2 0,1 0 1 0,-12 0-2 0,2 10 2 0,-12 12 0 0,0 11 2 0,-22 10 3 0,0-10 1 0,1-1-1 0,-1-10-4 0,-1 0 0 0,14-11-4 0,9-11-2 0,9 0 0 0,14-11-1 0,-1 0 0 0,21-22-1 0,-21 23 0 0,21-12-1 0,-31 11-6 0,20-1-16 0,-21 12-30 0,-1 12 13 0,-10-1 42 0</inkml:trace>
  <inkml:trace contextRef="#ctx0" brushRef="#br0">8503 15668 1 0,'0'0'0'0,"0"-10"0"0,10-11 0 0,0 9 0 0,2-10 0 0,-1 0-1 0,0 13 1 0,-11-14 1 0,0 12 0 0,11-11 3 0,-11 11 6 0,0 11 2 0,0-11-1 0,0 11 2 0,0 0-8 0,10 0-2 0,-10 0 1 0,12 11 1 0,-2 22 0 0,12 10 0 0,-1 13 0 0,12 9 1 0,-1 10-1 0,-9 1-2 0,19 1 0 0,-9-12-2 0,0-11 1 0,-11-21-3 0,0 10 3 0,11 1 1 0,-13-1 1 0,-8-21-2 0,9 10-1 0,-9-21-2 0,-1 11-6 0,0-11-22 0,0 0-24 0,-11-11 31 0,0 0 19 0</inkml:trace>
  <inkml:trace contextRef="#ctx0" brushRef="#br0">8959 16821 3 0,'0'0'0'0,"0"-11"0"0,0-11 0 0,0 11 4 0,0 1 3 0,0-1 3 0,0 0 1 0,0 11-4 0,0 0 1 0,10 11 1 0,2 10-4 0,-12 0-3 0,11 2-2 0,0-1 1 0,0 10-1 0,9 12 0 0,-8-22 0 0,-1-1 1 0,-11-10-1 0,0 11 0 0,0-22 1 0,0 11-1 0,0-11 1 0,0-11 0 0,-11 0-1 0,-1-11 0 0,2-10 1 0,0-1-1 0,-1-32-6 0,11 10 5 0,0 23-1 0,11-11 0 0,-1 21 2 0,12-11 1 0,0 23 0 0,-11 10 1 0,-1 0 1 0,2 0-1 0,-2 21 0 0,1 1 1 0,-11-12 1 0,0 12-1 0,0-1-2 0,-11 13-1 0,1-24 1 0,10 1-2 0,0 11 2 0,-12-22 0 0,12 11-1 0,12-11 0 0,-2 11 0 0,12-11-4 0,11 0 4 0,-12 0 0 0,1 0 0 0,0 0 0 0,11 11 0 0,-13 0 0 0,-8 10 0 0,-1 12 0 0,-1-11 2 0,-20 10-1 0,-13-10 1 0,14 0 0 0,-14 0 1 0,-10-12 0 0,23 1-1 0,-12-11 0 0,1 0-2 0,9-11-2 0,12 11 0 0</inkml:trace>
  <inkml:trace contextRef="#ctx0" brushRef="#br0">1283 17202 22 0,'0'0'0'0,"0"-11"1"0,0 0-2 0,0 0 1 0,0 0 0 0,0 11 0 0,0 0 0 0,11 0-1 0,-11 0-20 0</inkml:trace>
  <inkml:trace contextRef="#ctx0" brushRef="#br0">9034 11341 5 0,'0'0'0'0,"0"-11"1"0,12 11 5 0,-12 0 5 0,11 0 0 0,-11 0-3 0,0 11 1 0,0 11-1 0,0-1-1 0,0 1 1 0,-11 11-2 0,-1-12 1 0,12 12-1 0,-10 11 1 0,0-12 0 0,10 1-1 0,-11-1-1 0,0 1 2 0,0 0-2 0,-1-12-4 0,2-10 1 0,10-11-1 0,0 10-1 0,0-10 0 0,0 0 1 0,0-10 0 0,10 10-1 0,-10-21 2 0,0 10-1 0,12-11-1 0,-12 0 1 0,0-10-1 0,0-1-1 0,0 0-1 0,0 1-2 0,0-11 2 0,11 9 2 0,0 3 0 0,10 8 0 0,-21 1 1 0,10 2-1 0,2 8 1 0,-1 12 1 0,-11 0 1 0,11 22 2 0,0-1-2 0,-1 13 0 0,2-3-1 0,-2 13-1 0,-10-23 1 0,11 13-3 0,11-13 1 0,0 1 0 0,-11 0 0 0,10-1 0 0,0-11 1 0,-9 2-2 0,-1-1 1 0,-11-11 0 0,0 11 0 0,0-11 2 0,-11 11 0 0,-11 0-1 0,0-11-1 0,1 11 0 0,-12-11 0 0,11 10 1 0,0-20 0 0,12-1-9 0,-1 0-22 0,0-11-45 0,0 22 31 0,11 0 41 0</inkml:trace>
  <inkml:trace contextRef="#ctx0" brushRef="#br0">10752 11395 6 0,'0'-11'0'0,"0"11"3"0,0-11 7 0,0 11 1 0,0 0 13 0,0 0-12 0,0 0-2 0,0 11-2 0,0 11-4 0,12-10 0 0,-12 19 0 0,0 3 0 0,0-3 0 0,11 13-2 0,-11 0-1 0,0-2-1 0,10 3 1 0,-10-13-1 0,0-11 1 0,0 2-1 0,0-12 1 0,12-11 0 0,-12 11 0 0,0-22 1 0,-12 0-7 0,12-12-6 0,-10 13-12 0,10-11-5 0,-11-12 1 0,-1-1 13 0,2 3 13 0,10 20-4 0</inkml:trace>
  <inkml:trace contextRef="#ctx0" brushRef="#br0">10677 11418 6 0,'0'0'0'0,"0"-12"-1"0,0 1 3 0,0 11 5 0,0-11 7 0,0 11 4 0,0-11 0 0,0 11-6 0,10-10-4 0,35 0 3 0,-13-2-10 0,1 12 0 0,-1-11-1 0,12 11 1 0,-22 0 0 0,-1 11 1 0,-21 1 2 0,11 19 1 0,-43 13 3 0,-1-1-6 0,11-31 1 0,11 9-2 0,1-11-1 0,10-10-1 0,0 12 1 0,0-12-2 0,10 11 0 0,1-11-1 0,-1 0 0 0,13 0-1 0,-1 0-7 0,10 0-3 0,11 11 7 0,-11-11 6 0,-9 10 0 0,-1 11 1 0,-11 2 1 0,-11-1 4 0,-11 10 4 0,-1-10 2 0,-9 0 1 0,-11 10-1 0,-1-10-1 0,0 0 3 0,12-11 1 0,-1-11-7 0,-11-11-2 0,12 0-3 0,-1 0-4 0,0-11-16 0,11 11-45 0,-1-21-16 0,2 21 66 0</inkml:trace>
  <inkml:trace contextRef="#ctx0" brushRef="#br0">1652 16745 11 0,'-12'11'0'0,"3"10"0"0,-2 12 0 0,-11-11 3 0,22-11 1 0,-11 0 0 0,11-11 0 0,0 0 5 0,0-11-5 0,11-11-3 0,11-1 1 0,-11 2 0 0,21-11-2 0,-22 10 0 0,13-11 1 0,-1 1 0 0,-2-12 2 0,3 12-1 0,-1-12 2 0,-12 13-1 0,23 8-2 0,-33 1 1 0,0 11-2 0,11 0 0 0,-11 11 0 0,-11 11 2 0,11 0-2 0,-11-11 0 0,11 11 0 0,0-11 0 0,0 11 0 0,0-11 0 0,0 0 0 0,0 0 0 0,0 0 0 0,0 0 0 0,0 11 0 0,0-11 0 0,11 0 1 0,-11 0 0 0,0 0 1 0,11 0 0 0,0 0-1 0,-1 0 0 0,-10 0 1 0,12 12-2 0,-1-2 1 0,-1 11 0 0,1 13 1 0,10-13-2 0,-9 0 2 0,-1 2-1 0,-1-13 1 0,2 1 0 0,-1-11 0 0,-2 10 2 0,-9-10-1 0,12-10 0 0,-12 10-1 0,0-11 0 0,0 11 1 0,0 0-1 0,0-10-1 0,0 10 0 0,0 0-1 0,-12 0 1 0,12 0-1 0,0 10 0 0,-9-10 0 0,9 0 1 0,-11 11-1 0,-1-11 0 0,-9 10 0 0,9 2 0 0,-9 10 0 0,0-1 0 0,-2 1 0 0,-9 10 0 0,11-11 0 0,-1 2 1 0,0-1 0 0,-1-2-1 0,13 3 0 0,-11-12 0 0,21-11 1 0,-11 11-2 0,22-22 1 0,-11 0 0 0,21 11 0 0,-11-11 0 0,2-1-1 0,-1 12 1 0,0-9 0 0,-11 9 0 0,0 0 0 0,-11 0 2 0,0 0 0 0,-1 0 0 0,2-11 1 0,-11-11 1 0,-1-1-1 0,0 2-1 0,-1 11-1 0,3-12 0 0,-2 10-2 0,11 2 0 0,11-1-9 0,-12 11-19 0,24 11-22 0,9 11 13 0</inkml:trace>
  <inkml:trace contextRef="#ctx0" brushRef="#br0">12307 11483 5 0,'12'0'1'0,"-12"0"-1"0,0 0 0 0,0-12 0 0,0 12 0 0,0 0 1 0,11 0 0 0,-11 12 2 0,0-2-2 0,-11 1 2 0,11-1 0 0,-12 13 0 0,12-2-1 0,-10 0-1 0,-1 2-1 0,11-1 0 0,-11-2 0 0,1-8 0 0,10 10 1 0,-11-22 0 0,11 11 1 0,0-11 0 0,0 0-1 0,0 0 0 0,0 0 0 0,11 0-1 0,-11-11 1 0,10-11-1 0,-10 0 0 0,11 1 0 0,0-1 0 0,-1 0-1 0,2-10 0 0,-12 9 1 0,0 13 0 0,0-11 0 0,11 9 0 0,-11 1 1 0,0 11 0 0,0-11 0 0,0 11-1 0,0 0 0 0,0 11 0 0,0 0 0 0,10 11 0 0,2-11 0 0,-1 11 0 0,-2-11 0 0,3 10 1 0,-1-10 2 0,-1-11 1 0,-10 10-2 0,12 2 0 0,-12-12 0 0,0 11 0 0,0-11 0 0,0 0 1 0,-12 11-1 0,-9-11-1 0,9 0 2 0,3 0 0 0,-2 0 0 0,-1 0-1 0,2 0-1 0,-1 0-1 0,-1-11 0 0,12 11-2 0,0 0-3 0,12 0-37 0,-12 0 26 0,11 0 10 0</inkml:trace>
  <inkml:trace contextRef="#ctx0" brushRef="#br0">12470 11460 6 0,'0'0'0'0,"0"-11"1"0,0 1 2 0,0-1 2 0,0 11 1 0,0-10-1 0,12 10-1 0,-12 0 4 0,11 10-5 0,-11 1-1 0,10-1 0 0,2 12 0 0,-12-10-1 0,11-2 0 0,-11 1-1 0,10-1 1 0,-10-10 0 0,0 12-1 0,0-12 2 0,0 0-1 0,-10 0 1 0,-1 0-1 0,11-12 1 0,-12 12-1 0,2-21 1 0,-1 11-1 0,-1-13 0 0,12 2 0 0,-10 0 0 0,10-2-1 0,0 1 1 0,0 2-2 0,10 8 1 0,2 1-1 0,9 0 0 0,2-11 0 0,-13 22 1 0,22 0-1 0,-20 0 1 0,-1 11-1 0,-1 0 1 0,-10 11 2 0,-21-10 0 0,-1 19-1 0,0-9 0 0,1-10-1 0,9 9 0 0,2-11 0 0,10-10-1 0,-11 11-3 0,11-11-7 0,11-11-5 0,-1 11-3 0,13-10 9 0,-13-1 9 0,-10 11-4 0</inkml:trace>
  <inkml:trace contextRef="#ctx0" brushRef="#br0">12656 11483 5 0,'0'-12'1'0,"0"12"4"0,0-11 1 0,10 11-1 0,-10 0 2 0,12 0 3 0,-12 0-1 0,0 11-1 0,10 1 0 0,2-2-3 0,-12 1-3 0,0 11 0 0,10-11-1 0,1 0-1 0,-11-1 1 0,11 1-5 0,-11-11-28 0,11 10-2 0,-11-10 29 0</inkml:trace>
  <inkml:trace contextRef="#ctx0" brushRef="#br0">2761 15777 6 0,'-11'0'0'0,"11"-22"1"0,0 22 0 0,0 0-1 0,11 12 0 0,-11 9 1 0,0 12 1 0,0-12-1 0,11 0 2 0,-1 2-1 0,-10-1 0 0,12-12 0 0,-12 23 0 0,0-23 0 0,11 13-1 0,-11-12-1 0,0 10 1 0,0-11-1 0,0-10 1 0,0 12-1 0,0-12 0 0,10-12-8 0,-10-9-4 0,0 0 4 0</inkml:trace>
  <inkml:trace contextRef="#ctx0" brushRef="#br0">2782 15712 6 0,'0'-10'0'0,"0"10"1"0,-10-23 2 0,10 23 1 0,10 0-1 0,-10-11-1 0,0 11 0 0,12 11-1 0,9-11 0 0,2 0 0 0,9 0 0 0,1-11-1 0,-1 1 1 0,11-1-1 0,-10-11 1 0,11 11-2 0,-1 0 1 0,-10 0 0 0,-1 11-1 0,1-11 1 0,-11 11 0 0,-12 0 0 0,-10 0 0 0,0 11 1 0,0-11-1 0,-10 0 0 0,-1 0 1 0,11 0-1 0,-11 11 0 0,11-11 0 0,-11 0 1 0,11 0-1 0,0 11 1 0,0-11-1 0,0 11 0 0,11 11 0 0,-11-11 0 0,11 10 0 0,0 12 0 0,-1-12 1 0,2 13-1 0,9-3 1 0,-10-8-1 0,0 9 0 0,-1 1 1 0,2-11-1 0,-12 0 0 0,11-1 1 0,-11-11 0 0,0 2 0 0,0-1 1 0,0-11-1 0,0 0 3 0,0 0 3 0,0-11-5 0,-11-1 0 0,-1 2 0 0,-9-1-1 0,-11 11-1 0,-1 0 0 0,-11 0 0 0,-11 11 0 0,-10-1 0 0,-10 13-1 0,-1 9 0 0,-1-10 1 0,-21 0-2 0,34 0 0 0,20-1-1 0,12-10-3 0,-1 0-5 0,21 0-3 0,2 0 6 0,-1 0 7 0,11-11-6 0</inkml:trace>
  <inkml:trace contextRef="#ctx0" brushRef="#br0">12818 12689 5 0,'0'0'1'0,"-10"0"0"0,-1 0 1 0,11 0-1 0,0 11-1 0,11-11-1 0,-11 0 0 0,0 0 1 0,10 11-1 0,-10-11-1 0,23 0-3 0</inkml:trace>
  <inkml:trace contextRef="#ctx0" brushRef="#br0">16385 11341 5 0,'0'0'0'0,"0"-11"-1"0,0 11 1 0,-10 0 1 0,20 11-1 0,-10-11 1 0,0 0 1 0,12 0 1 0,-12 12 0 0,0-2-1 0,10-10 1 0,0 10-1 0,2 12-1 0,-1-11 0 0,-1 11-1 0,13-1 0 0,-2-10-1 0,0 12 1 0,2-13 1 0,-13 11 1 0,12-9-1 0,-12-1 2 0,13 0 0 0,-13-1-2 0,2-10 0 0,-1 11 0 0,-11-11-1 0,0 0 1 0,0 0-1 0,0 0-2 0,0 0 0 0,-11 0-5 0,11 10-2 0,-12-10-1 0,2-10 8 0,10 10-2 0</inkml:trace>
  <inkml:trace contextRef="#ctx0" brushRef="#br0">16548 11341 5 0,'0'0'0'0,"0"-11"0"0,12 11 0 0,-12 0 2 0,0-11 2 0,0 22 47 0,-12 0-41 0,12 1 1 0,-10 8-1 0,-1 13-1 0,-22 0-5 0,12-1-1 0,-2 11-1 0,-10-9-2 0,23-24-10 0,10 1-54 0,0-11 27 0</inkml:trace>
  <inkml:trace contextRef="#ctx0" brushRef="#br0">2174 15733 12 0,'0'0'0'0,"0"0"0"0,0 12 0 0,0-12 0 0,0 0 0 0,0 0 0 0,0 10 0 0,0-10 0 0,-11 0 0 0,11 0 0 0,0 0 0 0,0 0 0 0,0 0 0 0,11 0 0 0,-11 0 0 0,0 0 0 0,0 0 0 0,0 0 0 0,0 0 0 0,0 0 0 0,0 0 0 0,0 12 0 0,0-12 0 0,0 0 0 0,-11 0 0 0,11-12 0 0,0 12 0 0,0 0 0 0,0 0 0 0,0 0 0 0,11 12 0 0,-11-12 0 0,0 0 0 0,0 0 0 0,0 0 0 0,0 0 0 0,-11 0 0 0,11 10 0 0,0-10 0 0,0 0 0 0,0 11 0 0,11-11 0 0,-11 0 0 0,0 0 0 0,0 0 0 0,10 0 0 0,-10 0 0 0,0 0 0 0,0 0-12 0</inkml:trace>
  <inkml:trace contextRef="#ctx0" brushRef="#br0">3706 15364 8 0,'-9'0'2'0,"9"0"-2"0,0 0 0 0,-11 11 0 0,11-11 0 0,0 11 0 0,0-11-1 0,0 0-8 0</inkml:trace>
  <inkml:trace contextRef="#ctx0" brushRef="#br0">3718 15331 9 0,'0'-11'0'0,"-12"-10"0"0,12 21 0 0,0 0 0 0,0 0 0 0,0 11 0 0,0-1 0 0,0 1-9 0</inkml:trace>
  <inkml:trace contextRef="#ctx0" brushRef="#br0">3729 15310 9 0,'0'-11'0'0,"0"-11"0"0,-11 11 0 0,11 11 0 0,0 0 0 0,0 11 0 0,0 0-9 0</inkml:trace>
  <inkml:trace contextRef="#ctx0" brushRef="#br0">3739 15288 8 0,'-10'-44'1'0,"-1"23"-1"0,11 21 0 0,0 0 0 0,0 10 0 0,0 12 0 0,0 0 0 0,-12 0 0 0,12-11 0 0,-9-11 0 0,9 0 0 0,-11 0 0 0,11 0 0 0,-12 0 0 0,12 0 0 0,-10 0 0 0,10 0 0 0,-11 10 0 0,0-10 0 0,0 0 0 0,-1 0 0 0,-8 11 0 0,9 0 0 0,0 11 0 0,11 0-9 0</inkml:trace>
  <inkml:trace contextRef="#ctx0" brushRef="#br0">5806 14244 5 0,'0'0'0'0,"0"-23"0"0,0 13 0 0,11 10 0 0,-22-10 1 0,11-1 3 0,0 11 1 0,0-11 2 0,-11 11 2 0,11-11 0 0,0-1 1 0,0 12 2 0,0 0 1 0,0 0-3 0,-12 0-5 0,24 12-1 0,-12 10-1 0,22-1 0 0,-11 23-2 0,21-1-1 0,-21-10-1 0,21 10 0 0,-9-10 1 0,9-11 0 0,-10-11 1 0,-11 0 1 0,-1-1 1 0,2-10 1 0,-2 0 0 0,0 0 2 0,-10-10-4 0,0-1 0 0,0-11-1 0,-10 11-4 0,0-11-19 0,10 1-26 0,0-1 5 0,0-11 35 0</inkml:trace>
  <inkml:trace contextRef="#ctx0" brushRef="#br0">6033 14135 7 0,'0'0'3'0,"0"-10"3"0,12-1 1 0,-12 11 10 0,11 0 6 0,-11 11 6 0,0 10-19 0,-11 23-1 0,-1 21-3 0,2-22-2 0,0 23-1 0,10-12 1 0,-12 0 2 0,2 1-2 0,-1-12-2 0,11 1 1 0,-12-12 0 0,12-10-2 0,0-11 1 0,-10 0-1 0,10-11 0 0,0-11 3 0,-11-11-5 0,11-21 0 0,11-12-1 0,-1-10-1 0,2 0-2 0,-1-22-1 0,-1 11 2 0,2 0 2 0,8 21 1 0,-20 23 1 0,12 10 0 0,-12 22 0 0,-12 0 1 0,12 10-1 0,0 24 2 0,-10 20 1 0,0 11-1 0,10-11-1 0,-12 12 2 0,2-12-1 0,-1 0 0 0,11-10 0 0,-12-12-1 0,12-10-2 0,0-11 0 0,12 0-11 0,-1-22-33 0,11-11-22 0,-12-21 44 0</inkml:trace>
  <inkml:trace contextRef="#ctx0" brushRef="#br0">12493 11776 5 0,'0'0'0'0,"0"0"1"0,-11 0-1 0,11 0 0 0,0 0 0 0,0 0 2 0,0 0 2 0,0-11 1 0,0 11 3 0,0 0 1 0,11 0 10 0,-11 11-17 0,0 0 0 0,10 0 1 0,2 10-1 0,-1-10 0 0,-1 11-1 0,12-11 0 0,-12 0 0 0,2 0 0 0,-1-11 0 0,-1 10 0 0,2-10 0 0,-12 11 0 0,10-11-1 0,-10 11 1 0,0-11-1 0,0 0 0 0,10 0 0 0,-20 0-2 0,10 0-12 0,0 0-19 0,-10-11 15 0,10 11 12 0</inkml:trace>
  <inkml:trace contextRef="#ctx0" brushRef="#br0">12591 11742 6 0,'10'0'0'0,"-10"0"0"0,0 0 1 0,0 12 32 0,-10-1-21 0,10 0-2 0,-23 11 0 0,13-1 2 0,-22 12-4 0,9 0-2 0,2 10-4 0,-1-10-1 0,-10-1-1 0,9-10-1 0,13 0-5 0,10-22-26 0,10 0-14 0,2-22 30 0</inkml:trace>
  <inkml:trace contextRef="#ctx0" brushRef="#br0">16734 11602 4 0,'0'0'0'0,"0"0"0"0,-11 0 0 0,11 11 0 0,0-11 2 0,0 11 2 0,-12-11 3 0,12 10-1 0,-10-10-1 0,10 10-1 0,0 2-3 0,-11-12-1 0,11 0-1 0,0 11 0 0,0-11-3 0,-12 0-7 0,12 0-1 0,0 0 8 0</inkml:trace>
  <inkml:trace contextRef="#ctx0" brushRef="#br0">16494 11700 5 0,'0'0'0'0,"0"0"1"0,0-11 7 0,0 11-4 0,0-11 6 0,0 11 31 0,0 11-28 0,11 0-6 0,-1 0-1 0,2 10 0 0,9 1-1 0,-9-11 2 0,8 11 0 0,3-2-1 0,-13-8 1 0,2 10-1 0,-1-22-1 0,-1 11 0 0,1 0-2 0,0-11-1 0,-11 11 1 0,10-11-3 0,-10 0 0 0,0 0 1 0,0 0-2 0,0 0-2 0,-10-11-8 0,10 11-14 0,-11-11-12 0,-10 0-14 0,10 11 24 0,-11-11 24 0</inkml:trace>
  <inkml:trace contextRef="#ctx0" brushRef="#br0">16723 11678 4 0,'0'0'0'0,"11"-11"0"0,-11 0 2 0,0-1 2 0,9 12 1 0,-9 0 11 0,-9 12-5 0,9-1 0 0,-11 11 1 0,-1 0 0 0,-9 9 0 0,-1 14 1 0,0 9-4 0,1-10-4 0,9-1-3 0,-9 0-2 0,9 1-1 0,-8-22 0 0,20-1-1 0,-12-10-2 0,12 0-15 0,12-33-60 0,-2 1 69 0,0-1 8 0</inkml:trace>
  <inkml:trace contextRef="#ctx0" brushRef="#br0">4859 15538 5 0,'0'0'0'0,"0"-22"0"0,0 0 0 0,0 1 1 0,0 10 3 0,12-11 1 0,-12 11 2 0,11 0 0 0,-11 11-2 0,11 0-2 0,-11 0 1 0,10 11-2 0,-10 11 1 0,0 11-2 0,11-1 0 0,-11-10 0 0,0 12 0 0,0-14 0 0,0-9-2 0,0 0 1 0,0 0 0 0,10-11-1 0,-10 0-3 0,12-11-9 0,-12 0-8 0,0-20 15 0,0 8 1 0</inkml:trace>
  <inkml:trace contextRef="#ctx0" brushRef="#br0">4893 15342 5 0,'0'0'0'0,"0"0"1"0,0 0 8 0,0 0-1 0,10 0-3 0,11 11-2 0,2-11-1 0,-1 11 0 0,10-11 0 0,-10 0-2 0,-11 0 0 0,31 0 0 0,-9-11 1 0,12 0 0 0,-2 0 0 0,0-10-1 0,-11 10 1 0,-9 0 0 0,10 0 0 0,-24 11 2 0,-9 0 0 0,0 0 7 0,0 0-7 0,-9 11-1 0,9-11-3 0,0 11 2 0,0-11-1 0,0 11 0 0,9-1 0 0,-9 1 0 0,0 0 0 0,12 11 1 0,-12-11-1 0,11 11 0 0,-1-1 0 0,2 12-1 0,-1-11 1 0,11 10-1 0,-1-10 1 0,0 0 0 0,-9-11 0 0,-1 10 0 0,-11-10 1 0,0 0 0 0,0-11 1 0,0 11 3 0,0 0 0 0,-11 1-1 0,-11-2 3 0,-10-10 3 0,10 0 5 0,-34 0 1 0,14-10-8 0,-13-2-2 0,1-21-3 0,10 22-3 0,1-10 0 0,11 10-2 0,9 11-14 0,2 23-36 0,10-3-12 0,11 13 52 0</inkml:trace>
  <inkml:trace contextRef="#ctx0" brushRef="#br0">6904 14472 0 0,'0'0'0'0,"0"-11"0"0,-12 11 0 0,12-10 0 0,0 10 0 0,-10 10 1 0,10 1 0 0,0 11 0 0,0 0 0 0,0 0 1 0,0 10 0 0,-10 12 0 0,10-23-1 0,0 23 1 0,-12-22-1 0,12-11 0 0,0-1 0 0,0 1-1 0,12-11 0 0,-12 0 1 0,10-21 0 0,-10 10-2 0,10-11 1 0,-10-11 0 0,12 1-1 0,-12 10 1 0,0-11-1 0,0 12 1 0,11-1 0 0,-11 11-1 0,10 0 1 0,-10 11 0 0,12-11-1 0,-1 11 1 0,-11 0 0 0,10 0 0 0,1 11 0 0,10 0 0 0,-9 0 0 0,9 0 0 0,-9 10 0 0,8-10 0 0,13 11 0 0,-10-22 0 0,19 11 0 0,-19-11 0 0,-1 11 1 0,-12-11-1 0,0 0 1 0,2 0 0 0,-12 0-1 0,11 11 1 0,-11-11 0 0,0 11 0 0,0-11 1 0,0 10 0 0,-11-10 0 0,11 0 0 0,0 0 0 0,0 11 0 0,-12-11-2 0,12 0 0 0,0 0 1 0,0 11-2 0,0-11 2 0,0 0-2 0,0 11 2 0,0 0-1 0,0 0 0 0,12 0 0 0,-12 0 0 0,0-1 1 0,0 12 0 0,0 0 0 0,-12-11 0 0,12 12-1 0,0-3 1 0,0-9 0 0,0 0-1 0,0-11 0 0,0 11 1 0,0-22 8 0,0 11-7 0,0-11 0 0,0 11-1 0,0-11 0 0,-10 0 1 0,10 2 1 0,-10-3 1 0,-23 1 0 0,0 0 3 0,-11 11 0 0,-9-11 0 0,-2 11 0 0,-21 11-1 0,22 0-3 0,-1-11 0 0,12 0-4 0,21-11-24 0,22-11-39 0,10-21 47 0</inkml:trace>
  <inkml:trace contextRef="#ctx0" brushRef="#br0">12470 12493 6 0,'0'0'0'0,"0"0"-1"0,0-10 1 0,-10-12 3 0,10 10 4 0,0 12 6 0,0-10 5 0,0-1 2 0,0 11 10 0,0 0-26 0,10 0 1 0,2 11 0 0,-1-1 0 0,-1 24-1 0,13-13 1 0,-13 1-2 0,1 0 0 0,0 0-3 0,11-13 1 0,-11 14-1 0,-1-23 0 0,2 11 1 0,-12-11-1 0,10 0-1 0,-10 0-1 0,0 11-13 0,-10-11 0 0,10-11-15 0,0 11-11 0,0-22 18 0,10 10 23 0,-10 3-5 0</inkml:trace>
  <inkml:trace contextRef="#ctx0" brushRef="#br0">12688 12374 5 0,'0'0'0'0,"0"0"0"0,0 0 0 0,0 0 2 0,0-11 3 0,0 11 2 0,12 0 3 0,-12 0 4 0,0 11 2 0,0-1 0 0,0 12-4 0,0 0-1 0,0-1-1 0,-12 13 0 0,-10 9-2 0,1 1-4 0,-1-1 0 0,-10 11-1 0,9-10-2 0,2-12 0 0,10 1-2 0,11-11-4 0,0-11-9 0,0-11-15 0,22-11-27 0,-12 0 28 0,13-22 22 0</inkml:trace>
  <inkml:trace contextRef="#ctx0" brushRef="#br0">16385 12472 1 0,'0'0'0'0,"0"-11"0"0,0-1 0 0,0 12 0 0,0-10 0 0,0 10 0 0,12-11 1 0,-12 11 3 0,10 0 1 0,-10-10 1 0,10 10 1 0,2 0 1 0,-1 0 0 0,-11 0 1 0,0 10 0 0,0 11-1 0,-11 23-3 0,-11-11-2 0,12 0-1 0,-12 10-3 0,11-10 0 0,11-1-1 0,-11-10 1 0,11-11 1 0,0-11 0 0,0 0 0 0,11 0-1 0,-11 0 1 0,0 0 0 0,11-22 0 0,-1 1-1 0,-10-1-1 0,22-11-1 0,-12 1 1 0,13-12 0 0,-23 1 1 0,10 21 2 0,13-11 0 0,-23 23-1 0,10 10 1 0,-10 0 0 0,0 0-1 0,0 10 0 0,0 11-1 0,11 13 1 0,0-13-2 0,-11 12 2 0,22-11 0 0,-1-2-1 0,-9-8 1 0,8 10 2 0,-20-11-1 0,12-11 2 0,-12 11 2 0,0-11 0 0,-12 0-2 0,-8 11 0 0,-2 0 0 0,-11 10-2 0,1-10-1 0,9 0 0 0,-10 0 0 0,13 0 0 0,8-11-1 0,2 11-1 0,10-11-5 0,10-11-56 0,2 0 51 0,20-11 12 0</inkml:trace>
  <inkml:trace contextRef="#ctx0" brushRef="#br0">16603 12483 1 0,'-11'0'0'0,"11"-11"1"0,0 0 3 0,0-1 7 0,0 12 2 0,11-10-3 0,-1 10-1 0,-10 10-4 0,23 2-1 0,-13 10-1 0,-10-1-1 0,11 1 0 0,0 11-1 0,-11-22 1 0,0 10 0 0,0-10 1 0,0 0 3 0,0 0-1 0,-11-11 0 0,11 0-2 0,-11-11-1 0,11-11 0 0,-10 1 0 0,10-12-1 0,0 0 1 0,-11-10-1 0,11 10 1 0,0 1 0 0,0 10 0 0,0 1-2 0,11 9 0 0,-1 1 1 0,1 0 0 0,10 11-1 0,-9 0 0 0,-1 0-1 0,-11 11 1 0,0 12 1 0,0-2 1 0,-23 1-2 0,2 10 0 0,-11-11-1 0,20 2-1 0,2-12-8 0,-1-1-28 0,11 1-14 0,11-11 43 0,-1-11 9 0</inkml:trace>
  <inkml:trace contextRef="#ctx0" brushRef="#br0">16743 12548 1 0,'0'0'0'0,"0"-11"0"0,12 0 0 0,-12 11 4 0,11-12 2 0,-1 12 4 0,2 0 0 0,-12 0 0 0,11 0-1 0,0 0-5 0,10 0 1 0,-21 12-1 0,0-1 2 0,0 11 0 0,-10-2-2 0,-1 3 0 0,-23 21 0 0,24-23 0 0,-13-10-3 0,23 11-1 0,0-11 0 0,0 0 0 0,12-11-1 0,21 0 2 0,10 0-1 0,-11-22-5 0,23 11-19 0,-22-11-28 0,0 12 41 0,-23 10 11 0</inkml:trace>
  <inkml:trace contextRef="#ctx0" brushRef="#br0">12753 12722 6 0,'0'0'-1'0,"12"-22"2"0,-12 22 0 0,11-11 5 0,-11 0 4 0,0 11 5 0,0 0 0 0,0 0 20 0,0 11-25 0,0 0-4 0,0 11 0 0,-11 10-1 0,-1 1-3 0,2 0 0 0,-12-1-2 0,11 1 0 0,1-1 0 0,-2-10-1 0,12-11 1 0,0 0-1 0,0-11 0 0,0-11-3 0,12 11 1 0,-2-22 1 0,-10 1-1 0,11-12 2 0,-11 11 0 0,11-10 0 0,-11-1-1 0,11 11 2 0,-11 0 0 0,10 22 0 0,-10-10-1 0,0 10 0 0,12 0 0 0,-1 21 1 0,-11 1 0 0,21 0 0 0,-10 10 0 0,-1-10-1 0,2 0 1 0,9-11 0 0,-9 0 1 0,-12 0-1 0,11-1 2 0,-11-10 2 0,0 0 1 0,-11 11-2 0,-11-11 0 0,11 0 1 0,-11 0-2 0,0 0-1 0,12 0-1 0,-13 0 0 0,13 0-1 0,10 0-4 0,0 0-15 0,0 11-24 0,10-11 3 0,13 11 32 0</inkml:trace>
  <inkml:trace contextRef="#ctx0" brushRef="#br0">12949 12733 6 0,'0'-11'0'0,"12"0"1"0,-12 0 3 0,0 0 3 0,0 11 1 0,10 0 0 0,-10 0-1 0,0 11 2 0,0 11-5 0,0 10-2 0,0 1 0 0,0-11-1 0,0 10 0 0,0-21 1 0,10 0 3 0,-10 0 4 0,0-11-2 0,0 0 9 0,0-11-10 0,0-11 0 0,-10 1-4 0,0-1-2 0,-12 0 0 0,22-11-1 0,-11 1-1 0,11 10 0 0,0 0-1 0,11 1-2 0,-1 10 1 0,12 0 1 0,0 11 0 0,-1 0-3 0,2 0 2 0,-13 0 1 0,1 22 2 0,0-11 1 0,-22 10 1 0,0 1 1 0,-10 11 0 0,-1-12 0 0,-1 1-3 0,13-11-6 0,10-11-34 0,10 0 14 0,2 0 20 0</inkml:trace>
  <inkml:trace contextRef="#ctx0" brushRef="#br0">13069 12798 6 0,'0'0'0'0,"0"0"0"0,10-11-1 0,2 11 2 0,-1 0 1 0,0-11 4 0,0 11 4 0,-11 0 1 0,10 11 0 0,-10 0 0 0,0 11 5 0,-10 10-2 0,-1-10 0 0,0 0-3 0,-12-1-3 0,23 1-4 0,0-11-3 0,0-11 0 0,23 11 0 0,-12-11 0 0,10-11-4 0,12 0-9 0,-11 0-19 0,11 0-17 0,-23 1 20 0,1 10 22 0</inkml:trace>
  <inkml:trace contextRef="#ctx0" brushRef="#br0">8904 15614 0 0,'0'-11'0'0,"-10"11"0"0,10-11 1 0,0 11-1 0,0 0 1 0,0 0 0 0,0 0 1 0,10 0 1 0,2 0 1 0,-1 22 2 0,-2 1-2 0,3 19-1 0,-12 2 0 0,11 0-2 0,11-13 1 0,-11 13-2 0,-11 0 1 0,11-22-1 0,0 10 1 0,9 1 0 0,-8-22-1 0,-12 10 1 0,11-10-1 0,-11-1 1 0,0-10-1 0,11 0 1 0,-11 12-1 0,0-24 0 0,0 12 0 0,0 0 1 0,0-10-1 0,0 10 1 0,-11 0 0 0,11 0 0 0,0 0 0 0,0 0-1 0,0 0 1 0,11 0-1 0,-11 0 0 0,11 0 0 0,-1 0 0 0,2 0 0 0,9 0 1 0,1 0-2 0,0-11 2 0,10 11-1 0,1 0 0 0,-12 0 0 0,2-10 1 0,-2 10-1 0,-10 0 0 0,-11 0 1 0,0 0 0 0,0 0 4 0,0-11-1 0,-11 11 1 0,11 0-2 0,0 0 0 0,0-11 0 0,-12 11-2 0,12 0 0 0,0-12-2 0,0 2 2 0,-9-11-1 0,9-1 0 0,0-11 1 0,-11 0-1 0,-11-11 0 0,11 1 0 0,-22-10 0 0,1-2-1 0,-1 11 1 0,11 1-1 0,0 10 0 0,12 0 0 0,-12 23 0 0,11-12 0 0,-1 11 0 0,12 0-2 0,0 11 3 0,0 0-2 0,12 0 3 0,-12 0-1 0,11 11 0 0,-11-11 0 0,11 11 1 0,-11-11-1 0,0 11 1 0,0 0 0 0,-11-1 1 0,0 1 0 0,-1 0 1 0,2-11 2 0,0 11-1 0,-1-11 1 0,-11 0-2 0,0 0-2 0,-10 0-1 0,9 11-5 0,13 0-23 0,-1 0-24 0,11 10 47 0</inkml:trace>
  <inkml:trace contextRef="#ctx0" brushRef="#br0">17658 9035 7 0,'-11'0'0'0,"-1"0"1"0,12 0 2 0,-10 0-1 0,10 0-2 0,10 12 1 0,2-12 0 0,21 0 0 0,-13-12 2 0,25 12 1 0,-2-10 2 0,22-1-1 0,12-11-1 0,-1 11 0 0,11-10 0 0,11 10-2 0,-23-1-1 0,13 12-1 0,-13-10-1 0,2-1 1 0,-1 11 1 0,-11-10-1 0,0 10 0 0,-33 0 1 0,1 0-2 0,-21-12 2 0,-1 12-4 0,-11 12-4 0,0-12-7 0,-11 10-2 0,-11 1 12 0,11-11-2 0</inkml:trace>
  <inkml:trace contextRef="#ctx0" brushRef="#br0">19724 9144 7 0,'0'0'0'0,"10"0"0"0,22-10 1 0,1-1 2 0,11-12 0 0,10 13 0 0,12-11 0 0,20-1 4 0,-9 0 4 0,9 11-2 0,-9 1-3 0,21-2 0 0,-45 12-1 0,14-11-3 0,-24 11-2 0,11 0 1 0,-21 0-1 0,11 0 0 0,-12 0 0 0,1 0-1 0,-11 0-3 0,10 0-17 0,-21 0-9 0,-11 11 19 0</inkml:trace>
  <inkml:trace contextRef="#ctx0" brushRef="#br0">7914 13091 0 0,'0'0'0'0,"0"-10"0"0,-10-1 0 0,10 1 0 0,0-2 0 0,0 12 0 0,-22-11 0 0,12 0 0 0,-1-11 0 0,-11 1 1 0,11 10 1 0,-10-11-1 0,-2 0 0 0,2 1-1 0,-1-1 0 0,-10 0 0 0,-13 11 0 0,3 0-1 0,-14 0 1 0,3 1 1 0,-1 10-1 0,-12-11 1 0,23 0-1 0,-11 11 1 0,-1-11-1 0,1 11 1 0,-12-11-1 0,12 11 1 0,0 0-1 0,-11 0 0 0,9 0 0 0,-9 0 1 0,12 11 0 0,9-11 0 0,-11 0-1 0,12 11 1 0,0 0-1 0,-2 0 0 0,-8-1-1 0,8 12 0 0,-8 11 1 0,-1-11 0 0,21-12 0 0,0 12 0 0,1 0 0 0,-1 0 0 0,1-1 0 0,10 1 0 0,-11 12 0 0,11-3 0 0,1 3 0 0,-1 9 0 0,-1 12 0 0,13-24-1 0,0 13 1 0,10-11 0 0,0-1 0 0,0 12 0 0,10-2 0 0,0 3 0 0,13 9-1 0,20-10-1 0,-11-1 1 0,24-10 0 0,9-1 0 0,0 1 0 0,44-22 1 0,-11 0-1 0,-12-11 1 0,11-11 1 0,2 0-2 0,-13 11 1 0,12 0-1 0,-10-11 0 0,-1 0 1 0,0 11 0 0,-11 0 0 0,-1 0 0 0,-9 0 0 0,-11 0 0 0</inkml:trace>
  <inkml:trace contextRef="#ctx0" brushRef="#br0">8209 13265 0 0,'0'-11'0'0,"-33"-32"0"0,-21-12 0 0,0-10 0 0,-12 0 1 0,1 0 0 0,-11 0 0 0,-22-1 0 0,11 23 1 0,0 21-2 0,-11 22-1 0,0 33-1 0,-10 32 2 0,-1 33-1 0,76-76-1 0</inkml:trace>
  <inkml:trace contextRef="#ctx0" brushRef="#br0">12340 10373 4 0,'0'0'2'0,"0"0"-2"0,0 0 0 0,12-11 4 0,-1 0 0 0,-2 11 0 0,14 0 1 0,10 0 0 0,-1-11 0 0,11 1-1 0,1 10-2 0,10-22 0 0,1 11 0 0,10 0 0 0,-10 0-1 0,-1 0 0 0,11 11 3 0,-11 0 1 0,11-10-2 0,0 10 0 0,-10 10-2 0,0-10-1 0,-12 0 0 0,12 0-1 0,-23 0-1 0,11 0 0 0,-20 0-3 0,-2-10-1 0,-21-1-7 0,0 11-5 0,0-11 7 0,-21 11 6 0</inkml:trace>
  <inkml:trace contextRef="#ctx0" brushRef="#br0">12482 10483 6 0,'0'0'0'0,"0"0"3"0,11 0-1 0,22 0-1 0,21 0 1 0,-1-12 1 0,24 1 1 0,-1-11 4 0,1 11 0 0,9-10-2 0,2 10-4 0,-12 0 0 0,0 0 1 0,-11 11-1 0,0-11-2 0,1 0 0 0,-1 11 0 0,-11-11 0 0,-10 1-2 0,-2-1-1 0,-19 11-7 0,-12 0-9 0,-11 0 6 0,0 11 8 0</inkml:trace>
  <inkml:trace contextRef="#ctx0" brushRef="#br0">15298 10471 6 0,'0'0'0'0,"0"0"3"0,-11 0-1 0,11-11-4 0,21 11 2 0,2 0 2 0,-1-11 2 0,10 0 8 0,23 0 9 0,-12 2-1 0,22-3-8 0,1 1-5 0,-1 11-4 0,10 0-1 0,13 0 0 0,-1-11-2 0,11 0 1 0,0-11 1 0,0 1 1 0,-1-1 2 0,0 0 1 0,-20 11-2 0,-1 0 0 0,0 1-2 0,-21 10-2 0,-1 0 0 0,-21 0-1 0,10 10 0 0,-32-10-2 0,10 0-7 0,-9 0-6 0,-12 11-8 0,0-11-2 0,-22 0 2 0,-10 11 13 0,-13 0 6 0</inkml:trace>
  <inkml:trace contextRef="#ctx0" brushRef="#br0">15548 10569 16 0,'0'0'0'0,"0"-11"18"0,10 11-18 0,13 0-2 0,20 0 1 0,12 0 1 0,10-11 1 0,10 0 2 0,2 0 8 0,10 0 2 0,-1-10-6 0,2-1-4 0,-1 22-1 0,-1-22 0 0,1 11-1 0,-21 0 0 0,11-10 1 0,-1 10 0 0,-11 0-1 0,-23 0 1 0,3 0 0 0,-23 0-1 0,10 0 1 0,-21 11-1 0,-1 0-1 0,2-10 0 0,-12 10-1 0,0 0-2 0,0 0 0 0,0 0-4 0,0 0-6 0,-12 0-3 0,12 0 0 0,-10 0 2 0,-1 0 4 0,11 0 9 0</inkml:trace>
  <inkml:trace contextRef="#ctx0" brushRef="#br0">16342 10406 5 0,'-12'0'0'0,"12"-11"0"0,0 11-1 0,0 0 1 0,0-11 0 0,0 0 0 0,0 11-4 0</inkml:trace>
  <inkml:trace contextRef="#ctx0" brushRef="#br0">16092 10449 6 0,'-11'0'0'0,"-1"-11"0"0,2 11-1 0,0 0 1 0,-2 0-5 0</inkml:trace>
  <inkml:trace contextRef="#ctx0" brushRef="#br0">16212 10330 5 0,'0'0'0'0,"0"0"0"0</inkml:trace>
  <inkml:trace contextRef="#ctx0" brushRef="#br0">16125 10438 5 0,'0'0'0'0,"0"0"0"0,0 0 0 0,0 11 0 0,0 11 0 0,0 0 0 0,0-1 0 0,0 1 0 0,0-11 1 0,10 0 0 0,-10 0 0 0,0 1 0 0,0-12-1 0,0 0 1 0,0 0 0 0,0 0-1 0,0 0 0 0,0-12 1 0,0 1-1 0,0 0 0 0,-10 0 0 0,10-11 0 0,-11 12 0 0,11-11 0 0,-12 9 0 0,12 12 0 0,0-11 0 0,0 11 0 0,-10 0 0 0,10 11 0 0,0 11 0 0,0 10 0 0,0-21 0 0,0 22 0 0,10-21-1 0,-10 8 2 0,0-9-1 0,0-11 0 0,0 0 1 0,12 0 0 0,-12 0 0 0,0-21-1 0,0 11-1 0,0-13 2 0,0 1 0 0,0 0 2 0,0 1-1 0,0 11-1 0,0-2-1 0,0 1 1 0,-12 11 2 0,12 11 4 0,0 11-5 0,0-1 0 0,0 1-1 0,0 11-1 0,0-11 0 0,12-1-1 0,-12 1 2 0,11-10-2 0,-11-12 2 0,0 10-1 0,0-10 1 0,0 0 2 0,0-10-2 0,0-2-1 0,0-10 2 0,0 1-2 0,0-12 1 0,0 11-1 0,0-10 0 0,-11 21 0 0,11 1 0 0,0 10 0 0,0 0-2 0,0 10-2 0,0 11-1 0,0 1-4 0,11 0-4 0,-1 1 6 0,12 8 6 0,-22-31-4 0</inkml:trace>
  <inkml:trace contextRef="#ctx0" brushRef="#br0">16114 10493 6 0,'0'0'0'0,"0"-10"1"0,-12 10 0 0,2-12 0 0,10 12-1 0,-11 0 0 0,11 0 0 0,0 0 2 0,11 0 1 0,-11 12 1 0,10-12 1 0,-10 10-2 0,12 22-2 0,-1-10 0 0,-11 0 0 0,0 10 0 0,0-21 2 0,0 11 1 0,-11-10 2 0,11-2 0 0,-12-10-3 0,12 0-1 0,0 0-1 0,0 0-1 0,0 0-1 0,0 0-1 0,-10-10 1 0,10-13 1 0,-11-9 0 0,11 22 0 0,-12-24 0 0,12 23 1 0,-10 0-1 0,10 11 0 0,-10 0 2 0,10 0-2 0,-12 11 0 0,12 0-1 0,0 23 0 0,0-3-3 0,12 3-5 0,-2-13-7 0,0 0 1 0,2 2 13 0,-12-13-4 0</inkml:trace>
  <inkml:trace contextRef="#ctx0" brushRef="#br0">16255 10623 13 0,'0'-11'0'0,"0"0"0"0,10 1 0 0,-10 10 0 0,-10 0-1 0,10 0-11 0</inkml:trace>
  <inkml:trace contextRef="#ctx0" brushRef="#br0">12069 10308 17 0,'0'0'0'0,"-12"-22"0"0,2 22 0 0,10 0 0 0,0 0 0 0,10 0 0 0,13 11 0 0,-13 0-1 0,34 11 1 0,-11-12 0 0,-22 1-16 0</inkml:trace>
  <inkml:trace contextRef="#ctx0" brushRef="#br0">16069 10340 14 0,'-10'-32'0'0,"-12"32"0"0,1 0 0 0,-12 11 0 0,1 21-14 0</inkml:trace>
  <inkml:trace contextRef="#ctx0" brushRef="#br0">12547 10547 12 0,'0'-33'1'0,"11"12"-1"0,-11-1 0 0,0 11 0 0,10 0 0 0,-10 11 0 0,0 0 0 0,0 0 0 0,12 0 0 0,-12 11 0 0,0 0 0 0,0 1 0 0,0-12 0 0,-12 10 0 0,12 1 0 0,0-1 0 0,-10 1 0 0,10 0-13 0</inkml:trace>
  <inkml:trace contextRef="#ctx0" brushRef="#br0">12874 13918 9 0,'0'-22'-1'0,"0"11"1"0,0 0 0 0,9 11 0 0,3 0 0 0,9 0 0 0,-9 11 0 0,9 0 0 0,1 0 0 0,0-11 0 0,-11 0-8 0</inkml:trace>
  <inkml:trace contextRef="#ctx0" brushRef="#br0">22919 5665 6 0,'0'-12'0'0,"0"-9"0"0,0 11 1 0,12-1 3 0,-12 0 3 0,0 11 2 0,0-12 4 0,0 24 1 0,0-1-7 0,0 21-1 0,0 23-1 0,-12-12-2 0,12 22-1 0,0 1-1 0,0-1 1 0,0-11-1 0,0-10 0 0,0-1 0 0,0-21 2 0,0 0-2 0,0-10 1 0,0-12-3 0,0 0-14 0,0-34-9 0,0 1-7 0,12-21 19 0,-12 21 6 0</inkml:trace>
  <inkml:trace contextRef="#ctx0" brushRef="#br0">22910 5622 8 0,'0'-11'15'0,"0"11"-3"0,21-11-3 0,-10 11-2 0,-1 0-4 0,23 0 7 0,11 0-2 0,11 0-3 0,10 0-3 0,11 0-2 0,11 0 1 0,-1 0-1 0,2-12-1 0,-13 2 1 0,-10 10 0 0,-20-11 2 0,-3 11-1 0,-9-10 0 0,-1-2 0 0,-20 12 0 0,-1 0 0 0,-1 0 0 0,2 0 0 0,-24 0 1 0,12 0-1 0,0 0 0 0,0 0-2 0,0 12 1 0,0 9-1 0,0-11 0 0,12 24 2 0,-12-3-2 0,21 34 0 0,1-9 0 0,0 9 0 0,22 0-3 0,-2 11 1 0,-9-21 1 0,11-23 1 0,-1-10 1 0,-20 0 0 0,9-11 1 0,-22 1 1 0,-10-3 1 0,0-9 3 0,-10 0-3 0,-12 0-2 0,-32 0 1 0,-12 11-2 0,-9-11 0 0,-13 11 1 0,-10-11-2 0,1 11-1 0,-12-11-4 0,-10 0 3 0,-12-11 1 0,-10 11 0 0,9 0-3 0,25 11-1 0,9 12 4 0,33-2-4 0,10 11-11 0,23-10-4 0,9 1 6 0,2-3 8 0</inkml:trace>
  <inkml:trace contextRef="#ctx0" brushRef="#br0">21647 5708 7 0,'0'-10'0'0,"-10"10"0"0,10 0 2 0,-10 0 5 0,10-11 3 0,0 11-2 0,0-11 0 0,10 11 1 0,0-11-1 0,2-1 3 0,-1 12 1 0,-1 0-3 0,2 12 1 0,-12-1-3 0,0 11-2 0,-12 21-3 0,2 1 1 0,-13-1-2 0,13 1-1 0,-12-12 1 0,22 1 0 0,-10-22-1 0,10 0 1 0,10-1 0 0,12-10 1 0,11 0 0 0,0-10-1 0,9-12-1 0,-8 11 0 0,-13 0 0 0,-11 0-2 0,13 11-8 0,-23 0-7 0,11 0-8 0,-11 0 1 0,0 0-13 0,11-11 24 0</inkml:trace>
  <inkml:trace contextRef="#ctx0" brushRef="#br0">21909 5632 10 0,'0'0'4'0,"-11"0"15"0,1 0-16 0,20 0-3 0,1 0 0 0,0 0 0 0,22-10 2 0,-11 10-1 0,10 0 0 0,1 0 0 0,-12 10 2 0,-10 1 2 0,-11-1 1 0,0 2 2 0,0 10-1 0,-21-11-3 0,-2 9-2 0,2-8-1 0,21-1-1 0,-12 0-2 0,24 0 0 0,9-11 0 0,12 0-2 0,11 11 2 0,-11-11-1 0,-1 11 3 0,1-11 0 0,-22 10 1 0,0 1 1 0,-11-11 5 0,-11 11 3 0,-22 11 1 0,0-11-3 0,-43 21 1 0,55-32-8 0,-2 11-6 0,13-11-22 0,-1 0-22 0,11 0 19 0</inkml:trace>
  <inkml:trace contextRef="#ctx0" brushRef="#br0">23377 6383 6 0,'0'0'0'0,"0"-11"4"0,0 1 4 0,11-2 5 0,-11 1 5 0,0 11 6 0,0-11-12 0,10 11-4 0,-10 0-2 0,0 0 2 0,0 22-2 0,0 0-1 0,12 21-3 0,-12-10-1 0,11 11 1 0,-11-1-2 0,10 0 0 0,-10 1-1 0,11-13 1 0,-11 3 1 0,-11-12 0 0,11-11-1 0,-10 0-2 0,10-1-10 0,0-10-18 0,-11-10-11 0,11-1 10 0,0-11 27 0,0 11 0 0</inkml:trace>
  <inkml:trace contextRef="#ctx0" brushRef="#br0">23279 6687 6 0,'0'0'0'0,"0"0"7"0,11-11 25 0,-1 11-17 0,2 0-2 0,-1 11-1 0,21 0-4 0,-22 0-2 0,23 11-2 0,-10-1-1 0,-13 1-1 0,1 0 2 0,0-11-3 0,-11 0 2 0,0-1 0 0,0-10 1 0,0-10 2 0,0-12-4 0,0-11-2 0,0 1 1 0,0-12-3 0,10 10 2 0,2 3-2 0,-1 20-4 0,-11 11-15 0,0 0-28 0,0 11 6 0,0 0 34 0</inkml:trace>
  <inkml:trace contextRef="#ctx0" brushRef="#br0">22952 7035 6 0,'0'0'0'0,"0"-11"3"0,-10 0 9 0,10 0 1 0,10-10-1 0,-10 21-3 0,0-11 2 0,12 11-3 0,-1 11-1 0,-1 0 0 0,2 32-1 0,-2 11-1 0,0-9-2 0,-10 20 1 0,12-22-1 0,-12 0-1 0,0-10-1 0,0-1-1 0,0-22 1 0,0-10 0 0,0 12-7 0,0-24-19 0,0 2-12 0,0-22 2 0,0-12 24 0</inkml:trace>
  <inkml:trace contextRef="#ctx0" brushRef="#br0">22997 6970 11 0,'0'0'5'0,"-12"0"16"0,12 0-18 0,22 0 1 0,-12-11 3 0,23 11-2 0,11 0-2 0,11 11-1 0,21 0 1 0,-1-11-1 0,2 0 1 0,9 0-1 0,2-22-1 0,10 11 0 0,-22-11 0 0,0 1-1 0,-11-1 0 0,1 0 0 0,-12 11 0 0,-10-11 0 0,-12 12 2 0,-10-1 1 0,0 0 2 0,-22 11-1 0,11 0-2 0,-11 0-1 0,0 11 5 0,-11 0-6 0,-11-1 0 0,11 23 0 0,0 0 0 0,11-1-1 0,0 23 2 0,-11-12-1 0,33 12-1 0,-22 0 1 0,33-2-1 0,-12 2 0 0,1-12 1 0,11-10-1 0,-1 9-1 0,-10-8 4 0,-1-23 2 0,-9 0 4 0,-12-2 1 0,0 3-1 0,-12-1-3 0,-9-11-3 0,-1 11 0 0,-10 0-2 0,9-11 1 0,-9 0 0 0,11 0-1 0,-23-11 1 0,1 0-2 0,-12 0 2 0,-21-1-1 0,-11 12-1 0,-22-9-6 0,-32 9-3 0,0 21 11 0,21-10 1 0,33 11-5 0,-1-11-18 0,23 0 9 0,22 10 7 0,11-21-12 0,21 11-18 0,11-11 14 0,11 0 16 0</inkml:trace>
  <inkml:trace contextRef="#ctx0" brushRef="#br0">23170 7155 3 0,'0'-11'2'0,"0"11"-2"0,0 0 0 0,0-10 1 0,10 10-1 0,-10-12 5 0,0 1 3 0,0 0 2 0,0 0 2 0,12 1 4 0,-12 0 0 0,0 10-5 0,0-12-3 0,11 12 1 0,-11 0-3 0,0 12 1 0,0 8-2 0,0 13-2 0,0 0-2 0,11-1-1 0,0 1 0 0,-1 11 1 0,2-13-2 0,-1-19 1 0,-1 10-2 0,1-1-8 0,-11-21-10 0,0 10-10 0,0-10-1 0,0 0 9 0,0 0 19 0</inkml:trace>
  <inkml:trace contextRef="#ctx0" brushRef="#br0">23486 7069 7 0,'0'0'10'0,"0"10"3"0,0 11-6 0,0 13 1 0,0-13 2 0,0 23-1 0,0-13-1 0,10 3-2 0,-10-3-3 0,0 3-2 0,12-13-1 0,-12 1 0 0,0-11 1 0,0 11-3 0,0-11-11 0,11-11-18 0,-11 9 2 0,9-9 21 0</inkml:trace>
  <inkml:trace contextRef="#ctx0" brushRef="#br0">21670 7220 7 0,'-11'0'0'0,"-1"-11"0"0,2 1 0 0,10-2 0 0,0 1 0 0,0-10 1 0,10 10 0 0,-10-11 2 0,12 11 3 0,-12 0 5 0,0 0 9 0,11 1-1 0,-11 10-6 0,0 10 0 0,0 1-7 0,0 11-1 0,0 0 0 0,0-1 0 0,0 13 0 0,-11-3-2 0,-11 13-1 0,12 0 1 0,-12-12-2 0,11 1-1 0,11-22 1 0,0 0 1 0,0 0 0 0,11-11 1 0,11 0 0 0,-2 0-1 0,3 0 0 0,-1 0 0 0,0 0-2 0,-1 0 1 0,12 0-1 0,-11 0 0 0,10 0 0 0,1-11-2 0,-11 11-2 0,-11-11-18 0,-1 11-28 0,1 0-9 0,-11 0 49 0</inkml:trace>
  <inkml:trace contextRef="#ctx0" brushRef="#br0">21920 7264 7 0,'0'0'0'0,"-11"0"0"0,11 0 0 0,11-12 1 0,-11 12 0 0,0 0 6 0,10-10 2 0,-10 10 3 0,0-12 0 0,12 12-2 0,-1 0-3 0,-1 0-3 0,12 0-2 0,-12 0-1 0,-10 0 0 0,12 0 1 0,-12 12 3 0,0-12 3 0,-12 0-4 0,2 0 1 0,0 10-3 0,10-10-2 0,-12 0 1 0,12 0-2 0,0 0 1 0,0 0-1 0,12 0 1 0,-2 0 0 0,-10-10 0 0,10 10 1 0,-10-12-1 0,0 12 1 0,0 0-2 0,-10 0-1 0,0 0-5 0,10 0-11 0,-12 0-6 0,12 0-3 0,-10 0 12 0,10 0 8 0</inkml:trace>
  <inkml:trace contextRef="#ctx0" brushRef="#br0">21930 7165 8 0,'0'0'1'0,"-10"-10"6"0,10 10 3 0,10-11-1 0,-10 11 1 0,12-10 0 0,9 10-3 0,1-12-3 0,-12 12-2 0,13 0-1 0,-13 12 1 0,2 9 1 0,-12 0 0 0,0 2 2 0,-12-2-1 0,2 11 3 0,-13 1 0 0,3-11 0 0,20 0-3 0,0-12-1 0,0 1 0 0,10-11-1 0,0 10-1 0,23-20 2 0,11 10-1 0,-23-11-1 0,2 1-3 0,-23 10 0 0,0 10-10 0,0-10-27 0,-23 21-13 0,2-9 39 0,21-1 7 0</inkml:trace>
  <inkml:trace contextRef="#ctx0" brushRef="#br0">17451 12863 0 0,'-12'-22'0'0,"12"-10"0"0,0 10 1 0,12-11 1 0,-12 12 2 0,11-1 2 0,-11 11 1 0,0 11 4 0,0 0 2 0,0 22-2 0,0 21-3 0,0 1-2 0,0 10-1 0,0 0 1 0,0 1 1 0,0-1-2 0,0 11 0 0,0 0-2 0,0 12-2 0,0 9-2 0,0-9 0 0,10 10-1 0,-10-11-1 0,0-11 0 0,0 0-1 0,-10 1 0 0,10-23 0 0,-11 1 0 0,-11-12-3 0,12-21-7 0,-2-11-14 0,2-32 5 0,-1-1 20 0</inkml:trace>
  <inkml:trace contextRef="#ctx0" brushRef="#br0">17593 12667 3 0,'-11'0'12'0,"-1"22"0"0,2-22-13 0,20 11 1 0,13-11 8 0,-2 11 4 0,12-11-1 0,10 0 5 0,12 0-4 0,10 0-2 0,0 0-5 0,22-11 0 0,11 0-1 0,0 0 2 0,0 0-2 0,0 1-2 0,0-1 2 0,-1 0 0 0,1 11 2 0,-1-11-4 0,13 11 0 0,-1 0-2 0,-2 11 2 0,3-11-2 0,10 11 2 0,-12-11-1 0,12 11-1 0,-12-11-1 0,1 0 1 0,0 0-1 0,-22 0 0 0,0 0-2 0,-1 0 2 0,-21 0 0 0,1 0-4 0,-11-11 3 0,10 11 1 0,-10 0 1 0,-12-11-1 0,-11 11 0 0,-10 0 0 0,0 0 1 0,-1 0-1 0,-9 0 0 0,-1 0-3 0,-11 0-1 0,0 11 4 0,0-11 1 0,0 0-1 0,0 0-6 0,-11 11-7 0,-1-11-12 0,2 0-13 0,-12 0 17 0,1 10 18 0</inkml:trace>
  <inkml:trace contextRef="#ctx0" brushRef="#br0">20658 12667 3 0,'0'0'7'0,"0"0"24"0,0 22-16 0,-10-11-12 0,10 22-1 0,0-1 1 0,10 12-1 0,-10-1 0 0,12 22 1 0,-1 1 4 0,-11 11 1 0,9-2 0 0,3 13-2 0,-1-13 4 0,-11 1-1 0,10-1-4 0,13 13-2 0,-1-12-2 0,-2 11-3 0,3-11 2 0,-13 1-2 0,2-23-1 0,-12 11 2 0,0-21-1 0,-12-12-3 0,2-10-4 0,-1-11-12 0,-1-11-13 0,-8-44-6 0,-13-10 31 0,33 43 9 0</inkml:trace>
  <inkml:trace contextRef="#ctx0" brushRef="#br0">17602 13907 0 0,'12'0'1'0,"-1"33"2"0,11-12 0 0,11-10 1 0,-13 12-1 0,14-13 0 0,9-10 1 0,0 11 1 0,1-11 0 0,22-11 1 0,-1 11-1 0,44-10-1 0,-1-2 0 0,11 1-1 0,11-11-2 0,13 2 1 0,9-3-1 0,11 1 2 0,-12 0-1 0,2 1 0 0,0 10 0 0,-13 0-3 0,3 0 0 0,-24 0-3 0,0 0 3 0,-10 11 0 0,-11 0 0 0,-23 0 1 0,3 11-1 0,-13-11 1 0,-12 0-2 0,2 11-2 0,-11-22 1 0,-1 11-1 0,-10-22-1 0,0 1-3 0,-12-1-3 0,0 0 0 0,-9 0 3 0</inkml:trace>
  <inkml:trace contextRef="#ctx0" brushRef="#br0">19626 13449 3 0,'0'0'0'0,"-11"0"0"0,-1 0 0 0,12 12 0 0,0-12 0 0,0 0 0 0,-10 0 0 0,10-12 0 0,0 2 0 0,0 0 0 0,0-1 0 0,0 0 1 0,0 11 1 0,0-11 4 0,10-1 5 0,-10 2 6 0,12-1 3 0,-12 1 1 0,0 10-1 0,11 0-3 0,-11 0-1 0,0 0-1 0,0 10-5 0,0 11-2 0,-11 13 0 0,-1 9-3 0,2 1 0 0,-12-1-1 0,12-10-1 0,10-1-3 0,-11-10 1 0,11-11-1 0,11 0 0 0,-1 0-1 0,12-22 1 0,11 0-1 0,0-11 1 0,-1 0 0 0,-10 12 0 0,-11 10 1 0,-1 0-1 0,1 0 0 0,-11 10 0 0,0-10-2 0,0 11-9 0,0 0-15 0,0-22-97 0,0-10 97 0,11-1 22 0</inkml:trace>
  <inkml:trace contextRef="#ctx0" brushRef="#br0">19831 13374 4 0,'-9'0'0'0,"9"-11"0"0,0 1 0 0,0 10 6 0,0 0 4 0,0-11 12 0,0 11 7 0,0 0-4 0,-11 0-5 0,22 0 7 0,10-11-24 0,0-1-3 0,2 2 2 0,9-1 0 0,1 11 1 0,-22 0 0 0,0 0 2 0,-1 11 2 0,-10 11 1 0,-21 0-3 0,-1-1-1 0,0 12-1 0,12-22-2 0,-2 0-1 0,2-1 1 0,10-10-3 0,0 0 0 0,10 0 0 0,12 0-1 0,0 0-1 0,11 0 1 0,-11 0-1 0,-1 0 2 0,-10 10 1 0,-11 13 2 0,0-1 0 0,-11-2 2 0,-10 3 0 0,9-1 2 0,-9-11 2 0,-13 0-1 0,14 0-1 0,-2-11 0 0,-1 0-3 0,2-11 0 0,9 0-4 0,3 11-1 0,-2-11-10 0,11 11-47 0,20-22-50 0,-8-10 91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17885 7785 6 0,'0'0'0'0,"-10"-11"0"0,10 11 0 0,0 0 1 0,0 0-2 0,-11 0 1 0,11 0 0 0,0 11 0 0,11-11 1 0,-11 0 3 0,10 11 2 0,2-11 1 0,21 11-3 0,-13 0 0 0,36-11-1 0,9 11 1 0,44-11 2 0,-1 0-2 0,0 0-3 0,13-11 0 0,-12 11 0 0,9 0 2 0,3-11 0 0,-2 11 1 0,-10-11 0 0,11 11-2 0,-22 0-1 0,9 0-1 0,-9 0 1 0,1-11-1 0,-23 0 0 0,-1 11 0 0,-19-10 0 0,-2-1 1 0,-11 0 0 0,-10 11 1 0,-1-11-2 0,1 11 0 0,-22 0 1 0,10 0-1 0,-9 0-1 0,-1-11 1 0,-1 11 0 0,-10 0 0 0,0 0-2 0,0-11-8 0,-10 11-13 0,-1 11 1 0,-1-11 11 0,-9 11 5 0</inkml:trace>
  <inkml:trace contextRef="#ctx0" brushRef="#br0">17918 7829 6 0,'0'0'0'0,"0"-11"0"0,0 11 1 0,12 0-1 0,8-11 0 0,3 11 1 0,20-11 1 0,-11 0 3 0,13 0 3 0,8 1 0 0,-8-1-2 0,-3 11-1 0,13-11-3 0,0 11 0 0,-2-11-1 0,12 11 2 0,23-11 2 0,-1 0 1 0,0 0-1 0,-1 0-2 0,12 1 1 0,-10-1-1 0,-1 11-2 0,11-11 0 0,0 0 0 0,0 0 0 0,-11 11-1 0,0 0 0 0,-1-11 1 0,-9 11-2 0,-12-11 1 0,-12 11 0 0,3-11 0 0,-14 1 0 0,3 10 0 0,-2-11 1 0,-21 0-1 0,11 0 1 0,-12 11-2 0,-10-11-3 0,-11 11-10 0,0 0-15 0,-11 0 4 0,0 0 22 0,-10 0-3 0</inkml:trace>
  <inkml:trace contextRef="#ctx0" brushRef="#br0">18136 7818 9 0,'22'0'2'0,"43"-22"-2"0,0 22-1 0,22 0 1 0,22-11 0 0,0 0 0 0,0-10 1 0,10 10 1 0,0 0 2 0,1-11 0 0,22 11-1 0,-33 11-3 0,10-11 1 0,1 11-1 0,-2-10-1 0,3 10 1 0,-1-11-1 0,-1 0 1 0,-10 0 1 0,11 0 0 0,-2-11 1 0,-8 11-1 0,9 1-2 0,-10-1 1 0,-1 11 0 0,-9-11 1 0,-1 0-1 0,-12 11 1 0,2-11 4 0,-13 0 4 0,-9 11-4 0,-1 0-3 0,0 0-3 0,-11-11 1 0,-10 11 0 0,-23 0-1 0,-9 0-2 0,-34 0-20 0,-10 0 9 0,-24 0 12 0,35 0-4 0</inkml:trace>
  <inkml:trace contextRef="#ctx0" brushRef="#br0">18256 7731 7 0,'0'0'3'0,"0"0"-2"0,10 0-1 0,12 0 0 0,0 11 0 0,11-11 0 0,20 0 2 0,12 0 4 0,13-11 5 0,9-11 1 0,10 11-5 0,12 0-5 0,-1 11 0 0,12-10-2 0,0-1 0 0,20 0 2 0,-9 11 0 0,33-11 2 0,-34 0-2 0,-11 11-1 0,13-11-1 0,-2 0 0 0,11 11 1 0,1-11-1 0,-12 11 0 0,-11-10-1 0,1 10 2 0,-12 0 1 0,2 10 1 0,-2-10 1 0,1 0 3 0,-11 0-4 0,10-10-2 0,-10-1-1 0,-10 0 1 0,-13 0 0 0,-20 0-1 0,-22 11-1 0,-33 0-5 0,0 0-15 0,-33 11-12 0,-10 0 14 0,-2 0 15 0,35 0 1 0</inkml:trace>
  <inkml:trace contextRef="#ctx0" brushRef="#br0">21605 7677 9 0,'-11'-11'0'0,"11"0"0"0,11 11 0 0,-1 0 0 0,2 11-1 0,8 0 1 0,-8 10-8 0</inkml:trace>
  <inkml:trace contextRef="#ctx0" brushRef="#br0">10687 8894 40 0,'0'-22'30'0,"23"12"-32"0,19-1 1 0,46 1 2 0,-1-13-1 0,33 12-2 0,21 0 1 0,11-9 1 0,-11 8-1 0,1 1 1 0,-22 11 0 0,-1 0-1 0,-22 0 2 0,-9-11 3 0,-1 11 4 0,-11-11 2 0,0 0 2 0,-10 11-2 0,-1-9-4 0,0-3-4 0,-11 1-2 0,-10 0 0 0,-1 11-1 0,-21 0-4 0,-11 0-6 0,-11 0-9 0,0 0-19 0,-23 0 6 0,-19 22 26 0</inkml:trace>
  <inkml:trace contextRef="#ctx0" brushRef="#br0">10927 9047 24 0,'0'0'0'0,"22"-22"37"0,43 1-35 0,21 9-2 0,24 1-1 0,20 1 0 0,11-1-1 0,12 0-3 0,-13-11-1 0,45-11 4 0,-32 1 3 0,-11-1-1 0,-12 0-2 0,-32 13-7 0,0-3-11 0,-12 12 8 0,-31 0 8 0</inkml:trace>
  <inkml:trace contextRef="#ctx0" brushRef="#br0">12623 12135 5 0,'0'0'0'0,"0"0"4"0,0 0 3 0,0-11-4 0,22 11 0 0,-1-11-1 0,1 0 1 0,0 0 2 0,11 11 1 0,0 0-1 0,-1 0-2 0,11-11-1 0,1 11-1 0,0 0-1 0,10 0 2 0,-10 0-2 0,-2 11 1 0,3-11 0 0,-2 11-1 0,-11 0 1 0,23-11 1 0,-12 0-2 0,1 11 1 0,9-11 0 0,-8 0 0 0,-2 0 0 0,0 0 0 0,1 0-1 0,-11 0 1 0,10 11-1 0,1-1 0 0,0 1 1 0,-2-11-2 0,-9 11 2 0,22-11-1 0,-12 0 0 0,1-11 0 0,-11 11 0 0,10 0 0 0,-11 0 0 0,1 0-1 0,-1 0 2 0,1 0-1 0,-1 0-1 0,-9 11 1 0,10 0 0 0,-12-11 0 0,12 0 0 0,0 0 0 0,-1 0 0 0,1 0 1 0,-1 0-1 0,-11 0 0 0,2 0 1 0,-1 0-1 0,-2 0 0 0,14 0-1 0,-23 0 1 0,22 0-1 0,-12 0 1 0,12 0 0 0,-12 0 0 0,1 0 0 0,0 0 0 0,-1 0 0 0,2 0 0 0,9 0-1 0,1-11 1 0,-11 11-1 0,-2 0 1 0,13 0 1 0,-10 11-1 0,-1-11 0 0,-2 0 0 0,14 0 0 0,-13 11 0 0,-11-11 0 0,24 0 0 0,-13 11-1 0,2-11 1 0,9 0-1 0,-10 11 1 0,11-11-1 0,-1 0 1 0,1 0 0 0,-12 0 0 0,11-11-1 0,1 11 1 0,-1 0-1 0,-9 0 1 0,9 0-1 0,12 11 1 0,-11-11-1 0,0 0-1 0,10 0 2 0,0 0 0 0,-11 0 0 0,13 0 0 0,-2-11 0 0,11 0 0 0,-10 11 0 0,10 0-1 0,-11-11 1 0,1 22 0 0,0-11-1 0,10 0 1 0,0 11 0 0,1-11-1 0,-1 0 1 0,12 0 0 0,-12 0 0 0,-11 0 0 0,12 0 1 0,-2 0-1 0,-8 0 0 0,20 0 0 0,-12 0 0 0,3-11 0 0,9 11 1 0,-1-11-1 0,1 11 0 0,12-11-1 0,-11 0 2 0,-13 11-1 0,2 0 1 0,0 0 0 0,-12 0-1 0,1 0 1 0,9-11-1 0,-8 11 0 0,8-10 0 0,2 10 1 0,0-11-1 0,-2 0 0 0,2 11 1 0,-11-11-1 0,-1 11 0 0,0 0 1 0,1 0-1 0,-11 0 0 0,11 0 1 0,-2 11-1 0,3-11 0 0,8 0 1 0,2 0-1 0,0 0 0 0,10-11 1 0,-11 11-2 0,11 0 1 0,1-11 1 0,10 11-1 0,-11-11 1 0,0 11-1 0,11 0 1 0,1-11-1 0,-2 11 0 0,2-11 0 0,-1 11 1 0,0-10-2 0,10 10 0 0,2-11 1 0,-1 0 1 0,-1 0-2 0,2 11 2 0,21-11-1 0,-23 11 0 0,-21 0-1 0,55 0 0 0,-22 0 1 0,-1 0 0 0,-9 0-2 0,10 0 1 0,0 0 1 0,11-11-1 0,-12 0-1 0,12 11 1 0,-1-11 1 0,-9 1 0 0,10-1 0 0,-12 0-1 0,1 11 1 0,0-11-1 0,-11 0 0 0,0 0 2 0,-1 0-1 0,2 1 0 0,-13-1 0 0,2-11 1 0,-11 11 0 0,-1 0 0 0,-23 0 0 0,3-1-1 0,-2 3 1 0,-10-2-1 0,-11 11 0 0,-2-11 1 0,-8 0 0 0,-1 11-2 0,-11-11-3 0,0 11-17 0,-11 0-7 0,-11-12 24 0</inkml:trace>
  <inkml:trace contextRef="#ctx0" brushRef="#br0">16223 13407 0 0,'0'0'0'0,"-23"0"2"0,23 0-1 0,0 0 0 0,0 0 0 0,32 11 0 0,13-11-1 0,8 11 1 0,14-11 0 0,9 0-1 0,-34-11 1 0,68 11 0 0,-45-11-1 0,0 0 0 0,-10-11-2 0,-12 11-2 0,-10 1 0 0,-33 10 4 0</inkml:trace>
  <inkml:trace contextRef="#ctx0" brushRef="#br0">16135 13711 20 0,'0'0'0'0,"11"0"19"0,22 0-20 0,32 11 1 0,21-11 2 0,13 0-6 0,10-11-18 0,10-11 8 0</inkml:trace>
  <inkml:trace contextRef="#ctx0" brushRef="#br0">12851 14559 9 0,'0'0'11'0,"0"-11"1"0,0 11-9 0,0 0-3 0,0 11-1 0,0 22-9 0,12-11-6 0,-1-1 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14384 10014 6 0,'0'-12'0'0,"-10"3"1"0,-1-13 1 0,11 11 0 0,-12-12-1 0,12 2 2 0,-20 0 2 0,8-2 3 0,-9-8 2 0,-1 9 0 0,-1-11-2 0,-9 23-4 0,-11-13-3 0,0 12 0 0,-1 1-1 0,-21-1 0 0,10 11 0 0,-10 0 1 0,-1 0-1 0,13 11 1 0,-12-1-1 0,10 24 0 0,-10-13-1 0,11 23 1 0,-12-13-1 0,1 13 1 0,0-11 0 0,0 0 0 0,0 10 1 0,10-10-2 0,1-1 1 0,10 12 0 0,1-11 0 0,-2 10 0 0,-8 22 0 0,20-21 1 0,1 10-2 0,20 0 1 0,2-10 0 0,20 10 0 0,2-10 0 0,20-12 0 0,12 1 1 0,31-11-1 0,13-1 0 0,9 1 1 0,23-10-1 0,11-12-1 0,21 0 2 0,0-23-1 0,-10 12-1 0,-2-10 1 0,-9-12-1 0,-22-9 3 0,-11-3-1 0,-11 2 0 0,-11-1 0 0,-21 1 0 0,-1-1 0 0,-21-10 0 0,-13-11 1 0,-8-1 1 0,-12-10 1 0,-22-11-1 0,-33 0-1 0,-10 1-3 0,-65 9-1 0,10 45-5 0,-11 11-1 0,-21 21 2 0,12 31-2 0,9 13 1 0,1 11-2 0,32 10 3 0,11 0-6 0,22-11 3 0,-11 44 5 0,43-54-1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000" max="10000" units="dev"/>
          <inkml:channel name="Y" type="integer" min="-10000" max="10000" units="dev"/>
          <inkml:channel name="F" type="integer" max="255" units="dev"/>
          <inkml:channel name="T" type="integer" units="dev"/>
        </inkml:traceFormat>
        <inkml:channelProperties>
          <inkml:channelProperty channel="X" name="resolution" value="1" units="1/dev"/>
          <inkml:channelProperty channel="Y" name="resolution" value="1" units="1/dev"/>
          <inkml:channelProperty channel="F" name="resolution" value="1" units="1/dev"/>
          <inkml:channelProperty channel="T" name="resolution" value="0" units="1/dev"/>
        </inkml:channelProperties>
      </inkml:inkSource>
      <inkml:timestamp xml:id="ts0" timeString="2023-02-14T04:33:36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antiAliased" value="0"/>
    </inkml:brush>
  </inkml:definitions>
  <inkml:trace contextRef="#ctx0" brushRef="#br0">16580 4197 8 0,'0'0'0'0,"0"0"10"0,0 11 28 0,0 0-24 0,0 0-3 0,0 10-2 0,0 1-1 0,12 11 1 0,-12 10 0 0,11 1-1 0,-11-1-3 0,10 13 1 0,-10-14 0 0,12-9-2 0,-12-1-1 0,11 1 0 0,-11-12-1 0,0 2-1 0,0-2 0 0,10-10 0 0,-10-1 1 0,0 2-3 0,0-12 1 0,-10 0-2 0,-1 0-8 0,11 0-13 0,0-12-19 0,0-9-5 0,0 0 22 0,0-12 17 0</inkml:trace>
  <inkml:trace contextRef="#ctx0" brushRef="#br0" timeOffset="1">16538 4208 7 0,'0'0'0'0,"0"0"0"0,-11 0 3 0,11 0 17 0,0 0 2 0,11 0-11 0,-11 0 0 0,10 0-1 0,2 11-4 0,-2-11 0 0,12 0 0 0,-1-11-2 0,2 11-2 0,9-11 0 0,1 11-2 0,0-11 1 0,9 11-1 0,-8-11 1 0,9 0-2 0,-21 1 2 0,21-1 0 0,-21 11-1 0,11-11 0 0,-12 0-1 0,1 11 2 0,-12 0 0 0,13-11-1 0,-1 11 0 0,-11 0-1 0,-2 0 1 0,3 0 0 0,9 0 0 0,-21 0 1 0,12-11-1 0,-1 11 0 0,11 0 1 0,-22-11-2 0,10 11 2 0,-10 0-1 0,0 0 0 0,10 0 1 0,-10 0-2 0,0 0 2 0,0 0-2 0,12 0 1 0,-12 0 0 0,0 0 1 0,0 0 0 0,0 0 0 0,0 0-1 0,0 0 0 0,0 11 1 0,0 0-1 0,11 0 1 0,-11 11 0 0,11-1 0 0,-11 1-2 0,11 11 3 0,-11-1-1 0,10 1 1 0,2 11 1 0,-12-12-3 0,0 1 2 0,10 10-1 0,1-21 1 0,-11 22 2 0,0-12-1 0,11-9 1 0,-11 8-1 0,0-9 0 0,0 0-2 0,11-11 0 0,-11-1-1 0,10 2 1 0,-10-1 0 0,0-11 0 0,12 11-1 0,-12-11 0 0,0 0 0 0,11 0 1 0,-11 0-1 0,0-11 0 0,10 11 0 0,-10 0-1 0,0 0 0 0,11-11-1 0,-11 11-3 0,0 0-4 0,11-12-6 0,-11 2-13 0,0 10-13 0,10-11 4 0,-10 1 25 0,12-2 6 0</inkml:trace>
  <inkml:trace contextRef="#ctx0" brushRef="#br0" timeOffset="2">17309 4676 7 0,'0'0'0'0,"-10"0"0"0,10 0 1 0,0 0 2 0,0 0 2 0,0 0 67 0,10 0-61 0,2 0-2 0,-1 0-3 0,10 0-1 0,0 0-2 0,12 0-2 0,11 0 0 0,0-11-1 0,10 11 0 0,11-22 1 0,1 11-2 0,9-11 1 0,-20 11 0 0,-1 0 1 0,-10 1 0 0,-11 10-1 0,9 0 0 0,-9 0 1 0,-1-11-1 0,-20 11 1 0,9 0-2 0,2 0 2 0,-12-10-2 0,-1 10-2 0,-10 0-7 0,0-12-51 0,-10 12 25 0,-1-11 26 0,11 11 3 0</inkml:trace>
  <inkml:trace contextRef="#ctx0" brushRef="#br0" timeOffset="3">17983 4099 7 0,'0'0'0'0,"0"-11"0"0,0-1 0 0,0 12 0 0,-10-9 3 0,10-2 3 0,0 11 3 0,0-11 1 0,0 0 0 0,0 11 13 0,0 0-2 0,0 11-14 0,10 0 0 0,-10 21-1 0,12 1-1 0,-1 10 0 0,-1 1-2 0,2 21 1 0,-2 0-3 0,0-21 2 0,2 10-3 0,-12-10 2 0,11-1-1 0,-1-21-1 0,-10 11 1 0,12-12 0 0,-12-10-1 0,0 1 0 0,0-2 0 0,0-10 0 0,0 0-3 0,-12 0-6 0,12 0-12 0,0 0-10 0,-10-10-7 0,10-13 13 0,0 12 17 0</inkml:trace>
  <inkml:trace contextRef="#ctx0" brushRef="#br0" timeOffset="4">17995 4011 6 0,'0'0'0'0,"0"0"0"0,0 0 1 0,0 0 8 0,0 0-1 0,0 12 9 0,0-12-9 0,0 0 0 0,0 0 14 0,0 0-18 0,11 0-1 0,-1 0 1 0,2 0-2 0,-2 0-1 0,33 0-1 0,-9 0 1 0,9-12-1 0,0 2-1 0,1-1 1 0,-1 1 0 0,-10 10 0 0,10-11 0 0,-21 11-1 0,11 0 1 0,-11-11 0 0,-11 11 0 0,10 0-1 0,-21 0-1 0,11 0-8 0,-1 0-11 0,-10 0-3 0,12 0 1 0,-12 0 18 0,11-12-1 0</inkml:trace>
  <inkml:trace contextRef="#ctx0" brushRef="#br0" timeOffset="5">18539 3969 6 0,'0'0'0'0,"0"-11"0"0,0 22 32 0,0-11-24 0,10 11-2 0,-10-11-1 0,0 10-2 0,10 11 1 0,-10 2 2 0,12 19 0 0,-12-8 0 0,11 10 0 0,0-1-1 0,-11 1 0 0,11 10-2 0,-1-11 0 0,2 1-1 0,-2-1 3 0,1 1-2 0,-11-11 0 0,11-12 0 0,0 13 0 0,-1-24-1 0,-10 1 0 0,12-1 0 0,-12 1-3 0,0 0 3 0,0-11-1 0,0 0-2 0,0 0-11 0,0 0-10 0,0 0-5 0,0-11-6 0,-12 11 7 0,12-11 16 0</inkml:trace>
  <inkml:trace contextRef="#ctx0" brushRef="#br0" timeOffset="6">15853 5045 8 0,'0'-11'0'0,"0"11"4"0,0-11 7 0,0 11 4 0,0 0-1 0,0 0 0 0,0 0-3 0,0 0-4 0,11-10-2 0,-1 10 1 0,12-11-1 0,11 11-3 0,0-22-2 0,21 11 0 0,-1 0 1 0,24-11-2 0,0 1 0 0,-1-13 0 0,10 13 2 0,-21 0 1 0,23-2-2 0,-46 2 1 0,-9 9 0 0,0 2-1 0,-11 10 1 0,0-10 0 0,-1 10-1 0,-9 0 1 0,8 0-1 0,-20 0 1 0,12 0-2 0,-12 0-3 0,-12 0-100 0</inkml:trace>
  <inkml:trace contextRef="#ctx0" brushRef="#br0" timeOffset="7">15516 5056 7 0,'0'0'0'0,"0"-11"5"0,-11 0 1 0,11 11 3 0,-12 0 0 0,12 0 1 0,0 0 0 0,0 0 0 0,-10 11-1 0,10 0-2 0,-11 0-2 0,11 0 0 0,-11 11-2 0,11-12-1 0,11 12-2 0,-11 0-1 0,21-11 1 0,-9 0 0 0,9 0 2 0,11-11 0 0,-9 0 3 0,-1 0 0 0,-1-11 1 0,-10 0-1 0,-11 0 3 0,0 0-1 0,0 0-2 0,-21-11-2 0,-2 12 0 0,-10-1-3 0,13-11 0 0,-13 22 0 0,11-11 0 0,11 11-7 0,0 0-21 0,11 0-30 0,0 0 12 0,11 0 38 0</inkml:trace>
  <inkml:trace contextRef="#ctx0" brushRef="#br0" timeOffset="8">16570 3762 7 0,'0'0'0'0,"0"-11"-1"0,0 0 6 0,0 1 8 0,10 0 6 0,-10-2 2 0,0 1-1 0,12 11-3 0,-12 0-3 0,0 0-4 0,11 0 19 0,-11 23-20 0,10 8-2 0,-10 3-3 0,12-3-1 0,-1 3-3 0,-1-13 0 0,1-11-18 0,10-10-51 0,-9-10-8 0,-1-11 64 0</inkml:trace>
  <inkml:trace contextRef="#ctx0" brushRef="#br0" timeOffset="9">24508 14168 255 0</inkml:trace>
  <inkml:trace contextRef="#ctx0" brushRef="#br0" timeOffset="10">22181 8579 255 0</inkml:trace>
  <inkml:trace contextRef="#ctx0" brushRef="#br0" timeOffset="11">17680 4697 6 0,'0'0'0'0,"0"11"0"0,10-11 0 0,-10 10 0 0,0 2 1 0,0-12-1 0,0 11-1 0,0-11 1 0,0 11 0 0,0 0 1 0,-10-1-1 0,10-10 0 0,0 10 0 0,0 2 2 0,10-12-2 0,-10 0 1 0,0 11 1 0,0-11 0 0,10-11 7 0,-10 11 0 0,0 0-1 0,0-12-2 0,0 2 4 0,0 10 2 0,-10-10 2 0,10 10-2 0,0 0-2 0,-10 0-4 0,10 20-1 0,-11-8-1 0,11 9-1 0,0 2-1 0,0-2-1 0,21-10-2 0,1-1 2 0,11-10 0 0,-11 0 1 0,-1-10 0 0,1-1 1 0,-12-10 2 0,-10-2-1 0,0-10 2 0,-10 13 0 0,-12 9 1 0,-11-11-2 0,1 22-2 0,9-12-3 0,-8 24-1 0,-3 10-5 0,13-11-20 0,9-1-34 0,12-10-4 0,0 0 52 0</inkml:trace>
  <inkml:trace contextRef="#ctx0" brushRef="#br0" timeOffset="12">18071 3523 9 0,'0'0'1'0,"0"-11"17"0,0 0 10 0,0 0 3 0,0 11 0 0,10 0-8 0,-10 0-8 0,12 11-2 0,-12 22-6 0,11 10-4 0,-11 1-3 0,0-1-1 0,11-10-20 0,-1-22-62 0,11-11 17 0,-21 0 58 0</inkml:trace>
  <inkml:trace contextRef="#ctx0" brushRef="#br0" timeOffset="13">20420 4665 7 0,'-11'0'0'0,"0"0"1"0,0 11-1 0,-1 0 2 0,12-11 5 0,0 0 1 0,-10 0 4 0,10 0 2 0,-11 0-1 0,11 0 0 0,0 0 1 0,0 0 5 0,0 0-11 0,11 10-1 0,-11-10-1 0,10 0-1 0,2 0 0 0,10-10-1 0,-1 10-1 0,1 0-3 0,11 0 0 0,-1 0 1 0,1 0 0 0,10-11 0 0,12 11-1 0,-13 0 3 0,3 0-2 0,8-11 0 0,-8 11 1 0,-2-12-2 0,-10 12 1 0,-11 0 0 0,10 0 0 0,-22-10-2 0,2 10 3 0,-1 0-1 0,-1 0 1 0,-10 0 1 0,12 0-2 0,-12-11 5 0,-12 11 2 0,12 11-7 0,0-11-1 0,-10 0 1 0,10 0-1 0,0 0 1 0,0 0 0 0,0 0 0 0,0 0 1 0,0 0 0 0,0 0-1 0,-11 0 1 0,11 0-1 0,-12 0 1 0,12 0-2 0,0-11 0 0,0 11 2 0,0-10-2 0,0 10 2 0,0-12-1 0,-10 1-1 0,10 0 1 0,0 1 0 0,-11-1-1 0,11 1 0 0,0-13 1 0,0 12-1 0,0-10-1 0,0-1 3 0,0 0-3 0,0 0 2 0,0 1-2 0,11-12 1 0,-11-11-1 0,0 12 3 0,0-1-4 0,0-10 3 0,0-1-1 0,0 12 1 0,0-1-2 0,0 11 0 0,0-1 1 0,0 3 0 0,0 9 0 0,0 0 0 0,-11 11 0 0,11 0 0 0,0 0 0 0,0 0-3 0,0 0 3 0,11 0 0 0,-11 11-1 0,0-11 1 0,0 0 1 0,0 0-1 0,0 0 0 0,0 0-1 0,0 11 2 0,0-11-2 0,0 0 1 0,0 0-1 0,0 0-1 0,0 0-12 0,0-11 0 0,10 11-4 0,2 0-7 0,-12 0-24 0,11 0-5 0,-1 0 37 0,-10 0 10 0</inkml:trace>
  <inkml:trace contextRef="#ctx0" brushRef="#br0" timeOffset="14">20931 4011 7 0,'-11'12'-1'0,"11"-12"2"0,-11 0-1 0,11 0 4 0,0 11 3 0,-11-11 2 0,11 0 14 0,0 0-13 0,0 0-1 0,0 0 0 0,0 0 0 0,0 11-2 0,11-11 0 0,0 0-1 0,0 0 0 0,21 0-1 0,1 0-1 0,9 0-1 0,3-11 1 0,8 0-1 0,3-1 0 0,-2 12 0 0,-21-10-2 0,10-1 2 0,-11 11-1 0,-10-10-1 0,11 10 1 0,-11 0-2 0,-1 0 2 0,-10-11 0 0,10 11 0 0,-9 0-1 0,9 0 1 0,-21 0-3 0,12 0 2 0,-12 0 0 0,0 0-1 0,0 11-1 0,0-11 1 0,11 0-11 0,-11 0-17 0,0-11-66 0,0 11 77 0,0 0 11 0</inkml:trace>
  <inkml:trace contextRef="#ctx0" brushRef="#br0" timeOffset="15">21018 3850 6 0,'0'0'0'0,"-12"0"0"0,12 0 0 0,0 0 0 0,0 0 0 0,0-12 0 0,0 12 1 0,-10-11-1 0,-1 11 1 0,-1 0 0 0,12 0-1 0,-21 0 1 0,21 0 1 0,-11 0-2 0,1 0 2 0,-1 0-1 0,0 0 1 0,0 0-1 0,-1 0 0 0,2 0-2 0,-1 0 1 0,1 0-2 0,-1 11-1 0,0 1-3 0,-11-2 5 0,11 1 0 0,-1-11-4 0</inkml:trace>
  <inkml:trace contextRef="#ctx0" brushRef="#br0" timeOffset="16">20735 3915 6 0,'0'0'0'0,"-12"0"0"0,12 0 1 0,-10 10-1 0,-1-10 0 0,-1 11-1 0,12-11 1 0,-9 10 0 0,-2 2-6 0</inkml:trace>
  <inkml:trace contextRef="#ctx0" brushRef="#br0" timeOffset="17">20637 4143 7 0,'0'0'-1'0,"0"21"1"0,-12 1 1 0,12-11 0 0,0 0 2 0,0 11 2 0,-10-1-2 0,10-10-3 0,-11 11 0 0,11 0 0 0,0 0-2 0,0 10-2 0,0-21-2 0,0 11 6 0,0 0-7 0</inkml:trace>
  <inkml:trace contextRef="#ctx0" brushRef="#br0" timeOffset="18">20583 4632 7 0,'0'0'0'0,"0"33"0"0,0-22 3 0,0 10 2 0,10 0-1 0,1-9-2 0,10-1-1 0,-9 0-1 0,9 0-1 0,-9-1 0 0,8 12-3 0,-8-22-3 0,9 11 5 0,-21-1-5 0</inkml:trace>
  <inkml:trace contextRef="#ctx0" brushRef="#br0" timeOffset="19">20746 4936 7 0,'0'0'1'0,"10"10"5"0,2-10 3 0,8 0 2 0,3 0-3 0,-1 0-1 0,0-10-1 0,-1 10-1 0,1-10-4 0,0-1 0 0,-1 0-2 0,11 0-2 0,-20-1-12 0,9 2-8 0,-9-1 11 0,-1 1 11 0,-11-1-6 0</inkml:trace>
  <inkml:trace contextRef="#ctx0" brushRef="#br0" timeOffset="20">21148 4718 7 0,'0'0'0'0,"0"0"2"0,0-21-2 0,0 11 0 0,11-12 0 0,-1 0 0 0,2-11-2 0,9 1 1 0,-21 21-5 0</inkml:trace>
  <inkml:trace contextRef="#ctx0" brushRef="#br0" timeOffset="21">21213 4262 11 0,'-11'0'3'0,"1"0"10"0,10 0-5 0,-11-11 6 0,11 11-2 0,0-10-6 0,0 10-4 0,0-11-3 0,0 0 0 0,0-11-4 0,0 11-4 0,0-21-6 0,0-1-2 0,0 0 7 0,0 1 6 0,0-1 3 0,0 0 1 0,-12 12 0 0,2-12 0 0,10 12 0 0,-11 10 0 0,-11-12 1 0,12 13 2 0,10-1 5 0,-22 1 4 0,11-2 2 0,-11 1 1 0,11 11-3 0,-10-11-5 0,10 1-5 0,-1 10-2 0,2-11-6 0,-1 11-14 0,-1-10-7 0,2 10 7 0,-1-12 18 0,11 12-3 0</inkml:trace>
  <inkml:trace contextRef="#ctx0" brushRef="#br0" timeOffset="22">20723 3850 6 0,'0'0'1'0,"-21"10"7"0,0 1 7 0,10-1 1 0,-1 2-6 0,2-12-7 0,10 11-2 0,-11 0-1 0,-1-1-4 0,12 11-13 0,0-21-3 0,0 12 8 0,0-1 11 0,0 0-5 0</inkml:trace>
  <inkml:trace contextRef="#ctx0" brushRef="#br0" timeOffset="23">27172 13961 255 0,'0'0'0'0,"53"22"0"0</inkml:trace>
  <inkml:trace contextRef="#ctx0" brushRef="#br0" timeOffset="24">20768 3479 6 0,'0'0'0'0,"0"-10"-1"0,0-1 2 0,0 11-1 0,10-11 0 0,-10 0 1 0,0 0 4 0,0 0 4 0,0-11 1 0,0 12 3 0,0-12 0 0,0 11 0 0,0-11 0 0,0 22 1 0,0-11-3 0,0 11-3 0,0 0 3 0,0 11-5 0,0 11-3 0,10 0-2 0,-10-1 0 0,12 12-1 0,-12 0 1 0,11-12-1 0,-1 1 0 0,-10 0 1 0,12-11 0 0,-12 0-1 0,0 1 2 0,-12-12-1 0,12 0 1 0,0 0-1 0,-10-12-1 0,10 1 1 0,-11-11-1 0,11 0 0 0,-12-10-2 0,2-1 3 0,0 0-1 0,-2 1-1 0,12 10 1 0,0 22-1 0,0 0-7 0,0 0-58 0,12 22 11 0,-12-11 39 0</inkml:trace>
  <inkml:trace contextRef="#ctx0" brushRef="#br0" timeOffset="25">27205 15342 255 0,'0'0'0'0,"54"11"0"0</inkml:trace>
  <inkml:trace contextRef="#ctx0" brushRef="#br0" timeOffset="26">21376 4011 6 0,'-10'0'0'0,"10"12"0"0,0-12 0 0,0 0 0 0,0 11 3 0,0-11 2 0,0 0 1 0,10 0 1 0,-10-11 0 0,11 11 1 0,-11 0 1 0,0 0-2 0,0 0-1 0,0 0-1 0,11 11-1 0,0-11-3 0,-1 0 0 0,13 0-1 0,-2-11 1 0,0 11-1 0,2-12 0 0,-1 2 0 0,-2 10 0 0,3-11 1 0,-1 11-1 0,-1 0 1 0,1-10 1 0,0 10 0 0,-1-11-1 0,-9 11 1 0,10 0-2 0,-1-11 1 0,1 11-2 0,-11 0 2 0,0-12-1 0,0 12 0 0,-1 0 1 0,0 0-1 0,-10 0 0 0,12 0 0 0,-1 0 1 0,-11 0-1 0,11 0 0 0,0 0 0 0,-11 0-1 0,10 0 0 0,2-10 1 0,-12 10-1 0,11 0 0 0,-1 0 1 0,1 0 0 0,0 0 0 0,-1 0-1 0,-10 0 2 0,12 0-2 0,-1 0 0 0,-1 0 2 0,2-11-1 0,-2 11-1 0,0 0 2 0,2 0-1 0,-1 0 0 0,-1 0 0 0,2 0-1 0,9 0 1 0,-10 0-1 0,0-10 1 0,11 10 0 0,-11 0-1 0,-1 0 1 0,2 0 1 0,-2 0-1 0,-10 0-1 0,10 0 2 0,2 0-2 0,-1 0 1 0,-1-11 0 0,2 11 0 0,-1 0 0 0,10 0 0 0,-10 0-1 0,11-11 1 0,-11 11 1 0,11 0-2 0,-12 0 2 0,1 0-3 0,0 0 3 0,11-12-2 0,-1 12 0 0,2 0 0 0,-14 0 1 0,14-10 0 0,-1 10 0 0,-1-11 0 0,-9 11 0 0,-2 0 0 0,0 0 0 0,2 0 0 0,9 0 1 0,-9 0-2 0,9-10 1 0,-10 10 0 0,0 0 0 0,-1 0-2 0,2-12 0 0,-12 12-4 0,11 0 1 0,-11 0 0 0,0-11 0 0,10 11 0 0,-10 0-4 0,12 0-1 0,-12 0-3 0,0 0 5 0</inkml:trace>
  <inkml:trace contextRef="#ctx0" brushRef="#br0" timeOffset="27">22018 3458 4 0,'0'0'1'0,"0"-11"-1"0,0 11 0 0,0-11 0 0,0 0 0 0,0 11 0 0,0-11 1 0,0 0 1 0,0 0 0 0,0 11 2 0,0-10 0 0,0 10 1 0,0-11 2 0,0 11 1 0,0 0 0 0,0-11 0 0,0 11 1 0,0-11-3 0,-11 11 0 0,11 0-2 0,0 0-2 0,-12 0 1 0,12 11 2 0,-10 0-4 0,10 0 0 0,-10 10-1 0,10 1 0 0,10-11 0 0,0 0 0 0,13 0-1 0,-1-11 1 0,10 11 0 0,1-11 1 0,-12-11 1 0,1 0-1 0,0 0 1 0,-11-11-2 0,-11 0 5 0,0 12-3 0,-23-23-2 0,3 22-2 0,-13 0-1 0,0 0-8 0,1 11-21 0,10 0-7 0,-1 11 27 0,13 0 8 0</inkml:trace>
  <inkml:trace contextRef="#ctx0" brushRef="#br0" timeOffset="28">21714 3860 5 0,'0'0'0'0,"0"-10"0"0,0 10 0 0,0-12 0 0,0 12 2 0,0-11 3 0,0 11 2 0,0-11 1 0,0 11 2 0,0-10-2 0,0 10 0 0,10 0-1 0,-10 0-1 0,0 0 12 0,0 21-12 0,0 12-1 0,0-12-3 0,11 13 1 0,-11 9 0 0,10-32 1 0,-10 10 1 0,12 12-1 0,-12-22-2 0,0 0 2 0,0-11-1 0,0 11 0 0,0-11 1 0,0-11-2 0,-12 0-1 0,2-22 0 0,10 12-1 0,-11-1-1 0,1-21 0 0,-1 9 2 0,0 24-2 0,11-11 0 0,-12 9 1 0,2 1-2 0,10 11 1 0,-11 11-4 0,11 1 1 0,0 19-1 0,0 13-6 0,0 0-9 0,11 10-25 0,11-10 15 0,-11-35 25 0,0 3 0 0</inkml:trace>
  <inkml:trace contextRef="#ctx0" brushRef="#br0" timeOffset="29">21779 4492 6 0,'-11'-12'0'0,"0"12"0"0,11-11-6 0</inkml:trace>
  <inkml:trace contextRef="#ctx0" brushRef="#br0" timeOffset="30">21735 4273 6 0,'0'0'0'0,"0"0"0"0,0-11 5 0,0 11 6 0,0-11 2 0,0 11 2 0,0 0-1 0,0 0 16 0,0 11-25 0,0-11-4 0,10 11-1 0,2-11-5 0,-12 11-22 0,11 0-8 0,-11 0 11 0,0 0 21 0,11 0-3 0</inkml:trace>
  <inkml:trace contextRef="#ctx0" brushRef="#br0" timeOffset="31">21800 4447 7 0,'0'0'0'0,"0"0"7"0,0 11 9 0,0-11 5 0,-10 11 1 0,10-11-4 0,0 11-9 0,0 1-7 0,0-12-4 0,0 0-6 0,0 10-18 0,0-10-14 0,10 10 20 0,-10-10 14 0</inkml:trace>
  <inkml:trace contextRef="#ctx0" brushRef="#br0" timeOffset="32">21822 4653 7 0,'11'0'2'0,"-11"12"11"0,0-1 8 0,0 0 0 0,0-1-4 0,0 11-4 0,0-9-7 0,0-1-4 0,11 0-5 0,-11 10-23 0,0-11-14 0,0 2 15 0,0-1 17 0</inkml:trace>
  <inkml:trace contextRef="#ctx0" brushRef="#br0" timeOffset="33">21855 4991 25 0,'0'11'27'0,"0"0"-18"0,0 10 1 0,0-10-7 0,0-11-18 0,0 11-30 0</inkml:trace>
  <inkml:trace contextRef="#ctx0" brushRef="#br0" timeOffset="34">22518 3936 6 0,'0'0'-1'0,"0"0"1"0,0-11 0 0,0 22 1 0,0-11-2 0,0 0 2 0,0-11 1 0,0 11 0 0,-12 0 2 0,12 0-1 0,0 0 2 0,0 0 1 0,0 0 8 0,0-10-6 0,0 10 0 0,0 0-1 0,0 0 1 0,0 0 13 0,0 0-16 0,0 0 10 0,0 10-12 0,0-10 4 0,0 0 1 0,0 0 1 0,0 0-4 0,0 11 3 0,0-11-4 0,0 0-1 0,-10 0 0 0,10 0-2 0,0 10 1 0,0-10 0 0,0 0-2 0,0 0 3 0,10 0-2 0,-10 0 0 0,0 12 0 0,0-12 1 0,0 0-2 0,0 0 2 0,0 0-1 0,0 11 1 0,0-11-1 0,0 0 0 0,12 0 1 0,-12 11-2 0,0-11 1 0,0 10 0 0,0 1 2 0,11-1-3 0,-11-10 2 0,0 12 0 0,0-1 0 0,0 11-2 0,0-11 1 0,10-2 0 0,-10 3 0 0,0 10 0 0,12-11 0 0,-12 11 1 0,0-11 0 0,0 10 2 0,0 1-4 0,0 0 2 0,11 0 1 0,-11-1-1 0,0-10-3 0,0 11 3 0,10 0 0 0,-10-1-1 0,11 1 0 0,-11-11-1 0,0 11 0 0,0 0 1 0,0-1-1 0,0-10 0 0,0 11 0 0,0 1 1 0,11-13-2 0,-11 0 1 0,0 1 0 0,0 0 1 0,0 0-2 0,0 1 2 0,10-2 0 0,-10-10 0 0,0 11-2 0,0-1 1 0,0-10 0 0,0 11 0 0,0-11 0 0,0 11 1 0,0-11-1 0,0 0 0 0,0 0 0 0,0 0 0 0,0 0 0 0,0 0-1 0,0-11-1 0,0 11-7 0,12-11-27 0,-12-10-44 0,11-1-4 0,-1 0 70 0</inkml:trace>
  <inkml:trace contextRef="#ctx0" brushRef="#br0" timeOffset="35">22583 4610 6 0,'0'0'-1'0,"0"0"1"0,-11 0 1 0,11 0-1 0,-10 0-1 0,10 0 2 0,-11 0-1 0,11 0 0 0,-12 0 0 0,12 0 0 0,-10 0 2 0,10 0 0 0,0-11 16 0,10 11-12 0,-10 0 3 0,12 0 0 0,-12 0 0 0,0 0 1 0,11-11 0 0,-11 11-2 0,10 0-2 0,1 0 0 0,10 0 1 0,-9 0-3 0,21-10-2 0,-13 10 0 0,14-11 0 0,10 11-3 0,-2-10 2 0,13-2-1 0,0 1 0 0,-2 0 1 0,2 0-1 0,-12 1 1 0,12 10-1 0,-11-10 0 0,10-2-1 0,1 12 0 0,-13-22-1 0,3 22-2 0,-13-11 2 0,1 0 0 0,10 0 1 0,-10 11-1 0,0-10 2 0,-12 10 0 0,0-11-1 0,13 11 2 0,-23-11-1 0,9 11-1 0,3 0 1 0,-12-11-2 0,0 11 1 0,-11 0 0 0,10 0 1 0,-10 0-2 0,11 0 1 0,-11 0 0 0,0 0 0 0,11 0 1 0,-11 0-2 0,10 0 1 0,-10 0 0 0,12 0-1 0,-1 0-2 0,-11 0-2 0,10-11-2 0,-10 11-3 0,0 0 0 0,0-11-2 0,0 11-5 0,0 0 4 0,0-11 10 0</inkml:trace>
  <inkml:trace contextRef="#ctx0" brushRef="#br0" timeOffset="36">22506 3697 6 0,'0'0'-1'0,"12"0"2"0,-24 0 0 0,2 0 1 0,10 11 1 0,0-11 1 0,-10 0 0 0,-2 0 1 0,12 12 0 0,-10-12-3 0,-1 10-3 0,-1-10-4 0,-9 10-7 0,0 1 3 0,10 0 4 0</inkml:trace>
  <inkml:trace contextRef="#ctx0" brushRef="#br0" timeOffset="37">22311 3893 6 0,'0'0'0'0,"0"11"0"0,0 0 1 0,-10-1 1 0,10-10-2 0,0 11 0 0,0-11-2 0,0 22 1 0,0-11 1 0,0 10-1 0,0 0 1 0,0 2 0 0,0-1 0 0,0-11-5 0</inkml:trace>
  <inkml:trace contextRef="#ctx0" brushRef="#br0" timeOffset="38">22246 4273 6 0,'0'33'0'0,"-11"-11"0"0,11 10 0 0,0-10 0 0,11 0 0 0,-1-1 0 0,2 1 0 0,-1 0 0 0,0-11 0 0,0 1 0 0,-1 8-6 0</inkml:trace>
  <inkml:trace contextRef="#ctx0" brushRef="#br0" timeOffset="39">22366 4697 6 0,'0'11'2'0,"0"-1"3"0,0 2 1 0,0-1 2 0,10-11-4 0,-10 11-2 0,12 0-1 0,-1-11-2 0,-2 10 0 0,3 0-2 0,-1-10-10 0,11 12 3 0,-1-12 4 0</inkml:trace>
  <inkml:trace contextRef="#ctx0" brushRef="#br0" timeOffset="40">22594 4839 6 0,'0'0'2'0,"10"0"6"0,2 0 1 0,-1 0 5 0,-1 0-3 0,2 0-10 0,-1 0-2 0,10-11-6 0,1 11-15 0,-11-12 7 0,11 12 9 0</inkml:trace>
  <inkml:trace contextRef="#ctx0" brushRef="#br0" timeOffset="41">22964 4752 6 0,'0'0'3'0,"0"-11"15"0,11 11-7 0,-11-11-10 0,10-1-4 0,2 2-8 0,-2-11-6 0,0 10 14 0,-10 0-2 0</inkml:trace>
  <inkml:trace contextRef="#ctx0" brushRef="#br0" timeOffset="42">23050 4382 13 0,'-10'0'6'0,"-1"0"17"0,-1-11-17 0,12 11 1 0,0-11 0 0,0 11-4 0,-10-11-3 0,10 0-7 0,10 11-12 0,2-21-6 0,-1 10 16 0,-11-11 4 0</inkml:trace>
  <inkml:trace contextRef="#ctx0" brushRef="#br0" timeOffset="43">22997 3915 4 0,'-22'0'8'0,"-1"-34"7"0,2 24 1 0,0-11 9 0,-2 9 7 0,2 1-5 0,-1-10-16 0,12 10-10 0,-2-11-2 0,2 11-4 0,-1 0-12 0,11 0-10 0,-22 11-3 0,11-10-1 0,0 10 10 0,-10 0 18 0,9 0-1 0</inkml:trace>
  <inkml:trace contextRef="#ctx0" brushRef="#br0" timeOffset="44">22604 3621 5 0,'-10'0'0'0,"-22"0"11"0,-12 0 9 0,22 11 0 0,-10-11-5 0,9 21-7 0,2-10-8 0,9 0-15 0,3 0-32 0,9-11 30 0</inkml:trace>
  <inkml:trace contextRef="#ctx0" brushRef="#br0" timeOffset="45">22703 5089 6 0,'0'0'0'0,"0"-11"1"0,0 11 6 0,0-11 5 0,0 11 4 0,0 0 18 0,0 0-19 0,0 11-10 0,0 0-2 0,0 10-2 0,0 1-1 0,0 0-2 0,11 21 2 0,-11-21-1 0,10 0 1 0,2 0 1 0,-12-11-2 0,0-1 2 0,11 1-1 0,-11-11 2 0,0 0 2 0,-11 0 0 0,11-11-1 0,-12 11 0 0,12-21-2 0,0 10 0 0,-10-22-1 0,10 11 1 0,0-10 0 0,-11-1 1 0,11 1-3 0,0 10 3 0,0-11-1 0,0 22 0 0,-11 11 3 0,11 0 2 0,0 0-6 0,0 22-11 0,-11 0-34 0,11 0-17 0,0-1 47 0</inkml:trace>
  <inkml:trace contextRef="#ctx0" brushRef="#br0" timeOffset="46">23149 4523 5 0,'0'-11'0'0,"-11"11"0"0,11-10 0 0,0 10 2 0,0-10 3 0,0-2 3 0,0 12 2 0,0-11 1 0,0 0 0 0,0 11 1 0,0-11-1 0,0 11 0 0,0 0-1 0,0 0-2 0,11 0 0 0,-11 11 1 0,0 11-4 0,11 0-3 0,-11 10 0 0,10 1-2 0,-10-12 0 0,10 1 2 0,-10 0-2 0,12-11 3 0,-12-1-1 0,0-10 2 0,0 0-2 0,-12 0-2 0,2-21-1 0,0-1-1 0,10-10 0 0,-11 11 0 0,11-2 1 0,0 1 0 0,0 12 0 0,0 10-2 0,0 0-26 0,0 10-19 0,11 1 4 0,-11-11 35 0</inkml:trace>
  <inkml:trace contextRef="#ctx0" brushRef="#br0" timeOffset="47">23540 4492 4 0,'0'0'-1'0,"0"0"2"0,0 0-1 0,0 0 22 0,11 0-11 0,-1 0-1 0,2-12-4 0,10 12-1 0,9 0 1 0,3-11 0 0,9 0-1 0,0 0 0 0,12 0 1 0,0 11 0 0,-12-11-3 0,11 1 1 0,-10-1-2 0,-11 0 0 0,-1 0 0 0,-10 11-1 0,-12-11 0 0,2 11 0 0,-12 0 3 0,0 0-2 0,-12 0-3 0,12 0-2 0,0 0-2 0,-10 0-3 0,10 0-60 0,0 0 44 0,0 0 19 0</inkml:trace>
  <inkml:trace contextRef="#ctx0" brushRef="#br0" timeOffset="48">23606 4773 4 0,'0'0'0'0,"0"-10"2"0,10 10 3 0,-10 0 3 0,0 0 4 0,-10 0 11 0,10 0-15 0,0 0 1 0,-11 10-1 0,0 0-2 0,11 2-1 0,-11 9-1 0,11 2-3 0,0-2 1 0,11 12 0 0,0-11 0 0,20-1 1 0,3-11 2 0,-13 2 0 0,11-1 1 0,1-11 2 0,-10-11 0 0,-2 11-4 0,0-12 0 0,-21-8 0 0,0-2-1 0,0-1-1 0,-21 2 0 0,-11 0-1 0,-13-2-2 0,13 13 1 0,11 10-4 0,-13 0-34 0,3 10-40 0,9 2 43 0</inkml:trace>
  <inkml:trace contextRef="#ctx0" brushRef="#br0" timeOffset="49">22366 3806 5 0,'0'-11'0'0,"-11"11"0"0,-1-10 0 0,12 10-5 0</inkml:trace>
  <inkml:trace contextRef="#ctx0" brushRef="#br0" timeOffset="50">21116 4088 6 0,'0'-12'1'0,"0"12"2"0,-12 0-3 0,12 0 0 0,0 0-1 0,0 0 1 0,0 0 0 0,0-9-2 0,12 9 0 0,-12 0-3 0</inkml:trace>
  <inkml:trace contextRef="#ctx0" brushRef="#br0" timeOffset="51">21213 4045 28 0,'0'0'0'0,"-11"-11"20"0,1 11-32 0,20 0-14 0,12 0 16 0</inkml:trace>
  <inkml:trace contextRef="#ctx0" brushRef="#br0" timeOffset="52">22441 3773 5 0,'0'0'0'0,"0"0"-1"0</inkml:trace>
  <inkml:trace contextRef="#ctx0" brushRef="#br0" timeOffset="53">22529 3523 4 0,'-11'0'0'0,"11"0"-4"0</inkml:trace>
  <inkml:trace contextRef="#ctx0" brushRef="#br0" timeOffset="54">22518 3762 4 0,'11'0'0'0,"-11"0"0"0,0 11 0 0,0-11-4 0</inkml:trace>
  <inkml:trace contextRef="#ctx0" brushRef="#br0" timeOffset="55">22506 3806 4 0,'0'0'0'0,"0"10"0"0,-10 1 0 0,10 0 0 0,-10 1 0 0,10-2 0 0,-12 1 0 0,2-1 0 0,10-10 1 0,-11 12-1 0,11-12 0 0,-12 11 0 0,12-11 0 0,0 0 0 0,-10 11 0 0,10-11 0 0,-11 0 2 0,11 0 1 0,0 0 0 0,0 0 1 0,0 0 1 0,0 0 4 0,0 0-2 0,0 0 11 0,0 21-14 0,0 12-2 0,0 9 0 0,0 14 0 0,0 9 0 0,11 11 0 0,-1-11 0 0,2 0 1 0,-1 1-1 0,11-12 0 0,-2-10-3 0,-8-12 1 0,-1 1 0 0,-1-12 2 0,2-10-2 0,-12 12 2 0,0-13-1 0,0 1-1 0,0-11 0 0,0 10 1 0,0-10 0 0,0 0-1 0,0 0 0 0,-12-10-1 0,12-1 1 0,-10-11-2 0,-1 0 0 0,11-9 1 0,-12-3-1 0,2-9 0 0,0-12-1 0,-2 1-1 0,12 0 0 0,0-22 1 0,-10 10 2 0,10 1 0 0,0 11 1 0,0 9-1 0,10 24 1 0,2 11-1 0,-12-1 0 0,10 0 1 0,-10 11 0 0,0 0 1 0,0 0 0 0,0 11 1 0,0 10-1 0,0 23 1 0,0 43 0 0,0-11-1 0,0 11-1 0,10-11 1 0,-10-11-1 0,12 2 0 0,-1-25 0 0,-11 2-1 0,10-12 1 0,-10-20 0 0,0 9-2 0,0-21-2 0,0 0-21 0,0-33 11 0,0 1 3 0,0-12 6 0,-10 22 0 0</inkml:trace>
  <inkml:trace contextRef="#ctx0" brushRef="#br0" timeOffset="56">22116 3936 4 0,'0'0'0'0,"-11"0"0"0,11 0 0 0,0 0 0 0,0 0 0 0,-12 0 2 0,12 0 1 0,0 0 0 0,-10 0 1 0,10 0 0 0,0 0 1 0,-11 0-2 0,11 0-2 0,11 10 0 0,-1-10-1 0,13 0-2 0,19-10 1 0,14-11-5 0,9-13-8 0,55-9 7 0</inkml:trace>
  <inkml:trace contextRef="#ctx0" brushRef="#br0" timeOffset="57">22322 2327 1 0,'0'0'0'0,"0"0"0"0,0 0 1 0,0-11 1 0,0 11 2 0,0 0 9 0,11 0 0 0,-11 11-11 0,0 0-2 0,0 0 1 0,10 21-3 0,-10-10-11 0,12 0-3 0,-12 10 12 0,11-10 2 0</inkml:trace>
  <inkml:trace contextRef="#ctx0" brushRef="#br0" timeOffset="58">22441 3001 4 0,'0'0'0'0,"0"0"0"0,0 10 0 0,0 2-1 0,0 10 1 0,0-1 0 0,0-11 0 0,0 13 0 0,0-23-3 0</inkml:trace>
  <inkml:trace contextRef="#ctx0" brushRef="#br0" timeOffset="59">22420 3240 4 0,'0'0'0'0,"0"11"2"0,0 0 3 0,-12 11 3 0,12-1 2 0,-9 1-1 0,9 0-2 0,0 0-2 0,0-1-4 0,0 1 0 0,9 0-1 0,3 0 1 0,-1-1-3 0,-11-10-5 0,10 0-2 0,-10 11 0 0,12-11-1 0,-12-11 2 0,0 11 5 0,-12-11 3 0,12 12 0 0,0-12-5 0</inkml:trace>
  <inkml:trace contextRef="#ctx0" brushRef="#br0" timeOffset="60">22420 3610 5 0,'0'0'0'0,"0"11"4"0,0 11 4 0,0-12 2 0,0 1 1 0,11 11-4 0,-11-11-2 0,0 12-3 0,0-3-3 0,0 13-2 0,10-21-15 0,-10 9-3 0,12 0 17 0,-12 2-1 0</inkml:trace>
  <inkml:trace contextRef="#ctx0" brushRef="#br0" timeOffset="61">22203 2273 1 0,'0'0'0'0,"0"0"1"0,0 0 2 0,0 0 0 0,0 0 7 0,0 43-8 0,0 22-1 0,0 11 0 0,11-10 0 0,-11-1-1 0,11-11 0 0,10-10-4 0,1-23-8 0,-11 1 7 0,0-11 3 0</inkml:trace>
  <inkml:trace contextRef="#ctx0" brushRef="#br0" timeOffset="62">22366 3132 6 0,'0'0'12'0,"0"0"-7"0,0 9 0 0,0 3-1 0,0 32-3 0,0-12-2 0,10 12-6 0,2 10-11 0,8-10 15 0,-20-33-1 0</inkml:trace>
  <inkml:trace contextRef="#ctx0" brushRef="#br0" timeOffset="63">15939 2153 9 0,'0'0'3'0,"0"0"-1"0,-10-10-2 0,10 10 0 0,0 0 1 0,10 10-1 0,2-10 2 0,9 0 2 0,1 0-1 0,0 0-1 0,-1-10-2 0,1 10 0 0,11-12 0 0,0 1-5 0,-1-10-6 0,23-2 7 0,-35 13-2 0</inkml:trace>
  <inkml:trace contextRef="#ctx0" brushRef="#br0" timeOffset="64">16723 1990 42 0,'0'0'0'0,"11"0"23"0,-11-10-23 0,9-2-1 0,14 1-2 0,-1 0-9 0,21-10-13 0,-11 11 9 0,13-2 14 0,-2 1-4 0</inkml:trace>
  <inkml:trace contextRef="#ctx0" brushRef="#br0" timeOffset="65">17582 1707 27 0,'0'-11'29'0,"11"0"-22"0,10 0-4 0,12 1-3 0,10-1-13 0,12 0-18 0,-1-11 15 0,11 0 15 0,-21 12-4 0</inkml:trace>
  <inkml:trace contextRef="#ctx0" brushRef="#br0" timeOffset="66">18180 1501 5 0,'0'0'0'0,"11"0"0"0,21 0 1 0,-10-11 5 0,21 0 0 0,-10 11-3 0,10-11-5 0,1 0-6 0,0 11 1 0,-23-11 3 0</inkml:trace>
  <inkml:trace contextRef="#ctx0" brushRef="#br0" timeOffset="67">15558 2566 8 0,'-10'0'1'0,"-33"11"7"0,-11 11-4 0,-12 10 1 0,12-10 2 0,-1 11-2 0,1-12-2 0,22 1 0 0,-1-11 3 0,11 0 0 0,22-11-3 0,0 0-2 0,22-22 0 0,21 0 2 0,23 1 2 0,9-23 1 0,24 1-1 0,19-12 0 0,13 12 1 0,22-1-3 0,-1 1-1 0,77-22-4 0,-132 32 5 0,45 0 0 0,21-21-4 0,43-11 2 0,12 0 0 0,10-12 0 0,11 1 0 0,-10 11 0 0,-1-11-3 0,0 0 0 0,-10 11-1 0,-1-1 1 0,-21 1 0 0,-33 22-1 0,-11-1 4 0,-32 12-2 0,-34 10 0 0,-21-1 0 0,-32 13 0 0,-10 10-19 0,-23-11-19 0,-44 11 14 0,0 11 22 0</inkml:trace>
  <inkml:trace contextRef="#ctx0" brushRef="#br0" timeOffset="68">15798 2501 7 0,'0'0'0'0,"-21"0"0"0,21 0-7 0</inkml:trace>
  <inkml:trace contextRef="#ctx0" brushRef="#br0" timeOffset="69">15733 2468 9 0,'0'0'18'0,"0"0"-4"0,0 0-4 0,0-11-3 0,0 0-5 0,0 11-2 0,21-10-2 0,2-1 2 0,-2-11 1 0,0 0 0 0,-9 1 4 0,-12 10 5 0,11 0 0 0,-22 0-5 0,-1-12-1 0,2 13-3 0,-1-1 0 0,0-10-1 0,1-12-1 0,-1-10 0 0,-11 0-1 0,11-1-1 0,-10-10-1 0,-2-11 2 0,-10 0 3 0,-9 9 1 0,9 2 0 0,0 21-1 0,1 12-2 0,9-1 0 0,2 11 1 0,10 0-2 0,1 11 1 0,10-11 0 0,0 11 0 0,0 0 0 0,0-11 1 0,10 11 0 0,-10 0-1 0,11-11 2 0,0 11-1 0,-1-10-1 0,23-1 0 0,-11-11 2 0,11 11-3 0,10-21 2 0,-11 10-1 0,13 0 2 0,8-11-1 0,-9 23-1 0,0-12 1 0,-2 11 0 0,3 0 0 0,-12 11-2 0,-23 0 4 0,12 0-2 0,-12 0 0 0,13 0 0 0,-1 11-1 0,-12 11-1 0,23-1 2 0,-23-10 0 0,13 22-1 0,-2 10 2 0,0 1-2 0,-9-1 2 0,9 12-1 0,-9-12-2 0,8 12 4 0,3-12-4 0,-1-9 3 0,0-3-1 0,9 3 0 0,3-3 1 0,-13-9-2 0,11 0 2 0,-9-1 0 0,-13-9 0 0,2 9 0 0,-1-10 1 0,-1 12 1 0,-10-13-1 0,0 1-1 0,0-11 0 0,0 10-2 0,0 2 1 0,0-12 1 0,0 0-2 0,0 0 2 0,0 0 0 0,0 0 0 0,0 0-2 0,0 10 3 0,0-10-1 0,-10 0-1 0,10 0-1 0,0 0 1 0,0 0-1 0,10 0 0 0,1-10 2 0,10 10-2 0,-9-12 1 0,21 2-2 0,-1-1 2 0,12 1-1 0,-2-13 0 0,14 2 0 0,-2-2 1 0,-11 13-1 0,12-23 0 0,-1 22 1 0,-10-21-2 0,-12 22 3 0,1-2-1 0,9-10 0 0,-9 11 0 0,-10 1 0 0,9-12 1 0,-22 11-1 0,13 0 1 0,-23 11 1 0,11-11-1 0,-11 0 0 0,0-10 0 0,0-1 0 0,0 11-2 0,-11-22 2 0,0 1-3 0,-11-12 1 0,0-10-3 0,-11-11-1 0,0 10 1 0,-9-21 3 0,9 11 3 0,11 11-2 0,1 10 2 0,-1 11-4 0,11 12 0 0,-1 10 1 0,12 1-2 0,-10-2 1 0,10 12 1 0,0 0 0 0,0-11 1 0,10 11 0 0,-10 0 1 0,12 0-2 0,-12 0 2 0,11 0-2 0,-11-11 3 0,0 11-2 0,10 0 0 0,-10 0 2 0,12 0-2 0,-1-11-2 0,-1 1 2 0,12 10 0 0,0-10-1 0,-1-2 2 0,11 1-1 0,1 0 0 0,12 0-1 0,-2 0-1 0,1 0 1 0,9-10 0 0,2-1 0 0,-12 11 1 0,1-11 1 0,-11 11-1 0,-12 1-1 0,1-1 3 0,-12 11-1 0,2-11-2 0,-1 11 2 0,-1 0-2 0,2 0 0 0,-12 0 2 0,11 0-1 0,-11 0-1 0,0 0 2 0,0 11 1 0,0 10-2 0,0 1 0 0,9 22 1 0,-9-1-1 0,12 2 2 0,9 8-3 0,-9-10 1 0,21 12 0 0,-13-1-1 0,3 1 2 0,-1-12-1 0,0-10 0 0,-1 10 0 0,-10-10 1 0,0 0-1 0,-1-1 0 0,13 1 0 0,-2-12 0 0,0 1-1 0,-9-11 2 0,-1 0 0 0,-1 0-1 0,2-11 2 0,-12-11-2 0,0 11 1 0,11-11 0 0,-11 0 1 0,-11 0-2 0,11 0-1 0,0 1 1 0,0-1 0 0,-12 0 0 0,12 0-1 0,0 0 2 0,0 11-1 0,0 0-2 0,0 0 3 0,12 0-2 0,8 0 2 0,-8 0-1 0,21 0-1 0,-12 0 2 0,23 0-1 0,-11 0 0 0,10-11 0 0,1 0 0 0,9 1-1 0,-8-1 0 0,20 0 0 0,-12-11 0 0,3 0 2 0,9 1 0 0,-23 10-2 0,3-11 1 0,-13 11 0 0,1 0 0 0,-11 11 1 0,-11-12-1 0,10 12 1 0,-21 0-2 0,11 0 1 0,-11 0 0 0,0 0 3 0,0-10-2 0,0 10 0 0,0-10 0 0,0-12 0 0,-11-1-2 0,0-8 0 0,1-13 1 0,-23 0-4 0,11-10 2 0,-11 1 0 0,-10-14 4 0,11 13 2 0,-1 11-4 0,11-12 1 0,-1 23-2 0,3-1 0 0,8 11-2 0,2-10 2 0,-1 10 2 0,-1 11 0 0,12-11-3 0,0 11 3 0,-10 1 0 0,10 10-1 0,0-11 1 0,0 11-1 0,0-11 0 0,0 0 2 0,-11 11-2 0,11-11 1 0,0 11 0 0,0-11-1 0,11 11 0 0,-11 0 1 0,10-12-1 0,13 12-1 0,-1-10 2 0,-2 0 0 0,13-1-4 0,12 0 3 0,9 0-2 0,0 0 2 0,11 0-1 0,0-12 0 0,0 14 1 0,0-2 0 0,-9-11 0 0,-2 22-2 0,-1-11 1 0,-8-1 2 0,-2 2 1 0,-11-1-2 0,-9 1 0 0,9 10 0 0,-22-11 0 0,2 11-2 0,-1 0 4 0,-11 0-2 0,0-11 0 0,0 11 2 0,0 0-3 0,0 0 1 0,10 0-1 0,-10 0 2 0,12 0-1 0,-12 11-1 0,0-11 1 0,11 0-1 0,-11 11 4 0,0-11-4 0,9 0 1 0,-9 10-2 0,12-10-4 0,-12 11-20 0,0-11-4 0,0 10 25 0</inkml:trace>
  <inkml:trace contextRef="#ctx0" brushRef="#br0" timeOffset="70">15777 1392 7 0,'0'0'0'0,"0"0"0"0,-11 11 0 0,11-11 0 0,-12 0 0 0,12 11 0 0,0-11 0 0,12 10 0 0,-1-10 0 0,-11 0 0 0,10 0-7 0</inkml:trace>
  <inkml:trace contextRef="#ctx0" brushRef="#br0" timeOffset="71">15896 1501 8 0,'0'0'0'0,"0"0"0"0,0 10-1 0,0 1 1 0,0-11-7 0</inkml:trace>
  <inkml:trace contextRef="#ctx0" brushRef="#br0" timeOffset="72">16157 1805 7 0,'0'0'0'0,"0"11"0"0,0 0-1 0,10 0 1 0,-10-11-6 0</inkml:trace>
  <inkml:trace contextRef="#ctx0" brushRef="#br0" timeOffset="73">15777 1468 8 0,'0'0'-1'0,"0"-11"2"0,0 11-1 0,10-11 0 0,-10 11 0 0,11-12 0 0,0 12-1 0,-11 0 2 0,10-10-1 0,-10 20-1 0,-10 2 1 0,10-1 0 0,0 0 0 0,10 0-7 0</inkml:trace>
  <inkml:trace contextRef="#ctx0" brushRef="#br0" timeOffset="74">15939 1696 8 0,'0'0'0'0,"0"0"2"0,12 0 3 0,-12 11-1 0,11 0-1 0,-1 0-1 0,1 11-2 0,-11-1 1 0,11 1-2 0,-1 0 1 0,-10 0 0 0,0-1 0 0,0 1 1 0,0 0-2 0,0-10 0 0,0-2-2 0,0 11-3 0,12-10 1 0,-12 0 4 0,11 1 0 0,11-2 1 0,-12 11 0 0,0-10 0 0,2 0 0 0,-1 11 0 0,-1-11 0 0,2-1 0 0,-1 13 0 0,-1-13 0 0,-10 12 1 0,11 0-1 0,0-11 0 0,-1 11 2 0,2-12-1 0,-1 2-1 0,-1-2-1 0,2-10-1 0,-1 11 1 0,-11-1-6 0</inkml:trace>
  <inkml:trace contextRef="#ctx0" brushRef="#br0" timeOffset="75">16232 2501 16 0,'0'0'23'0,"0"11"-21"0,0-11-2 0,0 11-1 0,12 10-3 0,9 1-11 0,-9 0 4 0,-1 0 8 0,-11 10 2 0,11 12 1 0,0-23 0 0,-1 1 0 0,-10-22-6 0</inkml:trace>
  <inkml:trace contextRef="#ctx0" brushRef="#br0" timeOffset="76">16538 2925 73 0,'0'0'42'0,"-11"0"-40"0,-1 11-6 0,12-1-11 0,12 12-28 0,-1-22-4 0,-1 0 39 0</inkml:trace>
  <inkml:trace contextRef="#ctx0" brushRef="#br0" timeOffset="77">15689 1555 7 0,'0'0'0'0,"0"0"3"0,0 0 4 0,0 0 51 0,12 11-43 0,-12-11-1 0,11 0-1 0,10 0-4 0,0 0 2 0,12-11-3 0,11 0-2 0,-1-11-3 0,1-10 2 0,0 10-6 0,-2-12 2 0,-19 24-2 0,9-11 3 0,-22 10-1 0,2 0 0 0,-12 11-2 0,0 0-8 0,-12 0 3 0,12 11-12 0,-10 0-13 0,0-11-9 0,10 11 2 0,0-1 26 0,-12 0 5 0</inkml:trace>
  <inkml:trace contextRef="#ctx0" brushRef="#br0" timeOffset="78">15994 1479 4 0,'-11'0'5'0,"11"0"1"0,0-11 5 0,0 0 3 0,0 0 1 0,0-1 0 0,0 12-4 0,0 0 0 0,0 0 0 0,0 0-6 0,11 12 0 0,-1 21 0 0,2-1 3 0,9 12-3 0,1 10 1 0,0 1-4 0,11-1 3 0,-12 0-3 0,1 1 1 0,0 10-1 0,-1-11-2 0,2 1 1 0,-14-1 0 0,24-21 0 0,-21-1 2 0,21-9-1 0,-23-2-2 0,0 1 2 0,2-12-3 0,-12-10 2 0,11 12 0 0,-11-12-2 0,-11-12-4 0,11 12 0 0,-12-10-3 0,2-2-2 0,0-9-6 0,-1-1-4 0,-11-10 0 0,10-1-8 0,-9 0 4 0,0-10 8 0,-2-1 14 0,2 1-5 0</inkml:trace>
  <inkml:trace contextRef="#ctx0" brushRef="#br0" timeOffset="79">16016 1511 7 0,'0'0'0'0,"0"0"0"0,0-10 4 0,0 10 5 0,0 0 4 0,11 0 3 0,-11 0-1 0,10 0 0 0,-10 21-2 0,22 1 0 0,-12 11-5 0,13-1 0 0,-1 23-2 0,-1-12 0 0,11 22 0 0,1 1-2 0,-1-1 2 0,1 0-1 0,1 0-1 0,-3-10-1 0,-8-12 0 0,9 12-3 0,-10-2-2 0,-12-19 3 0,-10-24 1 0,12 1-2 0,-12-1 0 0,0-10-1 0,0-10-17 0,0-22-8 0,0 21-12 0,-12-22-20 0,2-11 41 0,10 23 10 0</inkml:trace>
  <inkml:trace contextRef="#ctx0" brushRef="#br0" timeOffset="80">15614 1674 8 0,'0'0'0'0,"0"0"6"0,-11 0 4 0,11 0 0 0,0 0 8 0,0 11-5 0,0-11-1 0,0 0-1 0,11 0 0 0,10 0-3 0,0-21-1 0,12-1-2 0,11 0-2 0,0-21 0 0,10 10-3 0,-11 0 2 0,1 12-4 0,0-1 2 0,-23 11-1 0,0 0-4 0,-9-1 1 0,-12 12-4 0,11 0-2 0,-11 0-53 0,-11 0 43 0,11 12 13 0,0-12 6 0,-12 11 1 0,12-11-6 0</inkml:trace>
  <inkml:trace contextRef="#ctx0" brushRef="#br0" timeOffset="81">15994 1490 7 0,'0'0'0'0,"0"0"0"0,0-11 0 0,0 11 3 0,0 0 5 0,0 0 4 0,0 0 4 0,0 0-2 0,10 0-2 0,2 11-2 0,-1 10-3 0,11 12-2 0,-2 11-3 0,13 10 0 0,-10 0 2 0,-2 11-2 0,12-10-1 0,0 10-1 0,-13-11 1 0,13 1 0 0,-10-12 0 0,9-10-1 0,-10 0 0 0,0-12 0 0,-11 2 1 0,11-13 0 0,-12 11-1 0,0-9 0 0,-10 10 1 0,0-1-4 0,0-21 3 0,0 10-1 0,0 2 2 0,0-12-5 0,-10 0-2 0,10-12-4 0,0 12-7 0,-10-10-10 0,-2-1-2 0,2-11 20 0,-1 12 3 0</inkml:trace>
  <inkml:trace contextRef="#ctx0" brushRef="#br0" timeOffset="82">15591 1631 8 0,'0'0'0'0,"-10"11"1"0,-1-11 3 0,-1 0 3 0,12 0 0 0,0 0-1 0,0 0 1 0,0 0 0 0,12 0 0 0,9 0-5 0,23-11 1 0,0-11 0 0,21-10 3 0,10-12 3 0,2 1-5 0,-11-1-5 0,-1 1 1 0,-23 21-2 0,-9 0 0 0,-21 1-5 0,-12 21 0 0,0 10-4 0,-12 1 0 0,-9 11-6 0,9-11 3 0,2 11 12 0,0-22-5 0</inkml:trace>
  <inkml:trace contextRef="#ctx0" brushRef="#br0" timeOffset="83">16081 1468 12 0,'0'0'11'0,"0"11"-7"0,0 11 3 0,0 10 5 0,11 23-2 0,-1 10-1 0,13 11 3 0,-2 0 2 0,12 11-5 0,0-33-7 0,-1 11 0 0,12-10-3 0,-12-22 1 0,1-12 0 0,-11 2-4 0,0-2-4 0,-12-11-4 0,0 12-2 0,-10-22-2 0,12 12-5 0,-12-12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76AB1E6-52E7-7D45-B9D1-98888F8956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B8385AFA-A9CB-1549-892F-6E3377C28B6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075E980-30BC-4FBC-B876-6AA30E32D57E}" type="datetime3">
              <a:rPr lang="en-US"/>
              <a:pPr>
                <a:defRPr/>
              </a:pPr>
              <a:t>7 March 2023</a:t>
            </a:fld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BB98734-C568-7843-E327-00B62D7C29B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587F25D3-C367-BE4D-8303-29367262855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4EAA0BEF-F595-2C4B-8888-42B9CBCDC79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2 — Instructions: Language of the Computer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6C406EB4-5A00-BD44-8619-B83656805C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DFC1ADEA-7DC3-4182-B9D5-11E30ECE578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 /><Relationship Id="rId1" Type="http://schemas.openxmlformats.org/officeDocument/2006/relationships/notesMaster" Target="../notesMasters/notesMaster1.xml" 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 /><Relationship Id="rId1" Type="http://schemas.openxmlformats.org/officeDocument/2006/relationships/notesMaster" Target="../notesMasters/notesMaster1.xml" 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 /><Relationship Id="rId1" Type="http://schemas.openxmlformats.org/officeDocument/2006/relationships/notesMaster" Target="../notesMasters/notesMaster1.xml" 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 /><Relationship Id="rId1" Type="http://schemas.openxmlformats.org/officeDocument/2006/relationships/notesMaster" Target="../notesMasters/notesMaster1.xml" 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 /><Relationship Id="rId1" Type="http://schemas.openxmlformats.org/officeDocument/2006/relationships/notesMaster" Target="../notesMasters/notesMaster1.xml" 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 /><Relationship Id="rId1" Type="http://schemas.openxmlformats.org/officeDocument/2006/relationships/notesMaster" Target="../notesMasters/notesMaster1.xml" 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 /><Relationship Id="rId1" Type="http://schemas.openxmlformats.org/officeDocument/2006/relationships/notesMaster" Target="../notesMasters/notesMaster1.xml" 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 /><Relationship Id="rId1" Type="http://schemas.openxmlformats.org/officeDocument/2006/relationships/notesMaster" Target="../notesMasters/notesMaster1.xml" 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 /><Relationship Id="rId1" Type="http://schemas.openxmlformats.org/officeDocument/2006/relationships/notesMaster" Target="../notesMasters/notesMaster1.xml" 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 /><Relationship Id="rId1" Type="http://schemas.openxmlformats.org/officeDocument/2006/relationships/notesMaster" Target="../notesMasters/notesMaster1.xml" 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 /><Relationship Id="rId1" Type="http://schemas.openxmlformats.org/officeDocument/2006/relationships/notesMaster" Target="../notesMasters/notesMaster1.xml" 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 /><Relationship Id="rId1" Type="http://schemas.openxmlformats.org/officeDocument/2006/relationships/notesMaster" Target="../notesMasters/notesMaster1.xml" 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 /><Relationship Id="rId1" Type="http://schemas.openxmlformats.org/officeDocument/2006/relationships/notesMaster" Target="../notesMasters/notesMaster1.xml" 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 /><Relationship Id="rId1" Type="http://schemas.openxmlformats.org/officeDocument/2006/relationships/notesMaster" Target="../notesMasters/notesMaster1.xml" 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 /><Relationship Id="rId1" Type="http://schemas.openxmlformats.org/officeDocument/2006/relationships/notesMaster" Target="../notesMasters/notesMaster1.xml" 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 /><Relationship Id="rId1" Type="http://schemas.openxmlformats.org/officeDocument/2006/relationships/notesMaster" Target="../notesMasters/notesMaster1.xml" 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 /><Relationship Id="rId1" Type="http://schemas.openxmlformats.org/officeDocument/2006/relationships/notesMaster" Target="../notesMasters/notesMaster1.xml" 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 /><Relationship Id="rId1" Type="http://schemas.openxmlformats.org/officeDocument/2006/relationships/notesMaster" Target="../notesMasters/notesMaster1.xml" 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 /><Relationship Id="rId1" Type="http://schemas.openxmlformats.org/officeDocument/2006/relationships/notesMaster" Target="../notesMasters/notesMaster1.xml" 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 /><Relationship Id="rId1" Type="http://schemas.openxmlformats.org/officeDocument/2006/relationships/notesMaster" Target="../notesMasters/notesMaster1.xml" 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 /><Relationship Id="rId1" Type="http://schemas.openxmlformats.org/officeDocument/2006/relationships/notesMaster" Target="../notesMasters/notesMaster1.xml" 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 /><Relationship Id="rId1" Type="http://schemas.openxmlformats.org/officeDocument/2006/relationships/notesMaster" Target="../notesMasters/notesMaster1.xml" 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 /><Relationship Id="rId1" Type="http://schemas.openxmlformats.org/officeDocument/2006/relationships/notesMaster" Target="../notesMasters/notesMaster1.xml" 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 /><Relationship Id="rId1" Type="http://schemas.openxmlformats.org/officeDocument/2006/relationships/notesMaster" Target="../notesMasters/notesMaster1.xml" 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 /><Relationship Id="rId1" Type="http://schemas.openxmlformats.org/officeDocument/2006/relationships/notesMaster" Target="../notesMasters/notesMaster1.xml" 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 /><Relationship Id="rId1" Type="http://schemas.openxmlformats.org/officeDocument/2006/relationships/notesMaster" Target="../notesMasters/notesMaster1.xml" 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 /><Relationship Id="rId1" Type="http://schemas.openxmlformats.org/officeDocument/2006/relationships/notesMaster" Target="../notesMasters/notesMaster1.xml" 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024932B0-449B-F73C-E163-CAEF5BE13AD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0F51BBF0-752B-9BD3-16DE-0EF9BC4D0C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4564AF-3F9A-42AF-8CC9-8BD17EBAB7AC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68BA2F14-29B8-493E-0256-EDD034AFC69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C98FB97C-7AB9-D721-9578-0B1CB2D7A6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D0962E-8853-4ECE-AB94-222A29F46C8B}" type="slidenum">
              <a:rPr lang="en-US" altLang="en-US" sz="1300"/>
              <a:pPr>
                <a:spcBef>
                  <a:spcPct val="0"/>
                </a:spcBef>
              </a:pPr>
              <a:t>1</a:t>
            </a:fld>
            <a:endParaRPr lang="en-US" altLang="en-US" sz="1300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89BFC311-024C-EB62-B408-D031377B07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74EF1369-794D-A3A4-9F76-C8907C7C49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4BCACCC8-2B19-E9DF-6BAC-312C81CF58D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D8C1A40D-03AF-D1FE-A3E1-0E4E384208F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A2E1D2-3E46-46E9-88B0-02F8E9FF878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8675" name="Rectangle 6">
            <a:extLst>
              <a:ext uri="{FF2B5EF4-FFF2-40B4-BE49-F238E27FC236}">
                <a16:creationId xmlns:a16="http://schemas.microsoft.com/office/drawing/2014/main" id="{E2832441-6B0E-002C-2463-F1DAD11013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8676" name="Rectangle 7">
            <a:extLst>
              <a:ext uri="{FF2B5EF4-FFF2-40B4-BE49-F238E27FC236}">
                <a16:creationId xmlns:a16="http://schemas.microsoft.com/office/drawing/2014/main" id="{B2BB2BD8-7C66-DE9F-938F-8F6EC66D1A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35AE507-6442-4B85-9EC0-C600DC2FE5A9}" type="slidenum">
              <a:rPr lang="en-US" altLang="en-US" sz="1300"/>
              <a:pPr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  <p:sp>
        <p:nvSpPr>
          <p:cNvPr id="28677" name="Rectangle 2">
            <a:extLst>
              <a:ext uri="{FF2B5EF4-FFF2-40B4-BE49-F238E27FC236}">
                <a16:creationId xmlns:a16="http://schemas.microsoft.com/office/drawing/2014/main" id="{33CF1D75-1222-FAC5-3D3A-F2758A123E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8" name="Rectangle 3">
            <a:extLst>
              <a:ext uri="{FF2B5EF4-FFF2-40B4-BE49-F238E27FC236}">
                <a16:creationId xmlns:a16="http://schemas.microsoft.com/office/drawing/2014/main" id="{D8CC0FA2-6C9D-076F-DC5B-ABBAE544D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2">
            <a:extLst>
              <a:ext uri="{FF2B5EF4-FFF2-40B4-BE49-F238E27FC236}">
                <a16:creationId xmlns:a16="http://schemas.microsoft.com/office/drawing/2014/main" id="{732135A8-AF69-7B53-68A2-72687654EA5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25282" name="Rectangle 3">
            <a:extLst>
              <a:ext uri="{FF2B5EF4-FFF2-40B4-BE49-F238E27FC236}">
                <a16:creationId xmlns:a16="http://schemas.microsoft.com/office/drawing/2014/main" id="{78C23067-60CB-CC42-7FA0-ADC6F74A0C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B8C34D9-E88A-4F4F-BEAD-26941509D0C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25283" name="Rectangle 6">
            <a:extLst>
              <a:ext uri="{FF2B5EF4-FFF2-40B4-BE49-F238E27FC236}">
                <a16:creationId xmlns:a16="http://schemas.microsoft.com/office/drawing/2014/main" id="{8AA79FB9-7889-C343-32F7-19576F44596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25284" name="Rectangle 7">
            <a:extLst>
              <a:ext uri="{FF2B5EF4-FFF2-40B4-BE49-F238E27FC236}">
                <a16:creationId xmlns:a16="http://schemas.microsoft.com/office/drawing/2014/main" id="{B9594A70-C6A0-1694-0CFB-8838DCF27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654A55-2377-461D-8FDB-8325B8D17E61}" type="slidenum">
              <a:rPr lang="en-US" altLang="en-US" sz="1300"/>
              <a:pPr>
                <a:spcBef>
                  <a:spcPct val="0"/>
                </a:spcBef>
              </a:pPr>
              <a:t>116</a:t>
            </a:fld>
            <a:endParaRPr lang="en-US" altLang="en-US" sz="1300"/>
          </a:p>
        </p:txBody>
      </p:sp>
      <p:sp>
        <p:nvSpPr>
          <p:cNvPr id="225285" name="Rectangle 2">
            <a:extLst>
              <a:ext uri="{FF2B5EF4-FFF2-40B4-BE49-F238E27FC236}">
                <a16:creationId xmlns:a16="http://schemas.microsoft.com/office/drawing/2014/main" id="{77E83B66-3C80-DFFA-6901-9FB26F3B6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6" name="Rectangle 3">
            <a:extLst>
              <a:ext uri="{FF2B5EF4-FFF2-40B4-BE49-F238E27FC236}">
                <a16:creationId xmlns:a16="http://schemas.microsoft.com/office/drawing/2014/main" id="{EB61D60A-67BB-64BB-CF3D-B1EE2E033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2">
            <a:extLst>
              <a:ext uri="{FF2B5EF4-FFF2-40B4-BE49-F238E27FC236}">
                <a16:creationId xmlns:a16="http://schemas.microsoft.com/office/drawing/2014/main" id="{F4C98BB8-91F1-AB88-227A-CE959CA6C3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27330" name="Rectangle 3">
            <a:extLst>
              <a:ext uri="{FF2B5EF4-FFF2-40B4-BE49-F238E27FC236}">
                <a16:creationId xmlns:a16="http://schemas.microsoft.com/office/drawing/2014/main" id="{F413F2A3-86FA-B490-EC5C-0772050E9DD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041981-E5F1-4E17-944B-E1EB4443831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27331" name="Rectangle 6">
            <a:extLst>
              <a:ext uri="{FF2B5EF4-FFF2-40B4-BE49-F238E27FC236}">
                <a16:creationId xmlns:a16="http://schemas.microsoft.com/office/drawing/2014/main" id="{9FD50A01-BE1A-730F-9B4C-ED135C789DB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27332" name="Rectangle 7">
            <a:extLst>
              <a:ext uri="{FF2B5EF4-FFF2-40B4-BE49-F238E27FC236}">
                <a16:creationId xmlns:a16="http://schemas.microsoft.com/office/drawing/2014/main" id="{A1860C9B-43FB-5DD2-50C0-25EBC77171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96726F-48F3-4C26-81BB-86ECCC2155EB}" type="slidenum">
              <a:rPr lang="en-US" altLang="en-US" sz="1300"/>
              <a:pPr>
                <a:spcBef>
                  <a:spcPct val="0"/>
                </a:spcBef>
              </a:pPr>
              <a:t>117</a:t>
            </a:fld>
            <a:endParaRPr lang="en-US" altLang="en-US" sz="1300"/>
          </a:p>
        </p:txBody>
      </p:sp>
      <p:sp>
        <p:nvSpPr>
          <p:cNvPr id="227333" name="Rectangle 2">
            <a:extLst>
              <a:ext uri="{FF2B5EF4-FFF2-40B4-BE49-F238E27FC236}">
                <a16:creationId xmlns:a16="http://schemas.microsoft.com/office/drawing/2014/main" id="{F61FA7E2-5287-CEF9-35E8-18F0DA84D4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4" name="Rectangle 3">
            <a:extLst>
              <a:ext uri="{FF2B5EF4-FFF2-40B4-BE49-F238E27FC236}">
                <a16:creationId xmlns:a16="http://schemas.microsoft.com/office/drawing/2014/main" id="{520499D3-DAFA-9D92-8FB4-4F5745B17F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2">
            <a:extLst>
              <a:ext uri="{FF2B5EF4-FFF2-40B4-BE49-F238E27FC236}">
                <a16:creationId xmlns:a16="http://schemas.microsoft.com/office/drawing/2014/main" id="{60B42DC0-51B1-B894-6C3B-ECCFBDD2A3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29378" name="Rectangle 3">
            <a:extLst>
              <a:ext uri="{FF2B5EF4-FFF2-40B4-BE49-F238E27FC236}">
                <a16:creationId xmlns:a16="http://schemas.microsoft.com/office/drawing/2014/main" id="{1D749781-7F70-6249-F9D2-7A4B7ADC77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598FD5-25E0-4D30-9532-C2E918F162B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29379" name="Rectangle 6">
            <a:extLst>
              <a:ext uri="{FF2B5EF4-FFF2-40B4-BE49-F238E27FC236}">
                <a16:creationId xmlns:a16="http://schemas.microsoft.com/office/drawing/2014/main" id="{CF7F565C-D634-AF0B-A32C-98FF9A5D0F4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29380" name="Rectangle 7">
            <a:extLst>
              <a:ext uri="{FF2B5EF4-FFF2-40B4-BE49-F238E27FC236}">
                <a16:creationId xmlns:a16="http://schemas.microsoft.com/office/drawing/2014/main" id="{55308D14-0B07-B91E-2ECA-A7B6D04E56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C0608F-DC7B-4758-897B-C33EF6DAFD48}" type="slidenum">
              <a:rPr lang="en-US" altLang="en-US" sz="1300"/>
              <a:pPr>
                <a:spcBef>
                  <a:spcPct val="0"/>
                </a:spcBef>
              </a:pPr>
              <a:t>118</a:t>
            </a:fld>
            <a:endParaRPr lang="en-US" altLang="en-US" sz="1300"/>
          </a:p>
        </p:txBody>
      </p:sp>
      <p:sp>
        <p:nvSpPr>
          <p:cNvPr id="229381" name="Rectangle 2">
            <a:extLst>
              <a:ext uri="{FF2B5EF4-FFF2-40B4-BE49-F238E27FC236}">
                <a16:creationId xmlns:a16="http://schemas.microsoft.com/office/drawing/2014/main" id="{C163B0E4-D4CD-722F-0DEB-1130DE8D9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2" name="Rectangle 3">
            <a:extLst>
              <a:ext uri="{FF2B5EF4-FFF2-40B4-BE49-F238E27FC236}">
                <a16:creationId xmlns:a16="http://schemas.microsoft.com/office/drawing/2014/main" id="{82D52D43-3C43-81EB-D0A7-3CA044B04B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2">
            <a:extLst>
              <a:ext uri="{FF2B5EF4-FFF2-40B4-BE49-F238E27FC236}">
                <a16:creationId xmlns:a16="http://schemas.microsoft.com/office/drawing/2014/main" id="{E49C54B0-CC09-E28E-CE51-E4AB2218BDA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31426" name="Rectangle 3">
            <a:extLst>
              <a:ext uri="{FF2B5EF4-FFF2-40B4-BE49-F238E27FC236}">
                <a16:creationId xmlns:a16="http://schemas.microsoft.com/office/drawing/2014/main" id="{B39AC310-0EA9-00BD-8DF0-6D957C9F5E2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649474C-38BE-496F-91C0-3BB6E09FD37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31427" name="Rectangle 6">
            <a:extLst>
              <a:ext uri="{FF2B5EF4-FFF2-40B4-BE49-F238E27FC236}">
                <a16:creationId xmlns:a16="http://schemas.microsoft.com/office/drawing/2014/main" id="{979F8554-EC5F-E278-F884-0C9D012E68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31428" name="Rectangle 7">
            <a:extLst>
              <a:ext uri="{FF2B5EF4-FFF2-40B4-BE49-F238E27FC236}">
                <a16:creationId xmlns:a16="http://schemas.microsoft.com/office/drawing/2014/main" id="{AA9B86E7-BBC5-6A87-28A5-AEABBF50A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F06A1F-9344-424B-B441-A5CD300E9BEE}" type="slidenum">
              <a:rPr lang="en-US" altLang="en-US" sz="1300"/>
              <a:pPr>
                <a:spcBef>
                  <a:spcPct val="0"/>
                </a:spcBef>
              </a:pPr>
              <a:t>119</a:t>
            </a:fld>
            <a:endParaRPr lang="en-US" altLang="en-US" sz="1300"/>
          </a:p>
        </p:txBody>
      </p:sp>
      <p:sp>
        <p:nvSpPr>
          <p:cNvPr id="231429" name="Rectangle 2">
            <a:extLst>
              <a:ext uri="{FF2B5EF4-FFF2-40B4-BE49-F238E27FC236}">
                <a16:creationId xmlns:a16="http://schemas.microsoft.com/office/drawing/2014/main" id="{30D9119A-063B-E8BA-E6B9-2DD2D1F0F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30" name="Rectangle 3">
            <a:extLst>
              <a:ext uri="{FF2B5EF4-FFF2-40B4-BE49-F238E27FC236}">
                <a16:creationId xmlns:a16="http://schemas.microsoft.com/office/drawing/2014/main" id="{8744ED40-A031-CFAD-C6B6-2EF682661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>
            <a:extLst>
              <a:ext uri="{FF2B5EF4-FFF2-40B4-BE49-F238E27FC236}">
                <a16:creationId xmlns:a16="http://schemas.microsoft.com/office/drawing/2014/main" id="{ACDFFCA1-F4E6-3E67-BF03-1E1DEFA3BC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33474" name="Rectangle 3">
            <a:extLst>
              <a:ext uri="{FF2B5EF4-FFF2-40B4-BE49-F238E27FC236}">
                <a16:creationId xmlns:a16="http://schemas.microsoft.com/office/drawing/2014/main" id="{7C84E2B5-F278-B04B-249F-66384FDDB52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4629EB-0B02-426B-8E10-D78DC7B13B8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33475" name="Rectangle 6">
            <a:extLst>
              <a:ext uri="{FF2B5EF4-FFF2-40B4-BE49-F238E27FC236}">
                <a16:creationId xmlns:a16="http://schemas.microsoft.com/office/drawing/2014/main" id="{3F3D7A32-CB76-2A5F-BCB3-D9F73AF8C38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33476" name="Rectangle 7">
            <a:extLst>
              <a:ext uri="{FF2B5EF4-FFF2-40B4-BE49-F238E27FC236}">
                <a16:creationId xmlns:a16="http://schemas.microsoft.com/office/drawing/2014/main" id="{802276D0-7EA8-1DC6-C525-78701CEC8B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544663-AB91-4FB5-ABE3-B9A6AE353122}" type="slidenum">
              <a:rPr lang="en-US" altLang="en-US" sz="1300"/>
              <a:pPr>
                <a:spcBef>
                  <a:spcPct val="0"/>
                </a:spcBef>
              </a:pPr>
              <a:t>120</a:t>
            </a:fld>
            <a:endParaRPr lang="en-US" altLang="en-US" sz="1300"/>
          </a:p>
        </p:txBody>
      </p:sp>
      <p:sp>
        <p:nvSpPr>
          <p:cNvPr id="233477" name="Rectangle 2">
            <a:extLst>
              <a:ext uri="{FF2B5EF4-FFF2-40B4-BE49-F238E27FC236}">
                <a16:creationId xmlns:a16="http://schemas.microsoft.com/office/drawing/2014/main" id="{E979541B-78EA-7824-4C77-EC728DA01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8" name="Rectangle 3">
            <a:extLst>
              <a:ext uri="{FF2B5EF4-FFF2-40B4-BE49-F238E27FC236}">
                <a16:creationId xmlns:a16="http://schemas.microsoft.com/office/drawing/2014/main" id="{143BDEDC-DA4B-34BA-BC63-6596E7616A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2">
            <a:extLst>
              <a:ext uri="{FF2B5EF4-FFF2-40B4-BE49-F238E27FC236}">
                <a16:creationId xmlns:a16="http://schemas.microsoft.com/office/drawing/2014/main" id="{F17AEB79-7A39-3C06-18BC-4DF0240746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35522" name="Rectangle 3">
            <a:extLst>
              <a:ext uri="{FF2B5EF4-FFF2-40B4-BE49-F238E27FC236}">
                <a16:creationId xmlns:a16="http://schemas.microsoft.com/office/drawing/2014/main" id="{729E8FD0-763A-EB46-E55E-BEA82534F2D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FC072-B333-42C8-AFF0-AAE88D23C61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35523" name="Rectangle 6">
            <a:extLst>
              <a:ext uri="{FF2B5EF4-FFF2-40B4-BE49-F238E27FC236}">
                <a16:creationId xmlns:a16="http://schemas.microsoft.com/office/drawing/2014/main" id="{1C830F6D-9976-C43F-2BEE-2FE13998F32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35524" name="Rectangle 7">
            <a:extLst>
              <a:ext uri="{FF2B5EF4-FFF2-40B4-BE49-F238E27FC236}">
                <a16:creationId xmlns:a16="http://schemas.microsoft.com/office/drawing/2014/main" id="{78FDCC52-50E0-355A-844E-3E06D32789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50F44C-B2BA-446C-9E34-DE72D9B1DE2C}" type="slidenum">
              <a:rPr lang="en-US" altLang="en-US" sz="1300"/>
              <a:pPr>
                <a:spcBef>
                  <a:spcPct val="0"/>
                </a:spcBef>
              </a:pPr>
              <a:t>121</a:t>
            </a:fld>
            <a:endParaRPr lang="en-US" altLang="en-US" sz="1300"/>
          </a:p>
        </p:txBody>
      </p:sp>
      <p:sp>
        <p:nvSpPr>
          <p:cNvPr id="235525" name="Rectangle 2">
            <a:extLst>
              <a:ext uri="{FF2B5EF4-FFF2-40B4-BE49-F238E27FC236}">
                <a16:creationId xmlns:a16="http://schemas.microsoft.com/office/drawing/2014/main" id="{BBAC1C99-95CA-8766-2E4E-E1064D70BF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6" name="Rectangle 3">
            <a:extLst>
              <a:ext uri="{FF2B5EF4-FFF2-40B4-BE49-F238E27FC236}">
                <a16:creationId xmlns:a16="http://schemas.microsoft.com/office/drawing/2014/main" id="{A2EF4405-4650-C327-ECCD-91B5CED93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2">
            <a:extLst>
              <a:ext uri="{FF2B5EF4-FFF2-40B4-BE49-F238E27FC236}">
                <a16:creationId xmlns:a16="http://schemas.microsoft.com/office/drawing/2014/main" id="{E09D47C9-2A32-12BA-12F1-EDB534257A2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38594" name="Rectangle 3">
            <a:extLst>
              <a:ext uri="{FF2B5EF4-FFF2-40B4-BE49-F238E27FC236}">
                <a16:creationId xmlns:a16="http://schemas.microsoft.com/office/drawing/2014/main" id="{C6742008-933B-54E6-405D-B2C4837BAB2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CA9179-E7E9-4F65-B33E-EBD5B83ABC5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38595" name="Rectangle 6">
            <a:extLst>
              <a:ext uri="{FF2B5EF4-FFF2-40B4-BE49-F238E27FC236}">
                <a16:creationId xmlns:a16="http://schemas.microsoft.com/office/drawing/2014/main" id="{27CA3088-509B-6334-E079-86BF7DAAF7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38596" name="Rectangle 7">
            <a:extLst>
              <a:ext uri="{FF2B5EF4-FFF2-40B4-BE49-F238E27FC236}">
                <a16:creationId xmlns:a16="http://schemas.microsoft.com/office/drawing/2014/main" id="{6FB78DD7-E7C4-C9AA-17BA-88EC261A0D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BD04DD5-8C1E-4665-A7E2-72BB3544D9C4}" type="slidenum">
              <a:rPr lang="en-US" altLang="en-US" sz="1300"/>
              <a:pPr>
                <a:spcBef>
                  <a:spcPct val="0"/>
                </a:spcBef>
              </a:pPr>
              <a:t>123</a:t>
            </a:fld>
            <a:endParaRPr lang="en-US" altLang="en-US" sz="1300"/>
          </a:p>
        </p:txBody>
      </p:sp>
      <p:sp>
        <p:nvSpPr>
          <p:cNvPr id="238597" name="Rectangle 2">
            <a:extLst>
              <a:ext uri="{FF2B5EF4-FFF2-40B4-BE49-F238E27FC236}">
                <a16:creationId xmlns:a16="http://schemas.microsoft.com/office/drawing/2014/main" id="{6DC59583-5129-8318-1968-A3655AA73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8" name="Rectangle 3">
            <a:extLst>
              <a:ext uri="{FF2B5EF4-FFF2-40B4-BE49-F238E27FC236}">
                <a16:creationId xmlns:a16="http://schemas.microsoft.com/office/drawing/2014/main" id="{2BED145E-79FA-2792-62CB-20C1F0C37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2">
            <a:extLst>
              <a:ext uri="{FF2B5EF4-FFF2-40B4-BE49-F238E27FC236}">
                <a16:creationId xmlns:a16="http://schemas.microsoft.com/office/drawing/2014/main" id="{1D7437A9-FAA3-B1BF-B0EC-7EFAA7A4DF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41666" name="Rectangle 3">
            <a:extLst>
              <a:ext uri="{FF2B5EF4-FFF2-40B4-BE49-F238E27FC236}">
                <a16:creationId xmlns:a16="http://schemas.microsoft.com/office/drawing/2014/main" id="{93EB3F58-3E56-6BD3-F1A7-CEB24FF0A78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02E449-3996-40B1-8DC4-4AC3346BA17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41667" name="Rectangle 6">
            <a:extLst>
              <a:ext uri="{FF2B5EF4-FFF2-40B4-BE49-F238E27FC236}">
                <a16:creationId xmlns:a16="http://schemas.microsoft.com/office/drawing/2014/main" id="{A5D063F2-B17F-D6A8-3335-786E8BA0A52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41668" name="Rectangle 7">
            <a:extLst>
              <a:ext uri="{FF2B5EF4-FFF2-40B4-BE49-F238E27FC236}">
                <a16:creationId xmlns:a16="http://schemas.microsoft.com/office/drawing/2014/main" id="{00894A41-D991-7971-7E9C-9987265FF7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4F0A2C-18AA-4DBE-A44F-67797871EDC2}" type="slidenum">
              <a:rPr lang="en-US" altLang="en-US" sz="1300"/>
              <a:pPr>
                <a:spcBef>
                  <a:spcPct val="0"/>
                </a:spcBef>
              </a:pPr>
              <a:t>125</a:t>
            </a:fld>
            <a:endParaRPr lang="en-US" altLang="en-US" sz="1300"/>
          </a:p>
        </p:txBody>
      </p:sp>
      <p:sp>
        <p:nvSpPr>
          <p:cNvPr id="241669" name="Rectangle 2">
            <a:extLst>
              <a:ext uri="{FF2B5EF4-FFF2-40B4-BE49-F238E27FC236}">
                <a16:creationId xmlns:a16="http://schemas.microsoft.com/office/drawing/2014/main" id="{FBC01C56-500E-4408-8831-D3DDEF9962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70" name="Rectangle 3">
            <a:extLst>
              <a:ext uri="{FF2B5EF4-FFF2-40B4-BE49-F238E27FC236}">
                <a16:creationId xmlns:a16="http://schemas.microsoft.com/office/drawing/2014/main" id="{02BBA8BE-0BFC-9534-93E1-13D0DE165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2">
            <a:extLst>
              <a:ext uri="{FF2B5EF4-FFF2-40B4-BE49-F238E27FC236}">
                <a16:creationId xmlns:a16="http://schemas.microsoft.com/office/drawing/2014/main" id="{06F0E412-4F51-0E0A-1810-EB90DCEC45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43714" name="Rectangle 3">
            <a:extLst>
              <a:ext uri="{FF2B5EF4-FFF2-40B4-BE49-F238E27FC236}">
                <a16:creationId xmlns:a16="http://schemas.microsoft.com/office/drawing/2014/main" id="{9B2CDEBB-19A4-E6CB-A856-73999406EE6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66A4EE-08E0-40EC-BA65-DE45A995B00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43715" name="Rectangle 6">
            <a:extLst>
              <a:ext uri="{FF2B5EF4-FFF2-40B4-BE49-F238E27FC236}">
                <a16:creationId xmlns:a16="http://schemas.microsoft.com/office/drawing/2014/main" id="{0C549FCE-88E4-A2EC-0809-36D1829FD8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43716" name="Rectangle 7">
            <a:extLst>
              <a:ext uri="{FF2B5EF4-FFF2-40B4-BE49-F238E27FC236}">
                <a16:creationId xmlns:a16="http://schemas.microsoft.com/office/drawing/2014/main" id="{E14AFA5E-4490-D6A1-91DE-8C6CC17A09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EA0DF5-63F2-4D14-86B4-098409AA4A9A}" type="slidenum">
              <a:rPr lang="en-US" altLang="en-US" sz="1300"/>
              <a:pPr>
                <a:spcBef>
                  <a:spcPct val="0"/>
                </a:spcBef>
              </a:pPr>
              <a:t>126</a:t>
            </a:fld>
            <a:endParaRPr lang="en-US" altLang="en-US" sz="1300"/>
          </a:p>
        </p:txBody>
      </p:sp>
      <p:sp>
        <p:nvSpPr>
          <p:cNvPr id="243717" name="Rectangle 2">
            <a:extLst>
              <a:ext uri="{FF2B5EF4-FFF2-40B4-BE49-F238E27FC236}">
                <a16:creationId xmlns:a16="http://schemas.microsoft.com/office/drawing/2014/main" id="{4B2780B1-FED8-2188-8756-74E833694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8" name="Rectangle 3">
            <a:extLst>
              <a:ext uri="{FF2B5EF4-FFF2-40B4-BE49-F238E27FC236}">
                <a16:creationId xmlns:a16="http://schemas.microsoft.com/office/drawing/2014/main" id="{DFB02B24-C623-108C-5DE1-B2D771D70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2">
            <a:extLst>
              <a:ext uri="{FF2B5EF4-FFF2-40B4-BE49-F238E27FC236}">
                <a16:creationId xmlns:a16="http://schemas.microsoft.com/office/drawing/2014/main" id="{B8CB5472-CD1E-B39A-583B-F99FBE32D3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45762" name="Rectangle 3">
            <a:extLst>
              <a:ext uri="{FF2B5EF4-FFF2-40B4-BE49-F238E27FC236}">
                <a16:creationId xmlns:a16="http://schemas.microsoft.com/office/drawing/2014/main" id="{91CA03E7-AE0D-D75B-ADEB-9B730D12793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B91CF2-121E-42DF-8944-33AE25124DA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45763" name="Rectangle 6">
            <a:extLst>
              <a:ext uri="{FF2B5EF4-FFF2-40B4-BE49-F238E27FC236}">
                <a16:creationId xmlns:a16="http://schemas.microsoft.com/office/drawing/2014/main" id="{8BB55A3B-CF1C-2375-C4BF-20B8E8CD2CB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45764" name="Rectangle 7">
            <a:extLst>
              <a:ext uri="{FF2B5EF4-FFF2-40B4-BE49-F238E27FC236}">
                <a16:creationId xmlns:a16="http://schemas.microsoft.com/office/drawing/2014/main" id="{4042B6F8-476D-645A-92FB-4EC31EAB14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D226E7-3E72-4E26-A321-127EE2E59936}" type="slidenum">
              <a:rPr lang="en-US" altLang="en-US" sz="1300"/>
              <a:pPr>
                <a:spcBef>
                  <a:spcPct val="0"/>
                </a:spcBef>
              </a:pPr>
              <a:t>127</a:t>
            </a:fld>
            <a:endParaRPr lang="en-US" altLang="en-US" sz="1300"/>
          </a:p>
        </p:txBody>
      </p:sp>
      <p:sp>
        <p:nvSpPr>
          <p:cNvPr id="245765" name="Rectangle 2">
            <a:extLst>
              <a:ext uri="{FF2B5EF4-FFF2-40B4-BE49-F238E27FC236}">
                <a16:creationId xmlns:a16="http://schemas.microsoft.com/office/drawing/2014/main" id="{97544B23-E8F8-D3A0-2ABE-8070E83A9F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6" name="Rectangle 3">
            <a:extLst>
              <a:ext uri="{FF2B5EF4-FFF2-40B4-BE49-F238E27FC236}">
                <a16:creationId xmlns:a16="http://schemas.microsoft.com/office/drawing/2014/main" id="{A8A1B55A-143F-9AF4-DB10-0BCE5CDC6B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9C1A706F-DFC6-AA98-7ADF-59583FCB35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AEC03859-7F63-2383-9D84-AB5DDB4FF15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BF1B43C-43D5-4BC5-AC51-C87B6A60E5D3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213F0657-DDE0-5AE8-B2DE-111A807D93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5F2B807D-D75B-575F-138A-702523E6FB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FE7CEC-8BFD-4CA7-8AEF-5C69C44E01B9}" type="slidenum">
              <a:rPr lang="en-US" altLang="en-US" sz="1300"/>
              <a:pPr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  <p:sp>
        <p:nvSpPr>
          <p:cNvPr id="30725" name="Rectangle 2">
            <a:extLst>
              <a:ext uri="{FF2B5EF4-FFF2-40B4-BE49-F238E27FC236}">
                <a16:creationId xmlns:a16="http://schemas.microsoft.com/office/drawing/2014/main" id="{68BCA2D0-77BA-8B33-E76E-7248BF0DAC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9E815017-D954-A886-139B-DE5D4C5E9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2">
            <a:extLst>
              <a:ext uri="{FF2B5EF4-FFF2-40B4-BE49-F238E27FC236}">
                <a16:creationId xmlns:a16="http://schemas.microsoft.com/office/drawing/2014/main" id="{2CA4CC22-008A-14D1-FE1A-21AEAC5780D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47810" name="Rectangle 3">
            <a:extLst>
              <a:ext uri="{FF2B5EF4-FFF2-40B4-BE49-F238E27FC236}">
                <a16:creationId xmlns:a16="http://schemas.microsoft.com/office/drawing/2014/main" id="{6D10F83A-2EEB-321F-3DD1-41E042648E8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C45D82-D0CE-4430-B638-C361F49EACC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47811" name="Rectangle 6">
            <a:extLst>
              <a:ext uri="{FF2B5EF4-FFF2-40B4-BE49-F238E27FC236}">
                <a16:creationId xmlns:a16="http://schemas.microsoft.com/office/drawing/2014/main" id="{89A3EDA2-4B70-62D7-A715-C5060237EA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47812" name="Rectangle 7">
            <a:extLst>
              <a:ext uri="{FF2B5EF4-FFF2-40B4-BE49-F238E27FC236}">
                <a16:creationId xmlns:a16="http://schemas.microsoft.com/office/drawing/2014/main" id="{9079ABFF-38CA-8A38-127C-72A5C8816E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0C4B8A-72BF-465D-B8CA-192215AE0EE1}" type="slidenum">
              <a:rPr lang="en-US" altLang="en-US" sz="1300"/>
              <a:pPr>
                <a:spcBef>
                  <a:spcPct val="0"/>
                </a:spcBef>
              </a:pPr>
              <a:t>128</a:t>
            </a:fld>
            <a:endParaRPr lang="en-US" altLang="en-US" sz="1300"/>
          </a:p>
        </p:txBody>
      </p:sp>
      <p:sp>
        <p:nvSpPr>
          <p:cNvPr id="247813" name="Rectangle 2">
            <a:extLst>
              <a:ext uri="{FF2B5EF4-FFF2-40B4-BE49-F238E27FC236}">
                <a16:creationId xmlns:a16="http://schemas.microsoft.com/office/drawing/2014/main" id="{BC038B01-3A15-E9DA-8427-D2FAB5FC3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4" name="Rectangle 3">
            <a:extLst>
              <a:ext uri="{FF2B5EF4-FFF2-40B4-BE49-F238E27FC236}">
                <a16:creationId xmlns:a16="http://schemas.microsoft.com/office/drawing/2014/main" id="{D99959AB-0630-0AEB-10C0-F8A29ADA4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2">
            <a:extLst>
              <a:ext uri="{FF2B5EF4-FFF2-40B4-BE49-F238E27FC236}">
                <a16:creationId xmlns:a16="http://schemas.microsoft.com/office/drawing/2014/main" id="{83F16AB1-A16A-E654-B8D2-1299627EAE6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49858" name="Rectangle 3">
            <a:extLst>
              <a:ext uri="{FF2B5EF4-FFF2-40B4-BE49-F238E27FC236}">
                <a16:creationId xmlns:a16="http://schemas.microsoft.com/office/drawing/2014/main" id="{CE8C8669-A3B3-EB95-633A-12E0C115B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8A6A61D-FF8B-4504-BB4A-ACD52739819A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49859" name="Rectangle 6">
            <a:extLst>
              <a:ext uri="{FF2B5EF4-FFF2-40B4-BE49-F238E27FC236}">
                <a16:creationId xmlns:a16="http://schemas.microsoft.com/office/drawing/2014/main" id="{2636C687-E138-1DF1-25BD-64F191AA6E9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49860" name="Rectangle 7">
            <a:extLst>
              <a:ext uri="{FF2B5EF4-FFF2-40B4-BE49-F238E27FC236}">
                <a16:creationId xmlns:a16="http://schemas.microsoft.com/office/drawing/2014/main" id="{B67A809A-6442-667E-9E95-E83CC7538C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A5AD23A-B87C-4F89-8943-73F345372263}" type="slidenum">
              <a:rPr lang="en-US" altLang="en-US" sz="1300"/>
              <a:pPr>
                <a:spcBef>
                  <a:spcPct val="0"/>
                </a:spcBef>
              </a:pPr>
              <a:t>129</a:t>
            </a:fld>
            <a:endParaRPr lang="en-US" altLang="en-US" sz="1300"/>
          </a:p>
        </p:txBody>
      </p:sp>
      <p:sp>
        <p:nvSpPr>
          <p:cNvPr id="249861" name="Rectangle 2">
            <a:extLst>
              <a:ext uri="{FF2B5EF4-FFF2-40B4-BE49-F238E27FC236}">
                <a16:creationId xmlns:a16="http://schemas.microsoft.com/office/drawing/2014/main" id="{6966C339-A040-9EF0-BDF9-A74D8D2217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2" name="Rectangle 3">
            <a:extLst>
              <a:ext uri="{FF2B5EF4-FFF2-40B4-BE49-F238E27FC236}">
                <a16:creationId xmlns:a16="http://schemas.microsoft.com/office/drawing/2014/main" id="{7B2C063F-EFC9-1AC1-0719-17579F7D42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Rectangle 2">
            <a:extLst>
              <a:ext uri="{FF2B5EF4-FFF2-40B4-BE49-F238E27FC236}">
                <a16:creationId xmlns:a16="http://schemas.microsoft.com/office/drawing/2014/main" id="{8D9627E2-7478-FA8A-F249-E4B181C9B8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51906" name="Rectangle 3">
            <a:extLst>
              <a:ext uri="{FF2B5EF4-FFF2-40B4-BE49-F238E27FC236}">
                <a16:creationId xmlns:a16="http://schemas.microsoft.com/office/drawing/2014/main" id="{8C4CC8E2-12AF-7F7D-3D43-1B4A2AE6DC3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2553024-99E8-4D63-A8DC-D838A0FFAE68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51907" name="Rectangle 6">
            <a:extLst>
              <a:ext uri="{FF2B5EF4-FFF2-40B4-BE49-F238E27FC236}">
                <a16:creationId xmlns:a16="http://schemas.microsoft.com/office/drawing/2014/main" id="{5F49E642-703E-54D2-7EC3-2E7189A0135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51908" name="Rectangle 7">
            <a:extLst>
              <a:ext uri="{FF2B5EF4-FFF2-40B4-BE49-F238E27FC236}">
                <a16:creationId xmlns:a16="http://schemas.microsoft.com/office/drawing/2014/main" id="{EF264804-568B-BBC1-8859-F73B36A023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EB467BC-DD4D-46F5-813D-46D60FAF809B}" type="slidenum">
              <a:rPr lang="en-US" altLang="en-US" sz="1300"/>
              <a:pPr>
                <a:spcBef>
                  <a:spcPct val="0"/>
                </a:spcBef>
              </a:pPr>
              <a:t>130</a:t>
            </a:fld>
            <a:endParaRPr lang="en-US" altLang="en-US" sz="1300"/>
          </a:p>
        </p:txBody>
      </p:sp>
      <p:sp>
        <p:nvSpPr>
          <p:cNvPr id="251909" name="Rectangle 2">
            <a:extLst>
              <a:ext uri="{FF2B5EF4-FFF2-40B4-BE49-F238E27FC236}">
                <a16:creationId xmlns:a16="http://schemas.microsoft.com/office/drawing/2014/main" id="{ADAD0FEA-1C63-DEB8-11FB-4973DD2B8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10" name="Rectangle 3">
            <a:extLst>
              <a:ext uri="{FF2B5EF4-FFF2-40B4-BE49-F238E27FC236}">
                <a16:creationId xmlns:a16="http://schemas.microsoft.com/office/drawing/2014/main" id="{5803BA8E-E3EB-7E3E-5855-DE4FB4E545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Rectangle 2">
            <a:extLst>
              <a:ext uri="{FF2B5EF4-FFF2-40B4-BE49-F238E27FC236}">
                <a16:creationId xmlns:a16="http://schemas.microsoft.com/office/drawing/2014/main" id="{47EF73D3-767E-4070-0E62-7FFFADE44A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53954" name="Rectangle 3">
            <a:extLst>
              <a:ext uri="{FF2B5EF4-FFF2-40B4-BE49-F238E27FC236}">
                <a16:creationId xmlns:a16="http://schemas.microsoft.com/office/drawing/2014/main" id="{5A2ECE92-E4D7-A9F9-0570-D40B33F31D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D485A2-506A-4560-8651-10DFCD9BF7E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53955" name="Rectangle 6">
            <a:extLst>
              <a:ext uri="{FF2B5EF4-FFF2-40B4-BE49-F238E27FC236}">
                <a16:creationId xmlns:a16="http://schemas.microsoft.com/office/drawing/2014/main" id="{CDEECAFF-79E0-6D79-643B-49F9C8C92D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53956" name="Rectangle 7">
            <a:extLst>
              <a:ext uri="{FF2B5EF4-FFF2-40B4-BE49-F238E27FC236}">
                <a16:creationId xmlns:a16="http://schemas.microsoft.com/office/drawing/2014/main" id="{42C095D4-D600-77D6-1BE7-1FB8FCF545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365952E-14F5-4F87-8FBD-6999964596CE}" type="slidenum">
              <a:rPr lang="en-US" altLang="en-US" sz="1300"/>
              <a:pPr>
                <a:spcBef>
                  <a:spcPct val="0"/>
                </a:spcBef>
              </a:pPr>
              <a:t>131</a:t>
            </a:fld>
            <a:endParaRPr lang="en-US" altLang="en-US" sz="1300"/>
          </a:p>
        </p:txBody>
      </p:sp>
      <p:sp>
        <p:nvSpPr>
          <p:cNvPr id="253957" name="Rectangle 2">
            <a:extLst>
              <a:ext uri="{FF2B5EF4-FFF2-40B4-BE49-F238E27FC236}">
                <a16:creationId xmlns:a16="http://schemas.microsoft.com/office/drawing/2014/main" id="{5D8BF963-3FFC-7F87-537A-40BBE64A9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8" name="Rectangle 3">
            <a:extLst>
              <a:ext uri="{FF2B5EF4-FFF2-40B4-BE49-F238E27FC236}">
                <a16:creationId xmlns:a16="http://schemas.microsoft.com/office/drawing/2014/main" id="{445E6E45-2FCF-E59C-F6B0-6F2A7E3EBD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Rectangle 2">
            <a:extLst>
              <a:ext uri="{FF2B5EF4-FFF2-40B4-BE49-F238E27FC236}">
                <a16:creationId xmlns:a16="http://schemas.microsoft.com/office/drawing/2014/main" id="{56FB7B55-A457-7575-1039-25576FAE297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56002" name="Rectangle 3">
            <a:extLst>
              <a:ext uri="{FF2B5EF4-FFF2-40B4-BE49-F238E27FC236}">
                <a16:creationId xmlns:a16="http://schemas.microsoft.com/office/drawing/2014/main" id="{69406391-AB81-6701-3642-3B341D33B8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DA4BAA1-C754-45CD-8D21-7EC3B274E608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56003" name="Rectangle 6">
            <a:extLst>
              <a:ext uri="{FF2B5EF4-FFF2-40B4-BE49-F238E27FC236}">
                <a16:creationId xmlns:a16="http://schemas.microsoft.com/office/drawing/2014/main" id="{17DD0E15-FFF7-6FB4-C30A-227F00FDA8C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56004" name="Rectangle 7">
            <a:extLst>
              <a:ext uri="{FF2B5EF4-FFF2-40B4-BE49-F238E27FC236}">
                <a16:creationId xmlns:a16="http://schemas.microsoft.com/office/drawing/2014/main" id="{AE362B46-C167-80B7-19A9-9B7F249933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C669F8-EFFF-49A7-B449-E09136C85559}" type="slidenum">
              <a:rPr lang="en-US" altLang="en-US" sz="1300"/>
              <a:pPr>
                <a:spcBef>
                  <a:spcPct val="0"/>
                </a:spcBef>
              </a:pPr>
              <a:t>132</a:t>
            </a:fld>
            <a:endParaRPr lang="en-US" altLang="en-US" sz="1300"/>
          </a:p>
        </p:txBody>
      </p:sp>
      <p:sp>
        <p:nvSpPr>
          <p:cNvPr id="256005" name="Rectangle 2">
            <a:extLst>
              <a:ext uri="{FF2B5EF4-FFF2-40B4-BE49-F238E27FC236}">
                <a16:creationId xmlns:a16="http://schemas.microsoft.com/office/drawing/2014/main" id="{8E43A2B0-DEF0-3BA4-C247-F0F29CB29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6" name="Rectangle 3">
            <a:extLst>
              <a:ext uri="{FF2B5EF4-FFF2-40B4-BE49-F238E27FC236}">
                <a16:creationId xmlns:a16="http://schemas.microsoft.com/office/drawing/2014/main" id="{222E1693-37FE-EC3C-2E36-44BE0BC0E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Rectangle 2">
            <a:extLst>
              <a:ext uri="{FF2B5EF4-FFF2-40B4-BE49-F238E27FC236}">
                <a16:creationId xmlns:a16="http://schemas.microsoft.com/office/drawing/2014/main" id="{F8E3ECC9-7E06-936E-C14D-9795D298E0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58050" name="Rectangle 3">
            <a:extLst>
              <a:ext uri="{FF2B5EF4-FFF2-40B4-BE49-F238E27FC236}">
                <a16:creationId xmlns:a16="http://schemas.microsoft.com/office/drawing/2014/main" id="{0ABE6180-BC98-F294-DB92-3A5C863E818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00855C-A7A8-49EF-A136-9808E6D22B9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58051" name="Rectangle 6">
            <a:extLst>
              <a:ext uri="{FF2B5EF4-FFF2-40B4-BE49-F238E27FC236}">
                <a16:creationId xmlns:a16="http://schemas.microsoft.com/office/drawing/2014/main" id="{DB173D15-411D-DDFC-1922-A0710529503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58052" name="Rectangle 7">
            <a:extLst>
              <a:ext uri="{FF2B5EF4-FFF2-40B4-BE49-F238E27FC236}">
                <a16:creationId xmlns:a16="http://schemas.microsoft.com/office/drawing/2014/main" id="{5234F5AF-454F-4CB0-780D-8373090891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E82540-8C6A-4999-8AD5-38238B60D590}" type="slidenum">
              <a:rPr lang="en-US" altLang="en-US" sz="1300"/>
              <a:pPr>
                <a:spcBef>
                  <a:spcPct val="0"/>
                </a:spcBef>
              </a:pPr>
              <a:t>133</a:t>
            </a:fld>
            <a:endParaRPr lang="en-US" altLang="en-US" sz="1300"/>
          </a:p>
        </p:txBody>
      </p:sp>
      <p:sp>
        <p:nvSpPr>
          <p:cNvPr id="258053" name="Rectangle 2">
            <a:extLst>
              <a:ext uri="{FF2B5EF4-FFF2-40B4-BE49-F238E27FC236}">
                <a16:creationId xmlns:a16="http://schemas.microsoft.com/office/drawing/2014/main" id="{47291821-6A9B-15B5-7A8D-EC5D6A0FE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4" name="Rectangle 3">
            <a:extLst>
              <a:ext uri="{FF2B5EF4-FFF2-40B4-BE49-F238E27FC236}">
                <a16:creationId xmlns:a16="http://schemas.microsoft.com/office/drawing/2014/main" id="{741F5C20-81A0-26F1-765F-D5A01273D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Rectangle 2">
            <a:extLst>
              <a:ext uri="{FF2B5EF4-FFF2-40B4-BE49-F238E27FC236}">
                <a16:creationId xmlns:a16="http://schemas.microsoft.com/office/drawing/2014/main" id="{290F722E-5C2F-296A-2C30-5E4CE07AD01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60098" name="Rectangle 3">
            <a:extLst>
              <a:ext uri="{FF2B5EF4-FFF2-40B4-BE49-F238E27FC236}">
                <a16:creationId xmlns:a16="http://schemas.microsoft.com/office/drawing/2014/main" id="{3F96AAF3-E9C5-A420-78FE-A6D0387BEC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F27459-F8A8-4950-9D58-50F59793285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60099" name="Rectangle 6">
            <a:extLst>
              <a:ext uri="{FF2B5EF4-FFF2-40B4-BE49-F238E27FC236}">
                <a16:creationId xmlns:a16="http://schemas.microsoft.com/office/drawing/2014/main" id="{188957E8-CDE4-62F2-E53E-84F23D452CD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60100" name="Rectangle 7">
            <a:extLst>
              <a:ext uri="{FF2B5EF4-FFF2-40B4-BE49-F238E27FC236}">
                <a16:creationId xmlns:a16="http://schemas.microsoft.com/office/drawing/2014/main" id="{A61D7C61-2D26-4660-AD59-50DBC5F23C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FDFC546-F79E-45A0-8FBD-91BB070A688E}" type="slidenum">
              <a:rPr lang="en-US" altLang="en-US" sz="1300"/>
              <a:pPr>
                <a:spcBef>
                  <a:spcPct val="0"/>
                </a:spcBef>
              </a:pPr>
              <a:t>134</a:t>
            </a:fld>
            <a:endParaRPr lang="en-US" altLang="en-US" sz="1300"/>
          </a:p>
        </p:txBody>
      </p:sp>
      <p:sp>
        <p:nvSpPr>
          <p:cNvPr id="260101" name="Rectangle 2">
            <a:extLst>
              <a:ext uri="{FF2B5EF4-FFF2-40B4-BE49-F238E27FC236}">
                <a16:creationId xmlns:a16="http://schemas.microsoft.com/office/drawing/2014/main" id="{9716C019-DE30-58DF-D269-B841D70E6F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2" name="Rectangle 3">
            <a:extLst>
              <a:ext uri="{FF2B5EF4-FFF2-40B4-BE49-F238E27FC236}">
                <a16:creationId xmlns:a16="http://schemas.microsoft.com/office/drawing/2014/main" id="{316A8953-CCD3-A502-C29F-BBEA2BD50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2">
            <a:extLst>
              <a:ext uri="{FF2B5EF4-FFF2-40B4-BE49-F238E27FC236}">
                <a16:creationId xmlns:a16="http://schemas.microsoft.com/office/drawing/2014/main" id="{FA76DEE7-D7A5-3A18-5FD8-10A0F42753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62146" name="Rectangle 3">
            <a:extLst>
              <a:ext uri="{FF2B5EF4-FFF2-40B4-BE49-F238E27FC236}">
                <a16:creationId xmlns:a16="http://schemas.microsoft.com/office/drawing/2014/main" id="{613E2BD8-755F-2AF8-6439-3DA569A001D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A20F2D-DC16-4BCC-B146-F9D2EF58ED4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62147" name="Rectangle 6">
            <a:extLst>
              <a:ext uri="{FF2B5EF4-FFF2-40B4-BE49-F238E27FC236}">
                <a16:creationId xmlns:a16="http://schemas.microsoft.com/office/drawing/2014/main" id="{3CCE1001-E709-3AA3-F05C-37C59931428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62148" name="Rectangle 7">
            <a:extLst>
              <a:ext uri="{FF2B5EF4-FFF2-40B4-BE49-F238E27FC236}">
                <a16:creationId xmlns:a16="http://schemas.microsoft.com/office/drawing/2014/main" id="{3D09FE13-B718-6C68-2140-411BE84719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252BD1-5974-432F-949D-64B2F72C75E6}" type="slidenum">
              <a:rPr lang="en-US" altLang="en-US" sz="1300"/>
              <a:pPr>
                <a:spcBef>
                  <a:spcPct val="0"/>
                </a:spcBef>
              </a:pPr>
              <a:t>135</a:t>
            </a:fld>
            <a:endParaRPr lang="en-US" altLang="en-US" sz="1300"/>
          </a:p>
        </p:txBody>
      </p:sp>
      <p:sp>
        <p:nvSpPr>
          <p:cNvPr id="262149" name="Rectangle 2">
            <a:extLst>
              <a:ext uri="{FF2B5EF4-FFF2-40B4-BE49-F238E27FC236}">
                <a16:creationId xmlns:a16="http://schemas.microsoft.com/office/drawing/2014/main" id="{58A475D9-9C0F-FF3D-44FD-A0EAFC135A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50" name="Rectangle 3">
            <a:extLst>
              <a:ext uri="{FF2B5EF4-FFF2-40B4-BE49-F238E27FC236}">
                <a16:creationId xmlns:a16="http://schemas.microsoft.com/office/drawing/2014/main" id="{7068DE13-44CD-BE19-ECC2-C86F8D0C8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2">
            <a:extLst>
              <a:ext uri="{FF2B5EF4-FFF2-40B4-BE49-F238E27FC236}">
                <a16:creationId xmlns:a16="http://schemas.microsoft.com/office/drawing/2014/main" id="{561C5D4D-D690-C586-38FF-4CC21B35C2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64194" name="Rectangle 3">
            <a:extLst>
              <a:ext uri="{FF2B5EF4-FFF2-40B4-BE49-F238E27FC236}">
                <a16:creationId xmlns:a16="http://schemas.microsoft.com/office/drawing/2014/main" id="{30F078B9-FDE0-2092-DA73-E8E34343BF0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8AE2B2-DA75-47CF-A341-55C81B3F1F98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64195" name="Rectangle 6">
            <a:extLst>
              <a:ext uri="{FF2B5EF4-FFF2-40B4-BE49-F238E27FC236}">
                <a16:creationId xmlns:a16="http://schemas.microsoft.com/office/drawing/2014/main" id="{4133DE11-23D7-667D-3D03-9CDB365DB7C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64196" name="Rectangle 7">
            <a:extLst>
              <a:ext uri="{FF2B5EF4-FFF2-40B4-BE49-F238E27FC236}">
                <a16:creationId xmlns:a16="http://schemas.microsoft.com/office/drawing/2014/main" id="{6519D847-12D1-17A4-69AD-88BDD538A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A72616-A28B-4B26-A55F-B738978A1312}" type="slidenum">
              <a:rPr lang="en-US" altLang="en-US" sz="1300"/>
              <a:pPr>
                <a:spcBef>
                  <a:spcPct val="0"/>
                </a:spcBef>
              </a:pPr>
              <a:t>136</a:t>
            </a:fld>
            <a:endParaRPr lang="en-US" altLang="en-US" sz="1300"/>
          </a:p>
        </p:txBody>
      </p:sp>
      <p:sp>
        <p:nvSpPr>
          <p:cNvPr id="264197" name="Rectangle 2">
            <a:extLst>
              <a:ext uri="{FF2B5EF4-FFF2-40B4-BE49-F238E27FC236}">
                <a16:creationId xmlns:a16="http://schemas.microsoft.com/office/drawing/2014/main" id="{833ACFD5-13F1-D73D-ABB8-DC6FB4E58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8" name="Rectangle 3">
            <a:extLst>
              <a:ext uri="{FF2B5EF4-FFF2-40B4-BE49-F238E27FC236}">
                <a16:creationId xmlns:a16="http://schemas.microsoft.com/office/drawing/2014/main" id="{9B12742C-A025-7497-5D6B-A0F216244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Rectangle 2">
            <a:extLst>
              <a:ext uri="{FF2B5EF4-FFF2-40B4-BE49-F238E27FC236}">
                <a16:creationId xmlns:a16="http://schemas.microsoft.com/office/drawing/2014/main" id="{F33ADC92-98EE-C8B2-BD27-149A330065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66242" name="Rectangle 3">
            <a:extLst>
              <a:ext uri="{FF2B5EF4-FFF2-40B4-BE49-F238E27FC236}">
                <a16:creationId xmlns:a16="http://schemas.microsoft.com/office/drawing/2014/main" id="{411A3B9D-8DC8-AE08-B8E2-8B2AE4DEBA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507997-B70D-4626-85F2-4043110F953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66243" name="Rectangle 6">
            <a:extLst>
              <a:ext uri="{FF2B5EF4-FFF2-40B4-BE49-F238E27FC236}">
                <a16:creationId xmlns:a16="http://schemas.microsoft.com/office/drawing/2014/main" id="{683B7A83-7528-2E28-4436-9116E3A6EAB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66244" name="Rectangle 7">
            <a:extLst>
              <a:ext uri="{FF2B5EF4-FFF2-40B4-BE49-F238E27FC236}">
                <a16:creationId xmlns:a16="http://schemas.microsoft.com/office/drawing/2014/main" id="{58EDE098-2222-7F10-42E6-6883B37AD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196E6D-D45E-4E83-BF44-0F6A55283F53}" type="slidenum">
              <a:rPr lang="en-US" altLang="en-US" sz="1300"/>
              <a:pPr>
                <a:spcBef>
                  <a:spcPct val="0"/>
                </a:spcBef>
              </a:pPr>
              <a:t>137</a:t>
            </a:fld>
            <a:endParaRPr lang="en-US" altLang="en-US" sz="1300"/>
          </a:p>
        </p:txBody>
      </p:sp>
      <p:sp>
        <p:nvSpPr>
          <p:cNvPr id="266245" name="Rectangle 2">
            <a:extLst>
              <a:ext uri="{FF2B5EF4-FFF2-40B4-BE49-F238E27FC236}">
                <a16:creationId xmlns:a16="http://schemas.microsoft.com/office/drawing/2014/main" id="{8E034491-56B9-03EF-9CD1-5630B04AD9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6" name="Rectangle 3">
            <a:extLst>
              <a:ext uri="{FF2B5EF4-FFF2-40B4-BE49-F238E27FC236}">
                <a16:creationId xmlns:a16="http://schemas.microsoft.com/office/drawing/2014/main" id="{EDFDF004-D366-D352-4322-598D2AE2F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7FBFA6EF-89BE-D0A1-EBB5-9A8405D46EA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566D27DE-6258-DBB5-9DB7-88D50843A86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475F12-C613-4BD9-92C2-97B5EBE9A6F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E5426443-7C85-9FF2-235F-7E408FA1F31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2772" name="Rectangle 7">
            <a:extLst>
              <a:ext uri="{FF2B5EF4-FFF2-40B4-BE49-F238E27FC236}">
                <a16:creationId xmlns:a16="http://schemas.microsoft.com/office/drawing/2014/main" id="{50ED35E0-2CF8-924A-6F89-B3D42873AE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4CAB3E-6538-4ACE-91CD-D01E3BAEF2D8}" type="slidenum">
              <a:rPr lang="en-US" altLang="en-US" sz="1300"/>
              <a:pPr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  <p:sp>
        <p:nvSpPr>
          <p:cNvPr id="32773" name="Rectangle 2">
            <a:extLst>
              <a:ext uri="{FF2B5EF4-FFF2-40B4-BE49-F238E27FC236}">
                <a16:creationId xmlns:a16="http://schemas.microsoft.com/office/drawing/2014/main" id="{C445F8B4-37CB-89B7-83C8-B83A146B4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4" name="Rectangle 3">
            <a:extLst>
              <a:ext uri="{FF2B5EF4-FFF2-40B4-BE49-F238E27FC236}">
                <a16:creationId xmlns:a16="http://schemas.microsoft.com/office/drawing/2014/main" id="{7C300DA5-9093-5AF7-2FD1-E4C7C918C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2">
            <a:extLst>
              <a:ext uri="{FF2B5EF4-FFF2-40B4-BE49-F238E27FC236}">
                <a16:creationId xmlns:a16="http://schemas.microsoft.com/office/drawing/2014/main" id="{70CF6DB8-A260-2AD8-6513-5B2A90F9519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68290" name="Rectangle 3">
            <a:extLst>
              <a:ext uri="{FF2B5EF4-FFF2-40B4-BE49-F238E27FC236}">
                <a16:creationId xmlns:a16="http://schemas.microsoft.com/office/drawing/2014/main" id="{409C8910-5288-C483-AA6E-DBEAC436899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3A04DC-CC74-4ECC-8624-F5526271882C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68291" name="Rectangle 6">
            <a:extLst>
              <a:ext uri="{FF2B5EF4-FFF2-40B4-BE49-F238E27FC236}">
                <a16:creationId xmlns:a16="http://schemas.microsoft.com/office/drawing/2014/main" id="{6F7A472F-87EB-7436-9910-7047BA80AD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68292" name="Rectangle 7">
            <a:extLst>
              <a:ext uri="{FF2B5EF4-FFF2-40B4-BE49-F238E27FC236}">
                <a16:creationId xmlns:a16="http://schemas.microsoft.com/office/drawing/2014/main" id="{EC3B603C-91C6-69B0-ACBC-F4880EE5F7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E84F64-B0D8-4DED-9BDC-1DD0427476B4}" type="slidenum">
              <a:rPr lang="en-US" altLang="en-US" sz="1300"/>
              <a:pPr>
                <a:spcBef>
                  <a:spcPct val="0"/>
                </a:spcBef>
              </a:pPr>
              <a:t>138</a:t>
            </a:fld>
            <a:endParaRPr lang="en-US" altLang="en-US" sz="1300"/>
          </a:p>
        </p:txBody>
      </p:sp>
      <p:sp>
        <p:nvSpPr>
          <p:cNvPr id="268293" name="Rectangle 2">
            <a:extLst>
              <a:ext uri="{FF2B5EF4-FFF2-40B4-BE49-F238E27FC236}">
                <a16:creationId xmlns:a16="http://schemas.microsoft.com/office/drawing/2014/main" id="{2170E574-0CED-3D45-B45E-398978C78E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4" name="Rectangle 3">
            <a:extLst>
              <a:ext uri="{FF2B5EF4-FFF2-40B4-BE49-F238E27FC236}">
                <a16:creationId xmlns:a16="http://schemas.microsoft.com/office/drawing/2014/main" id="{94CF9256-0711-0E8F-3E02-AD1266413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Rectangle 2">
            <a:extLst>
              <a:ext uri="{FF2B5EF4-FFF2-40B4-BE49-F238E27FC236}">
                <a16:creationId xmlns:a16="http://schemas.microsoft.com/office/drawing/2014/main" id="{82AA722C-8E30-E732-A83F-082CEB54E8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71362" name="Rectangle 3">
            <a:extLst>
              <a:ext uri="{FF2B5EF4-FFF2-40B4-BE49-F238E27FC236}">
                <a16:creationId xmlns:a16="http://schemas.microsoft.com/office/drawing/2014/main" id="{9927D214-3FCC-ED82-7D80-D38579F2F6F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1C6549-A5B7-4E99-92D5-E86D51A81BE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71363" name="Rectangle 6">
            <a:extLst>
              <a:ext uri="{FF2B5EF4-FFF2-40B4-BE49-F238E27FC236}">
                <a16:creationId xmlns:a16="http://schemas.microsoft.com/office/drawing/2014/main" id="{D2625F91-CAC1-AD30-D66E-1AD1106532A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71364" name="Rectangle 7">
            <a:extLst>
              <a:ext uri="{FF2B5EF4-FFF2-40B4-BE49-F238E27FC236}">
                <a16:creationId xmlns:a16="http://schemas.microsoft.com/office/drawing/2014/main" id="{1F8CC594-DF9E-C9B0-D113-F105A3B883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465521E-2422-4393-B97D-C7F5112066E6}" type="slidenum">
              <a:rPr lang="en-US" altLang="en-US" sz="1300"/>
              <a:pPr>
                <a:spcBef>
                  <a:spcPct val="0"/>
                </a:spcBef>
              </a:pPr>
              <a:t>142</a:t>
            </a:fld>
            <a:endParaRPr lang="en-US" altLang="en-US" sz="1300"/>
          </a:p>
        </p:txBody>
      </p:sp>
      <p:sp>
        <p:nvSpPr>
          <p:cNvPr id="271365" name="Rectangle 2">
            <a:extLst>
              <a:ext uri="{FF2B5EF4-FFF2-40B4-BE49-F238E27FC236}">
                <a16:creationId xmlns:a16="http://schemas.microsoft.com/office/drawing/2014/main" id="{D5A4E2A6-5870-74A5-60A9-DF6EF9C7F2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6" name="Rectangle 3">
            <a:extLst>
              <a:ext uri="{FF2B5EF4-FFF2-40B4-BE49-F238E27FC236}">
                <a16:creationId xmlns:a16="http://schemas.microsoft.com/office/drawing/2014/main" id="{7A2456A0-2360-4053-E085-7EC50CF545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3BE1C4B9-F25D-951D-9685-4C29E0567AA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45896AD5-FC1B-B560-83D8-590353249CC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BD95E2-D5D5-4489-A3A3-7172F0DA7CC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34819" name="Rectangle 6">
            <a:extLst>
              <a:ext uri="{FF2B5EF4-FFF2-40B4-BE49-F238E27FC236}">
                <a16:creationId xmlns:a16="http://schemas.microsoft.com/office/drawing/2014/main" id="{F0294E94-B4DC-B9DE-010F-0BA802FCD5F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4820" name="Rectangle 7">
            <a:extLst>
              <a:ext uri="{FF2B5EF4-FFF2-40B4-BE49-F238E27FC236}">
                <a16:creationId xmlns:a16="http://schemas.microsoft.com/office/drawing/2014/main" id="{483ADAF9-A393-B5F7-93D4-C78D2308F1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B156D9-3A32-4D1B-A7B7-05906FC62AFE}" type="slidenum">
              <a:rPr lang="en-US" altLang="en-US" sz="1300"/>
              <a:pPr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  <p:sp>
        <p:nvSpPr>
          <p:cNvPr id="34821" name="Rectangle 2">
            <a:extLst>
              <a:ext uri="{FF2B5EF4-FFF2-40B4-BE49-F238E27FC236}">
                <a16:creationId xmlns:a16="http://schemas.microsoft.com/office/drawing/2014/main" id="{8247930F-375D-A470-2EAE-2C6709708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36AE0DC3-F61F-2D44-84AF-5F75C6404C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7D78B59B-C7FA-D244-3FA0-E35A0B227C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EB86769D-3CCC-35DB-7B13-AD57145C76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A3E752-33B7-4164-A48B-B5C47CD4CCA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37891" name="Rectangle 6">
            <a:extLst>
              <a:ext uri="{FF2B5EF4-FFF2-40B4-BE49-F238E27FC236}">
                <a16:creationId xmlns:a16="http://schemas.microsoft.com/office/drawing/2014/main" id="{66299426-F780-C8D8-6FD2-F842064C98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7892" name="Rectangle 7">
            <a:extLst>
              <a:ext uri="{FF2B5EF4-FFF2-40B4-BE49-F238E27FC236}">
                <a16:creationId xmlns:a16="http://schemas.microsoft.com/office/drawing/2014/main" id="{7B9CF2F3-9A2E-64AD-FA51-05B8CF4387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05C071-5A86-4082-8718-D8C8095090B0}" type="slidenum">
              <a:rPr lang="en-US" altLang="en-US" sz="1300"/>
              <a:pPr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  <p:sp>
        <p:nvSpPr>
          <p:cNvPr id="37893" name="Rectangle 2">
            <a:extLst>
              <a:ext uri="{FF2B5EF4-FFF2-40B4-BE49-F238E27FC236}">
                <a16:creationId xmlns:a16="http://schemas.microsoft.com/office/drawing/2014/main" id="{BE3D7E0B-9E01-5ADE-6870-EF12E93457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4" name="Rectangle 3">
            <a:extLst>
              <a:ext uri="{FF2B5EF4-FFF2-40B4-BE49-F238E27FC236}">
                <a16:creationId xmlns:a16="http://schemas.microsoft.com/office/drawing/2014/main" id="{8FEAC0C7-8958-0B57-F702-55767F0FF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C5EB061D-B0B3-6DB0-D2BD-A00058DE6E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63BB1D37-3A70-36AE-1EF1-B256CA3F32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9B4CC4F-E680-4EFD-AFF5-CE7496117FF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39939" name="Rectangle 6">
            <a:extLst>
              <a:ext uri="{FF2B5EF4-FFF2-40B4-BE49-F238E27FC236}">
                <a16:creationId xmlns:a16="http://schemas.microsoft.com/office/drawing/2014/main" id="{B11BC6F5-F112-52B5-69C3-572BACB2E8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39940" name="Rectangle 7">
            <a:extLst>
              <a:ext uri="{FF2B5EF4-FFF2-40B4-BE49-F238E27FC236}">
                <a16:creationId xmlns:a16="http://schemas.microsoft.com/office/drawing/2014/main" id="{16F858D1-D014-7D85-F62B-6178D4B18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A541F83-952C-4D89-AC6F-B479AC4F42FE}" type="slidenum">
              <a:rPr lang="en-US" altLang="en-US" sz="1300"/>
              <a:pPr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  <p:sp>
        <p:nvSpPr>
          <p:cNvPr id="39941" name="Rectangle 2">
            <a:extLst>
              <a:ext uri="{FF2B5EF4-FFF2-40B4-BE49-F238E27FC236}">
                <a16:creationId xmlns:a16="http://schemas.microsoft.com/office/drawing/2014/main" id="{F234595A-7E61-1E89-C3DD-947E7C3AE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2" name="Rectangle 3">
            <a:extLst>
              <a:ext uri="{FF2B5EF4-FFF2-40B4-BE49-F238E27FC236}">
                <a16:creationId xmlns:a16="http://schemas.microsoft.com/office/drawing/2014/main" id="{6DDE80BE-CE94-8A1F-7976-EBF42D4A9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70743093-B71B-25F4-D394-CDD5761439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25859F8F-5255-D7C2-98BB-FD370461017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B06F52-9D03-4069-A7D7-03B9207C89EC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41987" name="Rectangle 6">
            <a:extLst>
              <a:ext uri="{FF2B5EF4-FFF2-40B4-BE49-F238E27FC236}">
                <a16:creationId xmlns:a16="http://schemas.microsoft.com/office/drawing/2014/main" id="{D7A34BEF-C5B6-8DD9-D267-0448399FCE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41988" name="Rectangle 7">
            <a:extLst>
              <a:ext uri="{FF2B5EF4-FFF2-40B4-BE49-F238E27FC236}">
                <a16:creationId xmlns:a16="http://schemas.microsoft.com/office/drawing/2014/main" id="{7A032EDC-E0F3-830D-3B70-994C53F95B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234EEB0-4BB8-4D45-89EB-5699D4829A4C}" type="slidenum">
              <a:rPr lang="en-US" altLang="en-US" sz="1300"/>
              <a:pPr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  <p:sp>
        <p:nvSpPr>
          <p:cNvPr id="41989" name="Rectangle 2">
            <a:extLst>
              <a:ext uri="{FF2B5EF4-FFF2-40B4-BE49-F238E27FC236}">
                <a16:creationId xmlns:a16="http://schemas.microsoft.com/office/drawing/2014/main" id="{6B668A63-288B-61D9-7B65-0D9004909C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D38D8546-AC8C-D0ED-C913-DCED6BD4C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833EFDDB-E125-8C2D-C3AD-0C973F94C4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4143A0CC-0552-47BF-F253-4A640968513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0A3710-1BA3-4AFB-AFE0-766A3F1B886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44035" name="Rectangle 6">
            <a:extLst>
              <a:ext uri="{FF2B5EF4-FFF2-40B4-BE49-F238E27FC236}">
                <a16:creationId xmlns:a16="http://schemas.microsoft.com/office/drawing/2014/main" id="{3FFF07D0-12CD-1506-D7D8-339BF2BF598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44036" name="Rectangle 7">
            <a:extLst>
              <a:ext uri="{FF2B5EF4-FFF2-40B4-BE49-F238E27FC236}">
                <a16:creationId xmlns:a16="http://schemas.microsoft.com/office/drawing/2014/main" id="{CF0EE119-C610-DDE7-AFD3-3BA10FBD5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317BFB-C7EC-40EB-A6BF-5F7B2DF881DD}" type="slidenum">
              <a:rPr lang="en-US" altLang="en-US" sz="1300"/>
              <a:pPr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  <p:sp>
        <p:nvSpPr>
          <p:cNvPr id="44037" name="Rectangle 2">
            <a:extLst>
              <a:ext uri="{FF2B5EF4-FFF2-40B4-BE49-F238E27FC236}">
                <a16:creationId xmlns:a16="http://schemas.microsoft.com/office/drawing/2014/main" id="{2346CD28-694B-A27F-A47C-077C89F7A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8" name="Rectangle 3">
            <a:extLst>
              <a:ext uri="{FF2B5EF4-FFF2-40B4-BE49-F238E27FC236}">
                <a16:creationId xmlns:a16="http://schemas.microsoft.com/office/drawing/2014/main" id="{49D5CDBA-3D9C-2F28-7951-876EAE568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0E47ED9E-E6F9-E37B-FF5D-82D6A40634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4D142075-EDF9-3A39-EC52-A657CEE26CB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085C6C-E38E-46B3-B44D-F8307E27378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46083" name="Rectangle 6">
            <a:extLst>
              <a:ext uri="{FF2B5EF4-FFF2-40B4-BE49-F238E27FC236}">
                <a16:creationId xmlns:a16="http://schemas.microsoft.com/office/drawing/2014/main" id="{B2D68EB0-B5F1-DF14-E618-0A3EFA8DC2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46084" name="Rectangle 7">
            <a:extLst>
              <a:ext uri="{FF2B5EF4-FFF2-40B4-BE49-F238E27FC236}">
                <a16:creationId xmlns:a16="http://schemas.microsoft.com/office/drawing/2014/main" id="{EB1102D5-0ABC-26FB-57A5-241CC70F6D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B3F4DF-F164-478E-9F58-ECA28244F508}" type="slidenum">
              <a:rPr lang="en-US" altLang="en-US" sz="1300"/>
              <a:pPr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  <p:sp>
        <p:nvSpPr>
          <p:cNvPr id="46085" name="Rectangle 2">
            <a:extLst>
              <a:ext uri="{FF2B5EF4-FFF2-40B4-BE49-F238E27FC236}">
                <a16:creationId xmlns:a16="http://schemas.microsoft.com/office/drawing/2014/main" id="{DF4396A9-3BAF-9894-3FF2-6097764BB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>
            <a:extLst>
              <a:ext uri="{FF2B5EF4-FFF2-40B4-BE49-F238E27FC236}">
                <a16:creationId xmlns:a16="http://schemas.microsoft.com/office/drawing/2014/main" id="{A6AC4623-2E88-E983-14B9-0CF2B356E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08096D64-8F8B-2A76-D76F-3C0D1216DB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20B837F4-5834-9DE1-A7D3-DE34695FC40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521468-55FC-4905-9655-CBC2950D0ED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48131" name="Rectangle 6">
            <a:extLst>
              <a:ext uri="{FF2B5EF4-FFF2-40B4-BE49-F238E27FC236}">
                <a16:creationId xmlns:a16="http://schemas.microsoft.com/office/drawing/2014/main" id="{AE1FBD32-C9CD-846D-C1F6-0741605B18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48132" name="Rectangle 7">
            <a:extLst>
              <a:ext uri="{FF2B5EF4-FFF2-40B4-BE49-F238E27FC236}">
                <a16:creationId xmlns:a16="http://schemas.microsoft.com/office/drawing/2014/main" id="{EF62B1E7-96CB-DF29-F1C4-0A881D8262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0DB64C-3F54-40EC-AF89-7FDF5BC29663}" type="slidenum">
              <a:rPr lang="en-US" altLang="en-US" sz="1300"/>
              <a:pPr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  <p:sp>
        <p:nvSpPr>
          <p:cNvPr id="48133" name="Rectangle 2">
            <a:extLst>
              <a:ext uri="{FF2B5EF4-FFF2-40B4-BE49-F238E27FC236}">
                <a16:creationId xmlns:a16="http://schemas.microsoft.com/office/drawing/2014/main" id="{E4BD441D-6F8C-754E-3A94-B2ACDDFDD9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4" name="Rectangle 3">
            <a:extLst>
              <a:ext uri="{FF2B5EF4-FFF2-40B4-BE49-F238E27FC236}">
                <a16:creationId xmlns:a16="http://schemas.microsoft.com/office/drawing/2014/main" id="{7D890029-4765-A1A3-556A-D210EAFB6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4748DD4F-6C11-B8BC-7756-B3353ADD54E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78D30527-4934-8EE0-2D4B-C3488E9A31E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FB23388-CFEE-460C-9D59-22525D6512B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8195" name="Rectangle 6">
            <a:extLst>
              <a:ext uri="{FF2B5EF4-FFF2-40B4-BE49-F238E27FC236}">
                <a16:creationId xmlns:a16="http://schemas.microsoft.com/office/drawing/2014/main" id="{69626B52-B907-5F9F-56B2-231B51EA6F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8196" name="Rectangle 7">
            <a:extLst>
              <a:ext uri="{FF2B5EF4-FFF2-40B4-BE49-F238E27FC236}">
                <a16:creationId xmlns:a16="http://schemas.microsoft.com/office/drawing/2014/main" id="{4F69D159-7721-CC40-8E6E-47FDB85F73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A75B05E-F104-474B-BF4E-7CD866DB1CD3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94F72806-639F-5DCB-023D-AA35185F7E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BD9B9A18-034C-14C6-3DD3-7955DC3B9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1B851837-63A6-2374-64E9-303C5A23E2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4475714E-C2D9-2366-2ED1-ED47A63315E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D58AEC7-D8CB-4183-9BDB-2FFACBB2CE9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51203" name="Rectangle 6">
            <a:extLst>
              <a:ext uri="{FF2B5EF4-FFF2-40B4-BE49-F238E27FC236}">
                <a16:creationId xmlns:a16="http://schemas.microsoft.com/office/drawing/2014/main" id="{1513202F-2F97-3352-6338-0C2E271DB7B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51204" name="Rectangle 7">
            <a:extLst>
              <a:ext uri="{FF2B5EF4-FFF2-40B4-BE49-F238E27FC236}">
                <a16:creationId xmlns:a16="http://schemas.microsoft.com/office/drawing/2014/main" id="{B6FC82D3-17AE-7D75-9593-955674B5D8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EA886F-651D-47D1-BEE7-D59EFA8E7672}" type="slidenum">
              <a:rPr lang="en-US" altLang="en-US" sz="1300"/>
              <a:pPr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5104EA1A-0D10-0282-7D98-966466412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6" name="Rectangle 3">
            <a:extLst>
              <a:ext uri="{FF2B5EF4-FFF2-40B4-BE49-F238E27FC236}">
                <a16:creationId xmlns:a16="http://schemas.microsoft.com/office/drawing/2014/main" id="{01184A13-A428-848B-664F-531147B5C9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>
            <a:extLst>
              <a:ext uri="{FF2B5EF4-FFF2-40B4-BE49-F238E27FC236}">
                <a16:creationId xmlns:a16="http://schemas.microsoft.com/office/drawing/2014/main" id="{57C85E93-61F6-E9B3-54AE-34AE2C5453C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54274" name="Rectangle 3">
            <a:extLst>
              <a:ext uri="{FF2B5EF4-FFF2-40B4-BE49-F238E27FC236}">
                <a16:creationId xmlns:a16="http://schemas.microsoft.com/office/drawing/2014/main" id="{F8512F41-2EC1-E926-A4AD-59BC70374FD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822B5E-F6E5-4CFD-BC39-55BC4AF99FF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54275" name="Rectangle 6">
            <a:extLst>
              <a:ext uri="{FF2B5EF4-FFF2-40B4-BE49-F238E27FC236}">
                <a16:creationId xmlns:a16="http://schemas.microsoft.com/office/drawing/2014/main" id="{B48DE8D9-51E2-C77F-D68F-89CAFA6D5F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54276" name="Rectangle 7">
            <a:extLst>
              <a:ext uri="{FF2B5EF4-FFF2-40B4-BE49-F238E27FC236}">
                <a16:creationId xmlns:a16="http://schemas.microsoft.com/office/drawing/2014/main" id="{B12A3E0F-13B7-994D-C49C-515257389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77DEAC-482E-4269-8A91-C46930C3CAA0}" type="slidenum">
              <a:rPr lang="en-US" altLang="en-US" sz="1300"/>
              <a:pPr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  <p:sp>
        <p:nvSpPr>
          <p:cNvPr id="54277" name="Rectangle 2">
            <a:extLst>
              <a:ext uri="{FF2B5EF4-FFF2-40B4-BE49-F238E27FC236}">
                <a16:creationId xmlns:a16="http://schemas.microsoft.com/office/drawing/2014/main" id="{DDF054F7-25DD-AC30-C3E0-A64625ADA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8" name="Rectangle 3">
            <a:extLst>
              <a:ext uri="{FF2B5EF4-FFF2-40B4-BE49-F238E27FC236}">
                <a16:creationId xmlns:a16="http://schemas.microsoft.com/office/drawing/2014/main" id="{00B7094C-B736-EBC5-8035-6BA52669B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>
            <a:extLst>
              <a:ext uri="{FF2B5EF4-FFF2-40B4-BE49-F238E27FC236}">
                <a16:creationId xmlns:a16="http://schemas.microsoft.com/office/drawing/2014/main" id="{852F5014-7077-D693-DDFC-86EF4080363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57346" name="Rectangle 3">
            <a:extLst>
              <a:ext uri="{FF2B5EF4-FFF2-40B4-BE49-F238E27FC236}">
                <a16:creationId xmlns:a16="http://schemas.microsoft.com/office/drawing/2014/main" id="{A2CF1B37-BB39-CDE6-5E85-5A02272577E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5180F7-552A-4EA0-A063-F0A3533F1B4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57347" name="Rectangle 6">
            <a:extLst>
              <a:ext uri="{FF2B5EF4-FFF2-40B4-BE49-F238E27FC236}">
                <a16:creationId xmlns:a16="http://schemas.microsoft.com/office/drawing/2014/main" id="{51B974E6-E2AE-FF94-31E1-3EB13445320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57348" name="Rectangle 7">
            <a:extLst>
              <a:ext uri="{FF2B5EF4-FFF2-40B4-BE49-F238E27FC236}">
                <a16:creationId xmlns:a16="http://schemas.microsoft.com/office/drawing/2014/main" id="{DB03BC7A-CDCF-6792-E63D-3D18BC274F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0E1ED61-0464-490E-91A7-E83EF74233EF}" type="slidenum">
              <a:rPr lang="en-US" altLang="en-US" sz="1300"/>
              <a:pPr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  <p:sp>
        <p:nvSpPr>
          <p:cNvPr id="57349" name="Rectangle 2">
            <a:extLst>
              <a:ext uri="{FF2B5EF4-FFF2-40B4-BE49-F238E27FC236}">
                <a16:creationId xmlns:a16="http://schemas.microsoft.com/office/drawing/2014/main" id="{1BA22236-DECA-963F-2315-30661C794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0" name="Rectangle 3">
            <a:extLst>
              <a:ext uri="{FF2B5EF4-FFF2-40B4-BE49-F238E27FC236}">
                <a16:creationId xmlns:a16="http://schemas.microsoft.com/office/drawing/2014/main" id="{5D88FA7F-4523-99F6-E05B-105556E5E4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>
            <a:extLst>
              <a:ext uri="{FF2B5EF4-FFF2-40B4-BE49-F238E27FC236}">
                <a16:creationId xmlns:a16="http://schemas.microsoft.com/office/drawing/2014/main" id="{6D3E3F3E-4BD2-0E07-D2CD-3F34EA74950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59394" name="Rectangle 3">
            <a:extLst>
              <a:ext uri="{FF2B5EF4-FFF2-40B4-BE49-F238E27FC236}">
                <a16:creationId xmlns:a16="http://schemas.microsoft.com/office/drawing/2014/main" id="{05FE1F29-BA32-2BC4-F60F-2485FE91379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C77F6AC-1BAC-41C7-ACAD-D6418B7CE0F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59395" name="Rectangle 6">
            <a:extLst>
              <a:ext uri="{FF2B5EF4-FFF2-40B4-BE49-F238E27FC236}">
                <a16:creationId xmlns:a16="http://schemas.microsoft.com/office/drawing/2014/main" id="{D74DC882-98B4-C7F2-27B6-94363B9515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59396" name="Rectangle 7">
            <a:extLst>
              <a:ext uri="{FF2B5EF4-FFF2-40B4-BE49-F238E27FC236}">
                <a16:creationId xmlns:a16="http://schemas.microsoft.com/office/drawing/2014/main" id="{F28FF8B0-F5E2-8004-1DEC-D7CDFFE2BD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B847C1-FBAA-427E-A9E9-4471B1E49277}" type="slidenum">
              <a:rPr lang="en-US" altLang="en-US" sz="1300"/>
              <a:pPr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59397" name="Rectangle 2">
            <a:extLst>
              <a:ext uri="{FF2B5EF4-FFF2-40B4-BE49-F238E27FC236}">
                <a16:creationId xmlns:a16="http://schemas.microsoft.com/office/drawing/2014/main" id="{44F08AEC-FEED-D7C6-3F20-F111F3F039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8" name="Rectangle 3">
            <a:extLst>
              <a:ext uri="{FF2B5EF4-FFF2-40B4-BE49-F238E27FC236}">
                <a16:creationId xmlns:a16="http://schemas.microsoft.com/office/drawing/2014/main" id="{BF323E47-266E-5A85-8699-023E8E5B5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>
            <a:extLst>
              <a:ext uri="{FF2B5EF4-FFF2-40B4-BE49-F238E27FC236}">
                <a16:creationId xmlns:a16="http://schemas.microsoft.com/office/drawing/2014/main" id="{BCFFED46-9720-DD5A-4314-15C3E7C976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453DBC36-1765-C576-340B-7B52330DA3C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594D60-09D6-407C-BEF7-00BB8415662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61443" name="Rectangle 6">
            <a:extLst>
              <a:ext uri="{FF2B5EF4-FFF2-40B4-BE49-F238E27FC236}">
                <a16:creationId xmlns:a16="http://schemas.microsoft.com/office/drawing/2014/main" id="{C1D8978D-312E-1D77-8A86-12F7DC23799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61444" name="Rectangle 7">
            <a:extLst>
              <a:ext uri="{FF2B5EF4-FFF2-40B4-BE49-F238E27FC236}">
                <a16:creationId xmlns:a16="http://schemas.microsoft.com/office/drawing/2014/main" id="{408070EF-BC85-ADC0-6898-C98ADD2945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2C8CB4-DC85-48F6-898E-AD8B5CB32E6D}" type="slidenum">
              <a:rPr lang="en-US" altLang="en-US" sz="1300"/>
              <a:pPr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  <p:sp>
        <p:nvSpPr>
          <p:cNvPr id="61445" name="Rectangle 2">
            <a:extLst>
              <a:ext uri="{FF2B5EF4-FFF2-40B4-BE49-F238E27FC236}">
                <a16:creationId xmlns:a16="http://schemas.microsoft.com/office/drawing/2014/main" id="{114A85A5-EC16-2319-B1BA-79513DA32E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6" name="Rectangle 3">
            <a:extLst>
              <a:ext uri="{FF2B5EF4-FFF2-40B4-BE49-F238E27FC236}">
                <a16:creationId xmlns:a16="http://schemas.microsoft.com/office/drawing/2014/main" id="{30F14531-650B-3C6A-CAE6-E41769180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B2F8D694-27EC-3048-A8BC-37CAF46C2F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EFE3CF9B-4152-6587-ED16-D371DE511E6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22FF45-743E-4DB3-9287-1D287220D03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63491" name="Rectangle 6">
            <a:extLst>
              <a:ext uri="{FF2B5EF4-FFF2-40B4-BE49-F238E27FC236}">
                <a16:creationId xmlns:a16="http://schemas.microsoft.com/office/drawing/2014/main" id="{3F061E1E-4ABB-CBE2-6C0B-8A19982656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63492" name="Rectangle 7">
            <a:extLst>
              <a:ext uri="{FF2B5EF4-FFF2-40B4-BE49-F238E27FC236}">
                <a16:creationId xmlns:a16="http://schemas.microsoft.com/office/drawing/2014/main" id="{A196436F-4882-F77E-2D0B-583A3628B0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F10117-E6C6-4FDE-83AA-2102C533AA47}" type="slidenum">
              <a:rPr lang="en-US" altLang="en-US" sz="1300"/>
              <a:pPr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8AC77671-93FE-801F-60D4-11418E6D4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4" name="Rectangle 3">
            <a:extLst>
              <a:ext uri="{FF2B5EF4-FFF2-40B4-BE49-F238E27FC236}">
                <a16:creationId xmlns:a16="http://schemas.microsoft.com/office/drawing/2014/main" id="{39A2BDBA-5B20-9B94-164D-F09F0FE2D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>
            <a:extLst>
              <a:ext uri="{FF2B5EF4-FFF2-40B4-BE49-F238E27FC236}">
                <a16:creationId xmlns:a16="http://schemas.microsoft.com/office/drawing/2014/main" id="{9DC96FB2-1A62-4489-566D-35BAA5AFC5E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65538" name="Rectangle 3">
            <a:extLst>
              <a:ext uri="{FF2B5EF4-FFF2-40B4-BE49-F238E27FC236}">
                <a16:creationId xmlns:a16="http://schemas.microsoft.com/office/drawing/2014/main" id="{5AA35969-6914-D76A-82F3-26390B14134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F3DD13-09B2-4BD1-841E-244FDE2D9A53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65539" name="Rectangle 6">
            <a:extLst>
              <a:ext uri="{FF2B5EF4-FFF2-40B4-BE49-F238E27FC236}">
                <a16:creationId xmlns:a16="http://schemas.microsoft.com/office/drawing/2014/main" id="{6146DB82-3505-A6BC-7670-E29349CA25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65540" name="Rectangle 7">
            <a:extLst>
              <a:ext uri="{FF2B5EF4-FFF2-40B4-BE49-F238E27FC236}">
                <a16:creationId xmlns:a16="http://schemas.microsoft.com/office/drawing/2014/main" id="{09DD0479-2E9E-51F5-7267-6127B79FE8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7EF2FF-4FE4-4D94-8364-BF53F6ECE895}" type="slidenum">
              <a:rPr lang="en-US" altLang="en-US" sz="1300"/>
              <a:pPr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  <p:sp>
        <p:nvSpPr>
          <p:cNvPr id="65541" name="Rectangle 2">
            <a:extLst>
              <a:ext uri="{FF2B5EF4-FFF2-40B4-BE49-F238E27FC236}">
                <a16:creationId xmlns:a16="http://schemas.microsoft.com/office/drawing/2014/main" id="{E5699E50-E5F9-D01F-5697-ABC9E2B4D2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2" name="Rectangle 3">
            <a:extLst>
              <a:ext uri="{FF2B5EF4-FFF2-40B4-BE49-F238E27FC236}">
                <a16:creationId xmlns:a16="http://schemas.microsoft.com/office/drawing/2014/main" id="{E9571039-0E76-4F9C-E7D1-C394C5F9F1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2B33DECC-B398-3189-DCAD-1735AA18C2D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F70AC2A3-3F9A-91C0-7007-8ABE1A98B18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8AFF06-9287-4B9F-A978-FEFCE391B9C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67587" name="Rectangle 6">
            <a:extLst>
              <a:ext uri="{FF2B5EF4-FFF2-40B4-BE49-F238E27FC236}">
                <a16:creationId xmlns:a16="http://schemas.microsoft.com/office/drawing/2014/main" id="{90B14D0D-E7D4-5036-06D0-B491AB2B019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67588" name="Rectangle 7">
            <a:extLst>
              <a:ext uri="{FF2B5EF4-FFF2-40B4-BE49-F238E27FC236}">
                <a16:creationId xmlns:a16="http://schemas.microsoft.com/office/drawing/2014/main" id="{2183C434-47D8-1E2B-30FB-B975436815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B413584-AC91-42CB-A5EA-07E8E89A2CE5}" type="slidenum">
              <a:rPr lang="en-US" altLang="en-US" sz="1300"/>
              <a:pPr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67589" name="Rectangle 2">
            <a:extLst>
              <a:ext uri="{FF2B5EF4-FFF2-40B4-BE49-F238E27FC236}">
                <a16:creationId xmlns:a16="http://schemas.microsoft.com/office/drawing/2014/main" id="{240B93D3-6C96-3810-2DAE-8759CB3086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0" name="Rectangle 3">
            <a:extLst>
              <a:ext uri="{FF2B5EF4-FFF2-40B4-BE49-F238E27FC236}">
                <a16:creationId xmlns:a16="http://schemas.microsoft.com/office/drawing/2014/main" id="{6EB68F81-2901-6DD9-3107-9A7DD1D14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C2303843-D4F0-C6EE-6E60-E891906643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27F2AFD9-A5EC-8861-5BE5-61C5BECCB51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F564B4-B79D-4FB5-ABAD-1B7A0F1EC0E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69635" name="Rectangle 6">
            <a:extLst>
              <a:ext uri="{FF2B5EF4-FFF2-40B4-BE49-F238E27FC236}">
                <a16:creationId xmlns:a16="http://schemas.microsoft.com/office/drawing/2014/main" id="{8C121DF0-F611-76D5-0CBC-8E7F1F382D9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69636" name="Rectangle 7">
            <a:extLst>
              <a:ext uri="{FF2B5EF4-FFF2-40B4-BE49-F238E27FC236}">
                <a16:creationId xmlns:a16="http://schemas.microsoft.com/office/drawing/2014/main" id="{24EF2D52-297A-018F-2CB6-02C7971C8E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63D44D5-67FF-4047-B1D0-2B96C1AE83CC}" type="slidenum">
              <a:rPr lang="en-US" altLang="en-US" sz="1300"/>
              <a:pPr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69637" name="Rectangle 2">
            <a:extLst>
              <a:ext uri="{FF2B5EF4-FFF2-40B4-BE49-F238E27FC236}">
                <a16:creationId xmlns:a16="http://schemas.microsoft.com/office/drawing/2014/main" id="{18CEBBB0-8428-6182-8064-8281191E78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8" name="Rectangle 3">
            <a:extLst>
              <a:ext uri="{FF2B5EF4-FFF2-40B4-BE49-F238E27FC236}">
                <a16:creationId xmlns:a16="http://schemas.microsoft.com/office/drawing/2014/main" id="{2281CD1F-725F-B59C-6FE7-45130EE11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67167DC0-2895-8D1D-B45F-B5717D6041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6E807B24-7F92-B326-E0A0-3E5AF8EED0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1943CD-F1CB-426B-84E7-B09A588D3F6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71683" name="Rectangle 6">
            <a:extLst>
              <a:ext uri="{FF2B5EF4-FFF2-40B4-BE49-F238E27FC236}">
                <a16:creationId xmlns:a16="http://schemas.microsoft.com/office/drawing/2014/main" id="{3140DB1F-7BB3-84AD-6351-F10675A6C0E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71684" name="Rectangle 7">
            <a:extLst>
              <a:ext uri="{FF2B5EF4-FFF2-40B4-BE49-F238E27FC236}">
                <a16:creationId xmlns:a16="http://schemas.microsoft.com/office/drawing/2014/main" id="{D5E1645D-3E05-64A8-DB8B-319CBC76D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039372-B200-4ED3-A905-BD91E374B476}" type="slidenum">
              <a:rPr lang="en-US" altLang="en-US" sz="1300"/>
              <a:pPr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id="{696AE64F-3E3F-5946-8330-06A1A800A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6" name="Rectangle 3">
            <a:extLst>
              <a:ext uri="{FF2B5EF4-FFF2-40B4-BE49-F238E27FC236}">
                <a16:creationId xmlns:a16="http://schemas.microsoft.com/office/drawing/2014/main" id="{2239C283-0E65-E9F1-EFD3-C06E6F6A3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0EB1272B-1ECA-312C-FDC9-D56309841F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D6541833-F901-D93A-7C0E-62EBE63EC39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564674A-BB62-49AD-B95C-475BC5CE81A3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0243" name="Rectangle 6">
            <a:extLst>
              <a:ext uri="{FF2B5EF4-FFF2-40B4-BE49-F238E27FC236}">
                <a16:creationId xmlns:a16="http://schemas.microsoft.com/office/drawing/2014/main" id="{BA261AFE-3DC8-7D47-DA24-0A5D550EB55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0244" name="Rectangle 7">
            <a:extLst>
              <a:ext uri="{FF2B5EF4-FFF2-40B4-BE49-F238E27FC236}">
                <a16:creationId xmlns:a16="http://schemas.microsoft.com/office/drawing/2014/main" id="{5AC31AAE-EC29-A58A-3512-D0A53800CA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4ECE88-C38E-4CB9-A53C-A0BBEBD26ACA}" type="slidenum">
              <a:rPr lang="en-US" altLang="en-US" sz="1300"/>
              <a:pPr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  <p:sp>
        <p:nvSpPr>
          <p:cNvPr id="10245" name="Rectangle 2">
            <a:extLst>
              <a:ext uri="{FF2B5EF4-FFF2-40B4-BE49-F238E27FC236}">
                <a16:creationId xmlns:a16="http://schemas.microsoft.com/office/drawing/2014/main" id="{182092E7-CDD3-73B4-2116-C135B3B024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6" name="Rectangle 3">
            <a:extLst>
              <a:ext uri="{FF2B5EF4-FFF2-40B4-BE49-F238E27FC236}">
                <a16:creationId xmlns:a16="http://schemas.microsoft.com/office/drawing/2014/main" id="{DD35DBB8-567A-2EA2-EF23-4920FDF46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03961AC0-7472-E6E3-3DB8-5984E57C079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73730" name="Rectangle 3">
            <a:extLst>
              <a:ext uri="{FF2B5EF4-FFF2-40B4-BE49-F238E27FC236}">
                <a16:creationId xmlns:a16="http://schemas.microsoft.com/office/drawing/2014/main" id="{9C3BD9C3-25C2-E9D4-EE92-47159D98904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739B91B-FE10-4C25-88C8-AEDDBA58663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73731" name="Rectangle 6">
            <a:extLst>
              <a:ext uri="{FF2B5EF4-FFF2-40B4-BE49-F238E27FC236}">
                <a16:creationId xmlns:a16="http://schemas.microsoft.com/office/drawing/2014/main" id="{C3281217-3426-54E8-0327-C62EF62A70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73732" name="Rectangle 7">
            <a:extLst>
              <a:ext uri="{FF2B5EF4-FFF2-40B4-BE49-F238E27FC236}">
                <a16:creationId xmlns:a16="http://schemas.microsoft.com/office/drawing/2014/main" id="{59D720EC-E81E-51B0-57D3-A62C281C5B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883D05-6304-4C21-94CD-16858D281746}" type="slidenum">
              <a:rPr lang="en-US" altLang="en-US" sz="1300"/>
              <a:pPr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73733" name="Rectangle 2">
            <a:extLst>
              <a:ext uri="{FF2B5EF4-FFF2-40B4-BE49-F238E27FC236}">
                <a16:creationId xmlns:a16="http://schemas.microsoft.com/office/drawing/2014/main" id="{8B027A3A-8821-354D-4E93-BCF8E42FC4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4" name="Rectangle 3">
            <a:extLst>
              <a:ext uri="{FF2B5EF4-FFF2-40B4-BE49-F238E27FC236}">
                <a16:creationId xmlns:a16="http://schemas.microsoft.com/office/drawing/2014/main" id="{9FF85C9E-7D11-360A-6CAB-35946C894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35AD14C4-6EA9-E661-EA33-AD76E5DF7A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CFBC3FBF-D94F-BAB6-5D39-B444E12BC1C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A0DDC3-5643-4200-9411-0CAFAEFD2943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76803" name="Rectangle 6">
            <a:extLst>
              <a:ext uri="{FF2B5EF4-FFF2-40B4-BE49-F238E27FC236}">
                <a16:creationId xmlns:a16="http://schemas.microsoft.com/office/drawing/2014/main" id="{C1A3481E-45BC-61B0-350F-D233F54B099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76804" name="Rectangle 7">
            <a:extLst>
              <a:ext uri="{FF2B5EF4-FFF2-40B4-BE49-F238E27FC236}">
                <a16:creationId xmlns:a16="http://schemas.microsoft.com/office/drawing/2014/main" id="{903A863B-AA11-EC4A-BE77-3E2B728D1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9D2B9A-9E83-4125-AC94-2A6B281C49EF}" type="slidenum">
              <a:rPr lang="en-US" altLang="en-US" sz="1300"/>
              <a:pPr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  <p:sp>
        <p:nvSpPr>
          <p:cNvPr id="76805" name="Rectangle 2">
            <a:extLst>
              <a:ext uri="{FF2B5EF4-FFF2-40B4-BE49-F238E27FC236}">
                <a16:creationId xmlns:a16="http://schemas.microsoft.com/office/drawing/2014/main" id="{3FDE95EC-54BE-B941-8535-7D4B26F05F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>
            <a:extLst>
              <a:ext uri="{FF2B5EF4-FFF2-40B4-BE49-F238E27FC236}">
                <a16:creationId xmlns:a16="http://schemas.microsoft.com/office/drawing/2014/main" id="{7A4C9070-FFE5-44DC-E72F-8762D724D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FB2B8B95-15A8-E895-70CA-F87A15C3E47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78850" name="Rectangle 3">
            <a:extLst>
              <a:ext uri="{FF2B5EF4-FFF2-40B4-BE49-F238E27FC236}">
                <a16:creationId xmlns:a16="http://schemas.microsoft.com/office/drawing/2014/main" id="{41F32A10-AB44-3FC1-6305-183FEB906AD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32DFF2-26E2-46F8-89F1-B18A6B9EB279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78851" name="Rectangle 6">
            <a:extLst>
              <a:ext uri="{FF2B5EF4-FFF2-40B4-BE49-F238E27FC236}">
                <a16:creationId xmlns:a16="http://schemas.microsoft.com/office/drawing/2014/main" id="{95331B7A-0B04-ADED-A3F2-03A496B5A9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78852" name="Rectangle 7">
            <a:extLst>
              <a:ext uri="{FF2B5EF4-FFF2-40B4-BE49-F238E27FC236}">
                <a16:creationId xmlns:a16="http://schemas.microsoft.com/office/drawing/2014/main" id="{E950161E-355B-D14D-8C55-EC6CD889E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D94A3A-98EB-4FB1-B52B-B5A3B72F6629}" type="slidenum">
              <a:rPr lang="en-US" altLang="en-US" sz="1300"/>
              <a:pPr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  <p:sp>
        <p:nvSpPr>
          <p:cNvPr id="78853" name="Rectangle 2">
            <a:extLst>
              <a:ext uri="{FF2B5EF4-FFF2-40B4-BE49-F238E27FC236}">
                <a16:creationId xmlns:a16="http://schemas.microsoft.com/office/drawing/2014/main" id="{F619BEE2-189B-18C7-D03C-EEB6568CB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4" name="Rectangle 3">
            <a:extLst>
              <a:ext uri="{FF2B5EF4-FFF2-40B4-BE49-F238E27FC236}">
                <a16:creationId xmlns:a16="http://schemas.microsoft.com/office/drawing/2014/main" id="{904740D3-3A8A-ECE3-B94C-299758567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CAF6839F-367D-E29A-50FA-602CFCF7CB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80898" name="Rectangle 3">
            <a:extLst>
              <a:ext uri="{FF2B5EF4-FFF2-40B4-BE49-F238E27FC236}">
                <a16:creationId xmlns:a16="http://schemas.microsoft.com/office/drawing/2014/main" id="{38D2894E-7F49-EBFA-0FA1-BFADE724167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F3DAC8-766A-4124-9EB0-8FC32CB1ACA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80899" name="Rectangle 6">
            <a:extLst>
              <a:ext uri="{FF2B5EF4-FFF2-40B4-BE49-F238E27FC236}">
                <a16:creationId xmlns:a16="http://schemas.microsoft.com/office/drawing/2014/main" id="{16845301-2518-AB23-C7B6-84DB751AE1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80900" name="Rectangle 7">
            <a:extLst>
              <a:ext uri="{FF2B5EF4-FFF2-40B4-BE49-F238E27FC236}">
                <a16:creationId xmlns:a16="http://schemas.microsoft.com/office/drawing/2014/main" id="{C48060EE-5F1C-EAD9-7416-97F2F42D85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0A7668-FB84-4C30-83E5-E228C5458178}" type="slidenum">
              <a:rPr lang="en-US" altLang="en-US" sz="1300"/>
              <a:pPr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  <p:sp>
        <p:nvSpPr>
          <p:cNvPr id="80901" name="Rectangle 2">
            <a:extLst>
              <a:ext uri="{FF2B5EF4-FFF2-40B4-BE49-F238E27FC236}">
                <a16:creationId xmlns:a16="http://schemas.microsoft.com/office/drawing/2014/main" id="{60AD43E9-5BA1-6226-0E22-B5ED882E0E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2" name="Rectangle 3">
            <a:extLst>
              <a:ext uri="{FF2B5EF4-FFF2-40B4-BE49-F238E27FC236}">
                <a16:creationId xmlns:a16="http://schemas.microsoft.com/office/drawing/2014/main" id="{954EA91F-4C8F-DB64-2178-EA4FC557D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>
            <a:extLst>
              <a:ext uri="{FF2B5EF4-FFF2-40B4-BE49-F238E27FC236}">
                <a16:creationId xmlns:a16="http://schemas.microsoft.com/office/drawing/2014/main" id="{64303485-7B54-C9D2-6628-C008EBDB27D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82946" name="Rectangle 3">
            <a:extLst>
              <a:ext uri="{FF2B5EF4-FFF2-40B4-BE49-F238E27FC236}">
                <a16:creationId xmlns:a16="http://schemas.microsoft.com/office/drawing/2014/main" id="{EA081036-A64C-3A1A-2553-C9EE84253BA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CCF73FA-1D19-4B1A-82F8-CC4883088A37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82947" name="Rectangle 6">
            <a:extLst>
              <a:ext uri="{FF2B5EF4-FFF2-40B4-BE49-F238E27FC236}">
                <a16:creationId xmlns:a16="http://schemas.microsoft.com/office/drawing/2014/main" id="{B240A1B0-4FB4-650A-BB30-F4E57026444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82948" name="Rectangle 7">
            <a:extLst>
              <a:ext uri="{FF2B5EF4-FFF2-40B4-BE49-F238E27FC236}">
                <a16:creationId xmlns:a16="http://schemas.microsoft.com/office/drawing/2014/main" id="{DDAD4487-FA1B-0866-C820-7E41997935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F274BA-D6CD-4868-B780-2403D0512487}" type="slidenum">
              <a:rPr lang="en-US" altLang="en-US" sz="1300"/>
              <a:pPr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82949" name="Rectangle 2">
            <a:extLst>
              <a:ext uri="{FF2B5EF4-FFF2-40B4-BE49-F238E27FC236}">
                <a16:creationId xmlns:a16="http://schemas.microsoft.com/office/drawing/2014/main" id="{EAFCE730-53BC-CAFA-780B-FACE89136F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0" name="Rectangle 3">
            <a:extLst>
              <a:ext uri="{FF2B5EF4-FFF2-40B4-BE49-F238E27FC236}">
                <a16:creationId xmlns:a16="http://schemas.microsoft.com/office/drawing/2014/main" id="{1866C9FE-D7DA-617A-3264-966E9D8A2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>
            <a:extLst>
              <a:ext uri="{FF2B5EF4-FFF2-40B4-BE49-F238E27FC236}">
                <a16:creationId xmlns:a16="http://schemas.microsoft.com/office/drawing/2014/main" id="{E8ECE4C3-8DDE-9FFF-1EA5-F0E36CE62F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84994" name="Rectangle 3">
            <a:extLst>
              <a:ext uri="{FF2B5EF4-FFF2-40B4-BE49-F238E27FC236}">
                <a16:creationId xmlns:a16="http://schemas.microsoft.com/office/drawing/2014/main" id="{3DED32F9-59C1-D84C-A85C-FC8A0B171D7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080406-A309-4B21-9BCC-9B2FA5B6BCB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84995" name="Rectangle 6">
            <a:extLst>
              <a:ext uri="{FF2B5EF4-FFF2-40B4-BE49-F238E27FC236}">
                <a16:creationId xmlns:a16="http://schemas.microsoft.com/office/drawing/2014/main" id="{95122C7C-57C6-B39E-D373-94B382E3D3B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84996" name="Rectangle 7">
            <a:extLst>
              <a:ext uri="{FF2B5EF4-FFF2-40B4-BE49-F238E27FC236}">
                <a16:creationId xmlns:a16="http://schemas.microsoft.com/office/drawing/2014/main" id="{38921E65-0CBF-A1E1-257E-5E01F1FF70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65EC3C-7195-4DF2-BFF4-3A9A38E54D15}" type="slidenum">
              <a:rPr lang="en-US" altLang="en-US" sz="1300"/>
              <a:pPr>
                <a:spcBef>
                  <a:spcPct val="0"/>
                </a:spcBef>
              </a:pPr>
              <a:t>44</a:t>
            </a:fld>
            <a:endParaRPr lang="en-US" altLang="en-US" sz="1300"/>
          </a:p>
        </p:txBody>
      </p:sp>
      <p:sp>
        <p:nvSpPr>
          <p:cNvPr id="84997" name="Rectangle 2">
            <a:extLst>
              <a:ext uri="{FF2B5EF4-FFF2-40B4-BE49-F238E27FC236}">
                <a16:creationId xmlns:a16="http://schemas.microsoft.com/office/drawing/2014/main" id="{E41D8E19-888E-2207-7F1C-CFE7EF38DD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8" name="Rectangle 3">
            <a:extLst>
              <a:ext uri="{FF2B5EF4-FFF2-40B4-BE49-F238E27FC236}">
                <a16:creationId xmlns:a16="http://schemas.microsoft.com/office/drawing/2014/main" id="{C23DFC16-F1D4-A204-1FDA-DF19146A4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>
            <a:extLst>
              <a:ext uri="{FF2B5EF4-FFF2-40B4-BE49-F238E27FC236}">
                <a16:creationId xmlns:a16="http://schemas.microsoft.com/office/drawing/2014/main" id="{E2F2EA1B-F1AF-3806-3FC7-9437751327F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87042" name="Rectangle 3">
            <a:extLst>
              <a:ext uri="{FF2B5EF4-FFF2-40B4-BE49-F238E27FC236}">
                <a16:creationId xmlns:a16="http://schemas.microsoft.com/office/drawing/2014/main" id="{F9BC0A57-7718-93FC-A098-60C3BC5C1D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823E49F-21A1-48FF-A477-D3D98848BBE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87043" name="Rectangle 6">
            <a:extLst>
              <a:ext uri="{FF2B5EF4-FFF2-40B4-BE49-F238E27FC236}">
                <a16:creationId xmlns:a16="http://schemas.microsoft.com/office/drawing/2014/main" id="{E2488908-576D-5A36-B80D-17F74141A6C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87044" name="Rectangle 7">
            <a:extLst>
              <a:ext uri="{FF2B5EF4-FFF2-40B4-BE49-F238E27FC236}">
                <a16:creationId xmlns:a16="http://schemas.microsoft.com/office/drawing/2014/main" id="{82FE3581-4CAA-2767-B423-4E7721AC3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DD875-C9A3-4CC4-8FA3-51071F347ABA}" type="slidenum">
              <a:rPr lang="en-US" altLang="en-US" sz="1300"/>
              <a:pPr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  <p:sp>
        <p:nvSpPr>
          <p:cNvPr id="87045" name="Rectangle 2">
            <a:extLst>
              <a:ext uri="{FF2B5EF4-FFF2-40B4-BE49-F238E27FC236}">
                <a16:creationId xmlns:a16="http://schemas.microsoft.com/office/drawing/2014/main" id="{78AE0EE4-CB6C-1EBA-CFC1-7FEF827A96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6" name="Rectangle 3">
            <a:extLst>
              <a:ext uri="{FF2B5EF4-FFF2-40B4-BE49-F238E27FC236}">
                <a16:creationId xmlns:a16="http://schemas.microsoft.com/office/drawing/2014/main" id="{FAB57A5C-4E40-E1BE-6C80-61D94E620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>
            <a:extLst>
              <a:ext uri="{FF2B5EF4-FFF2-40B4-BE49-F238E27FC236}">
                <a16:creationId xmlns:a16="http://schemas.microsoft.com/office/drawing/2014/main" id="{9E86E33A-2D0F-A901-5836-D014D48B8E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89090" name="Rectangle 3">
            <a:extLst>
              <a:ext uri="{FF2B5EF4-FFF2-40B4-BE49-F238E27FC236}">
                <a16:creationId xmlns:a16="http://schemas.microsoft.com/office/drawing/2014/main" id="{7492318B-6A10-3F2F-3D84-8BCAFAB4161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FADFB3C-D9E8-4A56-A329-63FEADDFAD9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89091" name="Rectangle 6">
            <a:extLst>
              <a:ext uri="{FF2B5EF4-FFF2-40B4-BE49-F238E27FC236}">
                <a16:creationId xmlns:a16="http://schemas.microsoft.com/office/drawing/2014/main" id="{ECD4D62D-0569-3F2A-67E9-3D50AFC8ADE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89092" name="Rectangle 7">
            <a:extLst>
              <a:ext uri="{FF2B5EF4-FFF2-40B4-BE49-F238E27FC236}">
                <a16:creationId xmlns:a16="http://schemas.microsoft.com/office/drawing/2014/main" id="{03815DD8-9AAE-C523-21E1-70DDBFC635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D441BB-3A10-4AE3-B0A8-E744F8018416}" type="slidenum">
              <a:rPr lang="en-US" altLang="en-US" sz="1300"/>
              <a:pPr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  <p:sp>
        <p:nvSpPr>
          <p:cNvPr id="89093" name="Rectangle 2">
            <a:extLst>
              <a:ext uri="{FF2B5EF4-FFF2-40B4-BE49-F238E27FC236}">
                <a16:creationId xmlns:a16="http://schemas.microsoft.com/office/drawing/2014/main" id="{4810D7CE-C236-D008-980D-EA3624EC1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4" name="Rectangle 3">
            <a:extLst>
              <a:ext uri="{FF2B5EF4-FFF2-40B4-BE49-F238E27FC236}">
                <a16:creationId xmlns:a16="http://schemas.microsoft.com/office/drawing/2014/main" id="{51B93569-AF3C-8521-B76E-23CE1E937D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95D9D954-5CF0-9540-BD18-FEE2C71FAE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91138" name="Rectangle 3">
            <a:extLst>
              <a:ext uri="{FF2B5EF4-FFF2-40B4-BE49-F238E27FC236}">
                <a16:creationId xmlns:a16="http://schemas.microsoft.com/office/drawing/2014/main" id="{1CE0C9F0-8BFB-730F-2448-D0E1FEB96A9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DF602B3-D519-4EC4-ADE4-37FF47DDB1B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91139" name="Rectangle 6">
            <a:extLst>
              <a:ext uri="{FF2B5EF4-FFF2-40B4-BE49-F238E27FC236}">
                <a16:creationId xmlns:a16="http://schemas.microsoft.com/office/drawing/2014/main" id="{CDAB314F-7BDC-70EE-4A8C-74AE23A82E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91140" name="Rectangle 7">
            <a:extLst>
              <a:ext uri="{FF2B5EF4-FFF2-40B4-BE49-F238E27FC236}">
                <a16:creationId xmlns:a16="http://schemas.microsoft.com/office/drawing/2014/main" id="{8E4F1F3D-871D-B0AF-8C8C-9D3B8139D0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962CFD-A0FE-4E84-BE73-A40B1558241B}" type="slidenum">
              <a:rPr lang="en-US" altLang="en-US" sz="1300"/>
              <a:pPr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  <p:sp>
        <p:nvSpPr>
          <p:cNvPr id="91141" name="Rectangle 2">
            <a:extLst>
              <a:ext uri="{FF2B5EF4-FFF2-40B4-BE49-F238E27FC236}">
                <a16:creationId xmlns:a16="http://schemas.microsoft.com/office/drawing/2014/main" id="{5A21A6F6-6D28-4D08-6A53-8E72EE77A8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2" name="Rectangle 3">
            <a:extLst>
              <a:ext uri="{FF2B5EF4-FFF2-40B4-BE49-F238E27FC236}">
                <a16:creationId xmlns:a16="http://schemas.microsoft.com/office/drawing/2014/main" id="{533FE083-20BA-BF7F-EEBF-B823DE9791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>
            <a:extLst>
              <a:ext uri="{FF2B5EF4-FFF2-40B4-BE49-F238E27FC236}">
                <a16:creationId xmlns:a16="http://schemas.microsoft.com/office/drawing/2014/main" id="{673BFFE5-A1E1-0438-E69C-32B0320D9B8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93186" name="Rectangle 3">
            <a:extLst>
              <a:ext uri="{FF2B5EF4-FFF2-40B4-BE49-F238E27FC236}">
                <a16:creationId xmlns:a16="http://schemas.microsoft.com/office/drawing/2014/main" id="{8DCDDE10-7A68-0B9C-17D4-16AF36E4E1D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F07B14-7839-4E6B-A565-CA51D80FBD89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93187" name="Rectangle 6">
            <a:extLst>
              <a:ext uri="{FF2B5EF4-FFF2-40B4-BE49-F238E27FC236}">
                <a16:creationId xmlns:a16="http://schemas.microsoft.com/office/drawing/2014/main" id="{9A834BE0-A935-ADC2-F90D-54977C12367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93188" name="Rectangle 7">
            <a:extLst>
              <a:ext uri="{FF2B5EF4-FFF2-40B4-BE49-F238E27FC236}">
                <a16:creationId xmlns:a16="http://schemas.microsoft.com/office/drawing/2014/main" id="{12D61B21-2D18-5F07-A912-666D63EABC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E05003-D01A-430A-BF40-0702B6E89AF7}" type="slidenum">
              <a:rPr lang="en-US" altLang="en-US" sz="1300"/>
              <a:pPr>
                <a:spcBef>
                  <a:spcPct val="0"/>
                </a:spcBef>
              </a:pPr>
              <a:t>48</a:t>
            </a:fld>
            <a:endParaRPr lang="en-US" altLang="en-US" sz="1300"/>
          </a:p>
        </p:txBody>
      </p:sp>
      <p:sp>
        <p:nvSpPr>
          <p:cNvPr id="93189" name="Rectangle 2">
            <a:extLst>
              <a:ext uri="{FF2B5EF4-FFF2-40B4-BE49-F238E27FC236}">
                <a16:creationId xmlns:a16="http://schemas.microsoft.com/office/drawing/2014/main" id="{EB44C163-19DF-82FE-7C51-76A7FC67F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0" name="Rectangle 3">
            <a:extLst>
              <a:ext uri="{FF2B5EF4-FFF2-40B4-BE49-F238E27FC236}">
                <a16:creationId xmlns:a16="http://schemas.microsoft.com/office/drawing/2014/main" id="{075BF6D3-5D0F-167B-1615-27F3709EC9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101F29C-23D0-8A3C-443D-18B136E0F82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1E3A1FF0-2D2F-E338-73B0-7318353D8AB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2E679F-1BB3-441B-A919-84B260ED8C6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2291" name="Rectangle 6">
            <a:extLst>
              <a:ext uri="{FF2B5EF4-FFF2-40B4-BE49-F238E27FC236}">
                <a16:creationId xmlns:a16="http://schemas.microsoft.com/office/drawing/2014/main" id="{BEA0FA36-1B86-6B9D-A5BB-8A3A0A682B5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2292" name="Rectangle 7">
            <a:extLst>
              <a:ext uri="{FF2B5EF4-FFF2-40B4-BE49-F238E27FC236}">
                <a16:creationId xmlns:a16="http://schemas.microsoft.com/office/drawing/2014/main" id="{ABA68A26-2F75-4902-F7FA-46CCA880C8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49023F1-1DE2-46C0-AC21-82C8C8EFECE2}" type="slidenum">
              <a:rPr lang="en-US" altLang="en-US" sz="1300"/>
              <a:pPr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  <p:sp>
        <p:nvSpPr>
          <p:cNvPr id="12293" name="Rectangle 2">
            <a:extLst>
              <a:ext uri="{FF2B5EF4-FFF2-40B4-BE49-F238E27FC236}">
                <a16:creationId xmlns:a16="http://schemas.microsoft.com/office/drawing/2014/main" id="{9419C02F-BB2F-C0B4-C23B-817673C64E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4" name="Rectangle 3">
            <a:extLst>
              <a:ext uri="{FF2B5EF4-FFF2-40B4-BE49-F238E27FC236}">
                <a16:creationId xmlns:a16="http://schemas.microsoft.com/office/drawing/2014/main" id="{2EDA8227-0EBC-E4B7-6099-771D56379E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>
            <a:extLst>
              <a:ext uri="{FF2B5EF4-FFF2-40B4-BE49-F238E27FC236}">
                <a16:creationId xmlns:a16="http://schemas.microsoft.com/office/drawing/2014/main" id="{646C7666-D086-F1D7-8BED-E30B7B931B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96258" name="Rectangle 3">
            <a:extLst>
              <a:ext uri="{FF2B5EF4-FFF2-40B4-BE49-F238E27FC236}">
                <a16:creationId xmlns:a16="http://schemas.microsoft.com/office/drawing/2014/main" id="{8F40FD9B-CAD3-97DD-BB5F-E42CA6E18C1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2840A6-018F-4E36-81EA-416F46A4634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96259" name="Rectangle 6">
            <a:extLst>
              <a:ext uri="{FF2B5EF4-FFF2-40B4-BE49-F238E27FC236}">
                <a16:creationId xmlns:a16="http://schemas.microsoft.com/office/drawing/2014/main" id="{E4954B15-9C8C-7A52-46E1-AACF92B9DA2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96260" name="Rectangle 7">
            <a:extLst>
              <a:ext uri="{FF2B5EF4-FFF2-40B4-BE49-F238E27FC236}">
                <a16:creationId xmlns:a16="http://schemas.microsoft.com/office/drawing/2014/main" id="{BD30B8B2-97A9-51F1-7BE6-0A878D1466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09F12E6-B0A9-4B44-BCCB-7152F9E2C9F1}" type="slidenum">
              <a:rPr lang="en-US" altLang="en-US" sz="1300"/>
              <a:pPr>
                <a:spcBef>
                  <a:spcPct val="0"/>
                </a:spcBef>
              </a:pPr>
              <a:t>50</a:t>
            </a:fld>
            <a:endParaRPr lang="en-US" altLang="en-US" sz="1300"/>
          </a:p>
        </p:txBody>
      </p:sp>
      <p:sp>
        <p:nvSpPr>
          <p:cNvPr id="96261" name="Rectangle 2">
            <a:extLst>
              <a:ext uri="{FF2B5EF4-FFF2-40B4-BE49-F238E27FC236}">
                <a16:creationId xmlns:a16="http://schemas.microsoft.com/office/drawing/2014/main" id="{A156FB2A-75E2-BAD5-441E-979D85188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2" name="Rectangle 3">
            <a:extLst>
              <a:ext uri="{FF2B5EF4-FFF2-40B4-BE49-F238E27FC236}">
                <a16:creationId xmlns:a16="http://schemas.microsoft.com/office/drawing/2014/main" id="{A4D55D40-8233-4CBD-D7F3-32C02CD49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>
            <a:extLst>
              <a:ext uri="{FF2B5EF4-FFF2-40B4-BE49-F238E27FC236}">
                <a16:creationId xmlns:a16="http://schemas.microsoft.com/office/drawing/2014/main" id="{2F16F8BD-ADCF-794D-18CB-4EE555CDC36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98306" name="Rectangle 3">
            <a:extLst>
              <a:ext uri="{FF2B5EF4-FFF2-40B4-BE49-F238E27FC236}">
                <a16:creationId xmlns:a16="http://schemas.microsoft.com/office/drawing/2014/main" id="{CA7AAC43-387A-A9D3-63FD-B1C2C586FE8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602007-B37F-4AC3-BB6A-1533579B29D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98307" name="Rectangle 6">
            <a:extLst>
              <a:ext uri="{FF2B5EF4-FFF2-40B4-BE49-F238E27FC236}">
                <a16:creationId xmlns:a16="http://schemas.microsoft.com/office/drawing/2014/main" id="{DF5BCE03-A1A4-AC48-AD55-5165E1E4CA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ADAFBBA6-41B7-E20C-DAD0-2843196607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D63644-4034-49A6-B14A-9D9BAAD4EABD}" type="slidenum">
              <a:rPr lang="en-US" altLang="en-US" sz="1300"/>
              <a:pPr>
                <a:spcBef>
                  <a:spcPct val="0"/>
                </a:spcBef>
              </a:pPr>
              <a:t>51</a:t>
            </a:fld>
            <a:endParaRPr lang="en-US" altLang="en-US" sz="1300"/>
          </a:p>
        </p:txBody>
      </p:sp>
      <p:sp>
        <p:nvSpPr>
          <p:cNvPr id="98309" name="Rectangle 2">
            <a:extLst>
              <a:ext uri="{FF2B5EF4-FFF2-40B4-BE49-F238E27FC236}">
                <a16:creationId xmlns:a16="http://schemas.microsoft.com/office/drawing/2014/main" id="{38B0989E-2DA2-BF0F-83B7-9EB3AF213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0" name="Rectangle 3">
            <a:extLst>
              <a:ext uri="{FF2B5EF4-FFF2-40B4-BE49-F238E27FC236}">
                <a16:creationId xmlns:a16="http://schemas.microsoft.com/office/drawing/2014/main" id="{CCABC0EA-D932-6BCD-AFF4-57762F91A3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>
            <a:extLst>
              <a:ext uri="{FF2B5EF4-FFF2-40B4-BE49-F238E27FC236}">
                <a16:creationId xmlns:a16="http://schemas.microsoft.com/office/drawing/2014/main" id="{8628C5C0-42AD-8EF6-8943-08408E2B30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00354" name="Rectangle 3">
            <a:extLst>
              <a:ext uri="{FF2B5EF4-FFF2-40B4-BE49-F238E27FC236}">
                <a16:creationId xmlns:a16="http://schemas.microsoft.com/office/drawing/2014/main" id="{FC33E36D-DBB6-1134-A625-CE7D3A3D119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EEA77F2-31B5-45E7-A973-475039BA62D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00355" name="Rectangle 6">
            <a:extLst>
              <a:ext uri="{FF2B5EF4-FFF2-40B4-BE49-F238E27FC236}">
                <a16:creationId xmlns:a16="http://schemas.microsoft.com/office/drawing/2014/main" id="{9125EA4B-5CE9-278F-7883-61D455CD21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00356" name="Rectangle 7">
            <a:extLst>
              <a:ext uri="{FF2B5EF4-FFF2-40B4-BE49-F238E27FC236}">
                <a16:creationId xmlns:a16="http://schemas.microsoft.com/office/drawing/2014/main" id="{33706DAA-99AF-EFDE-67E8-008E295211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B1F443-CA8E-418B-A5E2-52273B30E0C7}" type="slidenum">
              <a:rPr lang="en-US" altLang="en-US" sz="1300"/>
              <a:pPr>
                <a:spcBef>
                  <a:spcPct val="0"/>
                </a:spcBef>
              </a:pPr>
              <a:t>52</a:t>
            </a:fld>
            <a:endParaRPr lang="en-US" altLang="en-US" sz="1300"/>
          </a:p>
        </p:txBody>
      </p:sp>
      <p:sp>
        <p:nvSpPr>
          <p:cNvPr id="100357" name="Rectangle 2">
            <a:extLst>
              <a:ext uri="{FF2B5EF4-FFF2-40B4-BE49-F238E27FC236}">
                <a16:creationId xmlns:a16="http://schemas.microsoft.com/office/drawing/2014/main" id="{0F1D64FF-790F-2091-5A5D-40420CA4C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8" name="Rectangle 3">
            <a:extLst>
              <a:ext uri="{FF2B5EF4-FFF2-40B4-BE49-F238E27FC236}">
                <a16:creationId xmlns:a16="http://schemas.microsoft.com/office/drawing/2014/main" id="{3BF32BA0-8489-2630-A46A-4213BAD34A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>
            <a:extLst>
              <a:ext uri="{FF2B5EF4-FFF2-40B4-BE49-F238E27FC236}">
                <a16:creationId xmlns:a16="http://schemas.microsoft.com/office/drawing/2014/main" id="{DB50C681-32EC-293B-58BF-81BE29DF76A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02402" name="Rectangle 3">
            <a:extLst>
              <a:ext uri="{FF2B5EF4-FFF2-40B4-BE49-F238E27FC236}">
                <a16:creationId xmlns:a16="http://schemas.microsoft.com/office/drawing/2014/main" id="{D730A4E8-D792-ABF8-E521-F1C5C27061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DAB9B7-97AF-4DAB-BB88-D775DCF724A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02403" name="Rectangle 6">
            <a:extLst>
              <a:ext uri="{FF2B5EF4-FFF2-40B4-BE49-F238E27FC236}">
                <a16:creationId xmlns:a16="http://schemas.microsoft.com/office/drawing/2014/main" id="{F9A94D71-82D0-28F8-AD43-4C69F93A76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02404" name="Rectangle 7">
            <a:extLst>
              <a:ext uri="{FF2B5EF4-FFF2-40B4-BE49-F238E27FC236}">
                <a16:creationId xmlns:a16="http://schemas.microsoft.com/office/drawing/2014/main" id="{092B6137-A4F7-5278-D109-E0A58B82EB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FC5AF0F-CB88-4F59-8ADD-646B6EF3DF09}" type="slidenum">
              <a:rPr lang="en-US" altLang="en-US" sz="1300"/>
              <a:pPr>
                <a:spcBef>
                  <a:spcPct val="0"/>
                </a:spcBef>
              </a:pPr>
              <a:t>53</a:t>
            </a:fld>
            <a:endParaRPr lang="en-US" altLang="en-US" sz="1300"/>
          </a:p>
        </p:txBody>
      </p:sp>
      <p:sp>
        <p:nvSpPr>
          <p:cNvPr id="102405" name="Rectangle 2">
            <a:extLst>
              <a:ext uri="{FF2B5EF4-FFF2-40B4-BE49-F238E27FC236}">
                <a16:creationId xmlns:a16="http://schemas.microsoft.com/office/drawing/2014/main" id="{2E7A2BE6-EFED-39F2-002F-239D5A531C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6" name="Rectangle 3">
            <a:extLst>
              <a:ext uri="{FF2B5EF4-FFF2-40B4-BE49-F238E27FC236}">
                <a16:creationId xmlns:a16="http://schemas.microsoft.com/office/drawing/2014/main" id="{2665300B-C3C7-ED8E-AB8E-91E844A56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>
            <a:extLst>
              <a:ext uri="{FF2B5EF4-FFF2-40B4-BE49-F238E27FC236}">
                <a16:creationId xmlns:a16="http://schemas.microsoft.com/office/drawing/2014/main" id="{31B990C5-B3D5-7DF8-0F86-57A6AC1C12A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0E9D94A6-79E1-E63B-622E-C97329EF721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CA8D77-2C71-4B7C-8967-A5BBDFC1983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04451" name="Rectangle 6">
            <a:extLst>
              <a:ext uri="{FF2B5EF4-FFF2-40B4-BE49-F238E27FC236}">
                <a16:creationId xmlns:a16="http://schemas.microsoft.com/office/drawing/2014/main" id="{BF5EEC36-BBCF-491F-FCD9-810D44C36B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04452" name="Rectangle 7">
            <a:extLst>
              <a:ext uri="{FF2B5EF4-FFF2-40B4-BE49-F238E27FC236}">
                <a16:creationId xmlns:a16="http://schemas.microsoft.com/office/drawing/2014/main" id="{08BEDF7F-A37B-80BF-F527-4549BE359E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F1D402E-904D-410A-AB40-88B501DE974E}" type="slidenum">
              <a:rPr lang="en-US" altLang="en-US" sz="1300"/>
              <a:pPr>
                <a:spcBef>
                  <a:spcPct val="0"/>
                </a:spcBef>
              </a:pPr>
              <a:t>54</a:t>
            </a:fld>
            <a:endParaRPr lang="en-US" altLang="en-US" sz="1300"/>
          </a:p>
        </p:txBody>
      </p:sp>
      <p:sp>
        <p:nvSpPr>
          <p:cNvPr id="104453" name="Rectangle 2">
            <a:extLst>
              <a:ext uri="{FF2B5EF4-FFF2-40B4-BE49-F238E27FC236}">
                <a16:creationId xmlns:a16="http://schemas.microsoft.com/office/drawing/2014/main" id="{0048656A-C8C4-20F9-A354-0264E6A691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4" name="Rectangle 3">
            <a:extLst>
              <a:ext uri="{FF2B5EF4-FFF2-40B4-BE49-F238E27FC236}">
                <a16:creationId xmlns:a16="http://schemas.microsoft.com/office/drawing/2014/main" id="{C74AC1D2-1DA8-598E-F5A2-FDAC8DB3A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>
            <a:extLst>
              <a:ext uri="{FF2B5EF4-FFF2-40B4-BE49-F238E27FC236}">
                <a16:creationId xmlns:a16="http://schemas.microsoft.com/office/drawing/2014/main" id="{FEEA89C8-E273-BCA5-186C-75E3B27377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DD53CC1C-99C6-23FF-C95B-5B1A20F670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1162C6B-DD3D-4035-BD08-D634500C54F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06499" name="Rectangle 6">
            <a:extLst>
              <a:ext uri="{FF2B5EF4-FFF2-40B4-BE49-F238E27FC236}">
                <a16:creationId xmlns:a16="http://schemas.microsoft.com/office/drawing/2014/main" id="{D6DE5D98-BBF4-F991-641D-57AFEDB0BA1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06500" name="Rectangle 7">
            <a:extLst>
              <a:ext uri="{FF2B5EF4-FFF2-40B4-BE49-F238E27FC236}">
                <a16:creationId xmlns:a16="http://schemas.microsoft.com/office/drawing/2014/main" id="{384E9CB7-5AA5-8D2D-0241-EAC8D3B485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F05EB8-A35A-4E0F-A54A-F8807082522F}" type="slidenum">
              <a:rPr lang="en-US" altLang="en-US" sz="1300"/>
              <a:pPr>
                <a:spcBef>
                  <a:spcPct val="0"/>
                </a:spcBef>
              </a:pPr>
              <a:t>55</a:t>
            </a:fld>
            <a:endParaRPr lang="en-US" altLang="en-US" sz="1300"/>
          </a:p>
        </p:txBody>
      </p:sp>
      <p:sp>
        <p:nvSpPr>
          <p:cNvPr id="106501" name="Rectangle 2">
            <a:extLst>
              <a:ext uri="{FF2B5EF4-FFF2-40B4-BE49-F238E27FC236}">
                <a16:creationId xmlns:a16="http://schemas.microsoft.com/office/drawing/2014/main" id="{9DCE2630-1698-70A3-B680-C2B2A8D04C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2" name="Rectangle 3">
            <a:extLst>
              <a:ext uri="{FF2B5EF4-FFF2-40B4-BE49-F238E27FC236}">
                <a16:creationId xmlns:a16="http://schemas.microsoft.com/office/drawing/2014/main" id="{A9C81118-4A84-3E23-D659-986C27FCF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>
            <a:extLst>
              <a:ext uri="{FF2B5EF4-FFF2-40B4-BE49-F238E27FC236}">
                <a16:creationId xmlns:a16="http://schemas.microsoft.com/office/drawing/2014/main" id="{C2C90C2D-63DF-090A-D692-84FA2354EC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08546" name="Rectangle 3">
            <a:extLst>
              <a:ext uri="{FF2B5EF4-FFF2-40B4-BE49-F238E27FC236}">
                <a16:creationId xmlns:a16="http://schemas.microsoft.com/office/drawing/2014/main" id="{2AB06DC8-EC71-8537-CEC3-180878E2DD2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7C8418-F312-4B0E-86C8-5D21A6440B19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08547" name="Rectangle 6">
            <a:extLst>
              <a:ext uri="{FF2B5EF4-FFF2-40B4-BE49-F238E27FC236}">
                <a16:creationId xmlns:a16="http://schemas.microsoft.com/office/drawing/2014/main" id="{BAC3F5F3-5639-114F-6882-76B9052D816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08548" name="Rectangle 7">
            <a:extLst>
              <a:ext uri="{FF2B5EF4-FFF2-40B4-BE49-F238E27FC236}">
                <a16:creationId xmlns:a16="http://schemas.microsoft.com/office/drawing/2014/main" id="{B27D333F-5D24-50D5-4A87-DA18410AF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0512A5-A5E4-4922-9311-A80BC7BEF534}" type="slidenum">
              <a:rPr lang="en-US" altLang="en-US" sz="1300"/>
              <a:pPr>
                <a:spcBef>
                  <a:spcPct val="0"/>
                </a:spcBef>
              </a:pPr>
              <a:t>56</a:t>
            </a:fld>
            <a:endParaRPr lang="en-US" altLang="en-US" sz="1300"/>
          </a:p>
        </p:txBody>
      </p:sp>
      <p:sp>
        <p:nvSpPr>
          <p:cNvPr id="108549" name="Rectangle 2">
            <a:extLst>
              <a:ext uri="{FF2B5EF4-FFF2-40B4-BE49-F238E27FC236}">
                <a16:creationId xmlns:a16="http://schemas.microsoft.com/office/drawing/2014/main" id="{A5877D62-AC84-270E-4A54-5E2F40AE4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0" name="Rectangle 3">
            <a:extLst>
              <a:ext uri="{FF2B5EF4-FFF2-40B4-BE49-F238E27FC236}">
                <a16:creationId xmlns:a16="http://schemas.microsoft.com/office/drawing/2014/main" id="{029BB24B-3260-4424-C63F-EECED17E3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>
            <a:extLst>
              <a:ext uri="{FF2B5EF4-FFF2-40B4-BE49-F238E27FC236}">
                <a16:creationId xmlns:a16="http://schemas.microsoft.com/office/drawing/2014/main" id="{49DD5817-B42F-959F-3D3C-5BCF6917F6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11618" name="Rectangle 3">
            <a:extLst>
              <a:ext uri="{FF2B5EF4-FFF2-40B4-BE49-F238E27FC236}">
                <a16:creationId xmlns:a16="http://schemas.microsoft.com/office/drawing/2014/main" id="{82C28324-BF21-D640-3F4D-6E35C81EDF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B6F1962-CEC4-473B-90A0-864BA348039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11619" name="Rectangle 6">
            <a:extLst>
              <a:ext uri="{FF2B5EF4-FFF2-40B4-BE49-F238E27FC236}">
                <a16:creationId xmlns:a16="http://schemas.microsoft.com/office/drawing/2014/main" id="{183E1DCF-F9BC-3FA5-AE37-406436645F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11620" name="Rectangle 7">
            <a:extLst>
              <a:ext uri="{FF2B5EF4-FFF2-40B4-BE49-F238E27FC236}">
                <a16:creationId xmlns:a16="http://schemas.microsoft.com/office/drawing/2014/main" id="{AA6629DA-9AC3-7893-72B5-F2888C4290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DF6C26-D693-44F0-87FE-2B733B4FC6D0}" type="slidenum">
              <a:rPr lang="en-US" altLang="en-US" sz="1300"/>
              <a:pPr>
                <a:spcBef>
                  <a:spcPct val="0"/>
                </a:spcBef>
              </a:pPr>
              <a:t>58</a:t>
            </a:fld>
            <a:endParaRPr lang="en-US" altLang="en-US" sz="1300"/>
          </a:p>
        </p:txBody>
      </p:sp>
      <p:sp>
        <p:nvSpPr>
          <p:cNvPr id="111621" name="Rectangle 2">
            <a:extLst>
              <a:ext uri="{FF2B5EF4-FFF2-40B4-BE49-F238E27FC236}">
                <a16:creationId xmlns:a16="http://schemas.microsoft.com/office/drawing/2014/main" id="{105ED12E-A38C-D31A-FB94-3339D53CB1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2" name="Rectangle 3">
            <a:extLst>
              <a:ext uri="{FF2B5EF4-FFF2-40B4-BE49-F238E27FC236}">
                <a16:creationId xmlns:a16="http://schemas.microsoft.com/office/drawing/2014/main" id="{CA2A6893-785E-803F-FB39-127EA61AF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>
            <a:extLst>
              <a:ext uri="{FF2B5EF4-FFF2-40B4-BE49-F238E27FC236}">
                <a16:creationId xmlns:a16="http://schemas.microsoft.com/office/drawing/2014/main" id="{8B1339C3-6CF2-388D-0369-EE30E2E2D3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14690" name="Rectangle 3">
            <a:extLst>
              <a:ext uri="{FF2B5EF4-FFF2-40B4-BE49-F238E27FC236}">
                <a16:creationId xmlns:a16="http://schemas.microsoft.com/office/drawing/2014/main" id="{6F7DA74A-F7D7-B0BD-F2E6-78B44B764E2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5427A90-DBE6-4FE7-ACD9-1EE670A2CEB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14691" name="Rectangle 6">
            <a:extLst>
              <a:ext uri="{FF2B5EF4-FFF2-40B4-BE49-F238E27FC236}">
                <a16:creationId xmlns:a16="http://schemas.microsoft.com/office/drawing/2014/main" id="{30D221A3-77FA-8FF0-54D5-DEC06235AA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14692" name="Rectangle 7">
            <a:extLst>
              <a:ext uri="{FF2B5EF4-FFF2-40B4-BE49-F238E27FC236}">
                <a16:creationId xmlns:a16="http://schemas.microsoft.com/office/drawing/2014/main" id="{C9641A90-D710-6EE5-4B39-3C4E11F08C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53026D1-F410-4054-9D41-809B36332E89}" type="slidenum">
              <a:rPr lang="en-US" altLang="en-US" sz="1300"/>
              <a:pPr>
                <a:spcBef>
                  <a:spcPct val="0"/>
                </a:spcBef>
              </a:pPr>
              <a:t>60</a:t>
            </a:fld>
            <a:endParaRPr lang="en-US" altLang="en-US" sz="1300"/>
          </a:p>
        </p:txBody>
      </p:sp>
      <p:sp>
        <p:nvSpPr>
          <p:cNvPr id="114693" name="Rectangle 2">
            <a:extLst>
              <a:ext uri="{FF2B5EF4-FFF2-40B4-BE49-F238E27FC236}">
                <a16:creationId xmlns:a16="http://schemas.microsoft.com/office/drawing/2014/main" id="{683F984E-58E6-E25A-E73E-6C5BD831F9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4" name="Rectangle 3">
            <a:extLst>
              <a:ext uri="{FF2B5EF4-FFF2-40B4-BE49-F238E27FC236}">
                <a16:creationId xmlns:a16="http://schemas.microsoft.com/office/drawing/2014/main" id="{5D1C5DA4-6DA4-8DBA-E712-2FF863E6C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>
            <a:extLst>
              <a:ext uri="{FF2B5EF4-FFF2-40B4-BE49-F238E27FC236}">
                <a16:creationId xmlns:a16="http://schemas.microsoft.com/office/drawing/2014/main" id="{AB0C467F-8BE4-0D12-929D-8018B5FC96D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17762" name="Rectangle 3">
            <a:extLst>
              <a:ext uri="{FF2B5EF4-FFF2-40B4-BE49-F238E27FC236}">
                <a16:creationId xmlns:a16="http://schemas.microsoft.com/office/drawing/2014/main" id="{4B13013A-11CF-BC24-7EC4-038125CF27B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680ED5C-553E-40DD-AA47-15BAE9CA39E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17763" name="Rectangle 6">
            <a:extLst>
              <a:ext uri="{FF2B5EF4-FFF2-40B4-BE49-F238E27FC236}">
                <a16:creationId xmlns:a16="http://schemas.microsoft.com/office/drawing/2014/main" id="{B35AEC5A-64B0-FF6B-CC67-9A263B16E0C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17764" name="Rectangle 7">
            <a:extLst>
              <a:ext uri="{FF2B5EF4-FFF2-40B4-BE49-F238E27FC236}">
                <a16:creationId xmlns:a16="http://schemas.microsoft.com/office/drawing/2014/main" id="{BB70DCCF-959D-5726-8C6F-AB097568B6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1CA8F7-8C68-4CBF-BEF9-4C5D75CF24FA}" type="slidenum">
              <a:rPr lang="en-US" altLang="en-US" sz="1300"/>
              <a:pPr>
                <a:spcBef>
                  <a:spcPct val="0"/>
                </a:spcBef>
              </a:pPr>
              <a:t>62</a:t>
            </a:fld>
            <a:endParaRPr lang="en-US" altLang="en-US" sz="1300"/>
          </a:p>
        </p:txBody>
      </p:sp>
      <p:sp>
        <p:nvSpPr>
          <p:cNvPr id="117765" name="Rectangle 2">
            <a:extLst>
              <a:ext uri="{FF2B5EF4-FFF2-40B4-BE49-F238E27FC236}">
                <a16:creationId xmlns:a16="http://schemas.microsoft.com/office/drawing/2014/main" id="{A67762C9-B38E-D8D4-31CC-559469DB60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6" name="Rectangle 3">
            <a:extLst>
              <a:ext uri="{FF2B5EF4-FFF2-40B4-BE49-F238E27FC236}">
                <a16:creationId xmlns:a16="http://schemas.microsoft.com/office/drawing/2014/main" id="{2FEF317C-5BD2-C101-CD7A-7BB9E1E316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C106F00A-EE84-80DA-C80C-F211706C256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1CB7E51E-24B6-1FE2-A98C-A7169E72476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184089-DCB8-42C9-B523-6B0F5E6BFF6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4339" name="Rectangle 6">
            <a:extLst>
              <a:ext uri="{FF2B5EF4-FFF2-40B4-BE49-F238E27FC236}">
                <a16:creationId xmlns:a16="http://schemas.microsoft.com/office/drawing/2014/main" id="{4A1F030A-66C0-9B86-D2C7-A7CE50F92A5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4340" name="Rectangle 7">
            <a:extLst>
              <a:ext uri="{FF2B5EF4-FFF2-40B4-BE49-F238E27FC236}">
                <a16:creationId xmlns:a16="http://schemas.microsoft.com/office/drawing/2014/main" id="{F694C95C-D75F-1454-A6FA-B80FD589A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B24E09-639C-44CB-B4B7-AD2E3652FDC8}" type="slidenum">
              <a:rPr lang="en-US" altLang="en-US" sz="1300"/>
              <a:pPr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3C44D1B1-10FA-035A-A7B2-2951C929F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3C11B1EF-AC93-6276-5FA2-05A73259F5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AC7F68F1-2316-5C53-37FD-7D8833C01D8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19810" name="Rectangle 3">
            <a:extLst>
              <a:ext uri="{FF2B5EF4-FFF2-40B4-BE49-F238E27FC236}">
                <a16:creationId xmlns:a16="http://schemas.microsoft.com/office/drawing/2014/main" id="{F069890F-994E-79AC-1302-442C4EEA860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B44B141-58D8-49CC-87ED-7B43285E71F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19811" name="Rectangle 6">
            <a:extLst>
              <a:ext uri="{FF2B5EF4-FFF2-40B4-BE49-F238E27FC236}">
                <a16:creationId xmlns:a16="http://schemas.microsoft.com/office/drawing/2014/main" id="{16D37F59-4A55-043C-EC1E-7ED632CE63C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19812" name="Rectangle 7">
            <a:extLst>
              <a:ext uri="{FF2B5EF4-FFF2-40B4-BE49-F238E27FC236}">
                <a16:creationId xmlns:a16="http://schemas.microsoft.com/office/drawing/2014/main" id="{C0327B63-20C7-8F1A-B91B-3D0FF4F6A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D273D9-FD99-4746-AB79-8B9B8C514ABE}" type="slidenum">
              <a:rPr lang="en-US" altLang="en-US" sz="1300"/>
              <a:pPr>
                <a:spcBef>
                  <a:spcPct val="0"/>
                </a:spcBef>
              </a:pPr>
              <a:t>63</a:t>
            </a:fld>
            <a:endParaRPr lang="en-US" altLang="en-US" sz="1300"/>
          </a:p>
        </p:txBody>
      </p:sp>
      <p:sp>
        <p:nvSpPr>
          <p:cNvPr id="119813" name="Rectangle 2">
            <a:extLst>
              <a:ext uri="{FF2B5EF4-FFF2-40B4-BE49-F238E27FC236}">
                <a16:creationId xmlns:a16="http://schemas.microsoft.com/office/drawing/2014/main" id="{9E42328E-1E4B-65FB-665D-8CD253C24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4" name="Rectangle 3">
            <a:extLst>
              <a:ext uri="{FF2B5EF4-FFF2-40B4-BE49-F238E27FC236}">
                <a16:creationId xmlns:a16="http://schemas.microsoft.com/office/drawing/2014/main" id="{2DACA34F-F5A4-FC17-F3A9-A148179B46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>
            <a:extLst>
              <a:ext uri="{FF2B5EF4-FFF2-40B4-BE49-F238E27FC236}">
                <a16:creationId xmlns:a16="http://schemas.microsoft.com/office/drawing/2014/main" id="{F51D3F66-A102-FE98-6454-90B28CD6A8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21858" name="Rectangle 3">
            <a:extLst>
              <a:ext uri="{FF2B5EF4-FFF2-40B4-BE49-F238E27FC236}">
                <a16:creationId xmlns:a16="http://schemas.microsoft.com/office/drawing/2014/main" id="{0BA40FD4-1A23-7113-66B2-FFDD8A0768A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BE7A8D-E3B3-4840-877C-6DB05034BCB7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21859" name="Rectangle 6">
            <a:extLst>
              <a:ext uri="{FF2B5EF4-FFF2-40B4-BE49-F238E27FC236}">
                <a16:creationId xmlns:a16="http://schemas.microsoft.com/office/drawing/2014/main" id="{CE3732A4-E5EA-5BE1-B634-05EC3516123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21860" name="Rectangle 7">
            <a:extLst>
              <a:ext uri="{FF2B5EF4-FFF2-40B4-BE49-F238E27FC236}">
                <a16:creationId xmlns:a16="http://schemas.microsoft.com/office/drawing/2014/main" id="{B8930D7C-6FC4-AE4E-8FD4-412CA621FF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09259E3-7E04-40C9-96DA-C29B6AD898D8}" type="slidenum">
              <a:rPr lang="en-US" altLang="en-US" sz="1300"/>
              <a:pPr>
                <a:spcBef>
                  <a:spcPct val="0"/>
                </a:spcBef>
              </a:pPr>
              <a:t>64</a:t>
            </a:fld>
            <a:endParaRPr lang="en-US" altLang="en-US" sz="1300"/>
          </a:p>
        </p:txBody>
      </p:sp>
      <p:sp>
        <p:nvSpPr>
          <p:cNvPr id="121861" name="Rectangle 2">
            <a:extLst>
              <a:ext uri="{FF2B5EF4-FFF2-40B4-BE49-F238E27FC236}">
                <a16:creationId xmlns:a16="http://schemas.microsoft.com/office/drawing/2014/main" id="{824D5792-204A-1FB1-3463-DBE439A5BA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2" name="Rectangle 3">
            <a:extLst>
              <a:ext uri="{FF2B5EF4-FFF2-40B4-BE49-F238E27FC236}">
                <a16:creationId xmlns:a16="http://schemas.microsoft.com/office/drawing/2014/main" id="{234EA9EC-60F5-424B-265F-DFC68EAAC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>
            <a:extLst>
              <a:ext uri="{FF2B5EF4-FFF2-40B4-BE49-F238E27FC236}">
                <a16:creationId xmlns:a16="http://schemas.microsoft.com/office/drawing/2014/main" id="{AA715ABC-27FC-9870-9565-689330C1F6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23906" name="Rectangle 3">
            <a:extLst>
              <a:ext uri="{FF2B5EF4-FFF2-40B4-BE49-F238E27FC236}">
                <a16:creationId xmlns:a16="http://schemas.microsoft.com/office/drawing/2014/main" id="{E5F46CF9-36C3-7492-5D2E-69BBB20F336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B76ADA-7FA5-484B-9DA1-C46738AB8DA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23907" name="Rectangle 6">
            <a:extLst>
              <a:ext uri="{FF2B5EF4-FFF2-40B4-BE49-F238E27FC236}">
                <a16:creationId xmlns:a16="http://schemas.microsoft.com/office/drawing/2014/main" id="{6AA341A3-59CE-0716-158E-A624DEC054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23908" name="Rectangle 7">
            <a:extLst>
              <a:ext uri="{FF2B5EF4-FFF2-40B4-BE49-F238E27FC236}">
                <a16:creationId xmlns:a16="http://schemas.microsoft.com/office/drawing/2014/main" id="{FA9A75E3-31F9-A177-E446-8B81D1AB5F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BAF3B3-934E-43E9-87A3-B6AE8EFBFA18}" type="slidenum">
              <a:rPr lang="en-US" altLang="en-US" sz="1300"/>
              <a:pPr>
                <a:spcBef>
                  <a:spcPct val="0"/>
                </a:spcBef>
              </a:pPr>
              <a:t>65</a:t>
            </a:fld>
            <a:endParaRPr lang="en-US" altLang="en-US" sz="1300"/>
          </a:p>
        </p:txBody>
      </p:sp>
      <p:sp>
        <p:nvSpPr>
          <p:cNvPr id="123909" name="Rectangle 2">
            <a:extLst>
              <a:ext uri="{FF2B5EF4-FFF2-40B4-BE49-F238E27FC236}">
                <a16:creationId xmlns:a16="http://schemas.microsoft.com/office/drawing/2014/main" id="{E384A95A-C9B7-7415-EB38-BFB4FE8133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0" name="Rectangle 3">
            <a:extLst>
              <a:ext uri="{FF2B5EF4-FFF2-40B4-BE49-F238E27FC236}">
                <a16:creationId xmlns:a16="http://schemas.microsoft.com/office/drawing/2014/main" id="{8AC69205-21A2-C647-1809-EEFDF19A0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>
            <a:extLst>
              <a:ext uri="{FF2B5EF4-FFF2-40B4-BE49-F238E27FC236}">
                <a16:creationId xmlns:a16="http://schemas.microsoft.com/office/drawing/2014/main" id="{98247CE6-E374-64CE-AF7F-EDC12B6D62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25954" name="Rectangle 3">
            <a:extLst>
              <a:ext uri="{FF2B5EF4-FFF2-40B4-BE49-F238E27FC236}">
                <a16:creationId xmlns:a16="http://schemas.microsoft.com/office/drawing/2014/main" id="{89FC268E-F6A2-AFBE-DF24-3AF73B2CD44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AB040A-AEA7-4BFB-B45C-C000083AD59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25955" name="Rectangle 6">
            <a:extLst>
              <a:ext uri="{FF2B5EF4-FFF2-40B4-BE49-F238E27FC236}">
                <a16:creationId xmlns:a16="http://schemas.microsoft.com/office/drawing/2014/main" id="{59852ECE-3B64-42FD-2ED9-29097F7BBE1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25956" name="Rectangle 7">
            <a:extLst>
              <a:ext uri="{FF2B5EF4-FFF2-40B4-BE49-F238E27FC236}">
                <a16:creationId xmlns:a16="http://schemas.microsoft.com/office/drawing/2014/main" id="{5B43D26D-5AE3-49EF-1A49-3D1D9EB1AD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98C6E4-9D77-4410-9209-4FF55D6FA1A8}" type="slidenum">
              <a:rPr lang="en-US" altLang="en-US" sz="1300"/>
              <a:pPr>
                <a:spcBef>
                  <a:spcPct val="0"/>
                </a:spcBef>
              </a:pPr>
              <a:t>66</a:t>
            </a:fld>
            <a:endParaRPr lang="en-US" altLang="en-US" sz="1300"/>
          </a:p>
        </p:txBody>
      </p:sp>
      <p:sp>
        <p:nvSpPr>
          <p:cNvPr id="125957" name="Rectangle 2">
            <a:extLst>
              <a:ext uri="{FF2B5EF4-FFF2-40B4-BE49-F238E27FC236}">
                <a16:creationId xmlns:a16="http://schemas.microsoft.com/office/drawing/2014/main" id="{42992D90-C347-1718-E000-3CFF307753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8" name="Rectangle 3">
            <a:extLst>
              <a:ext uri="{FF2B5EF4-FFF2-40B4-BE49-F238E27FC236}">
                <a16:creationId xmlns:a16="http://schemas.microsoft.com/office/drawing/2014/main" id="{284A6E18-62B6-A2D2-2517-7A50CF936E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>
            <a:extLst>
              <a:ext uri="{FF2B5EF4-FFF2-40B4-BE49-F238E27FC236}">
                <a16:creationId xmlns:a16="http://schemas.microsoft.com/office/drawing/2014/main" id="{99A3AC3F-8000-6C60-3423-F7EFA595DC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28002" name="Rectangle 3">
            <a:extLst>
              <a:ext uri="{FF2B5EF4-FFF2-40B4-BE49-F238E27FC236}">
                <a16:creationId xmlns:a16="http://schemas.microsoft.com/office/drawing/2014/main" id="{B0F6A4EB-DE5E-652B-902B-FE003DC5E93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E1E5A6-E717-4269-9BE4-BBAE518ECE97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28003" name="Rectangle 6">
            <a:extLst>
              <a:ext uri="{FF2B5EF4-FFF2-40B4-BE49-F238E27FC236}">
                <a16:creationId xmlns:a16="http://schemas.microsoft.com/office/drawing/2014/main" id="{657CEBE8-3996-D542-284E-E28BBA90E0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28004" name="Rectangle 7">
            <a:extLst>
              <a:ext uri="{FF2B5EF4-FFF2-40B4-BE49-F238E27FC236}">
                <a16:creationId xmlns:a16="http://schemas.microsoft.com/office/drawing/2014/main" id="{AE57837A-4153-A09A-ADD3-7BE05ADD48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28A533-C140-4446-B7C8-62E64EDF1AC0}" type="slidenum">
              <a:rPr lang="en-US" altLang="en-US" sz="1300"/>
              <a:pPr>
                <a:spcBef>
                  <a:spcPct val="0"/>
                </a:spcBef>
              </a:pPr>
              <a:t>67</a:t>
            </a:fld>
            <a:endParaRPr lang="en-US" altLang="en-US" sz="1300"/>
          </a:p>
        </p:txBody>
      </p:sp>
      <p:sp>
        <p:nvSpPr>
          <p:cNvPr id="128005" name="Rectangle 2">
            <a:extLst>
              <a:ext uri="{FF2B5EF4-FFF2-40B4-BE49-F238E27FC236}">
                <a16:creationId xmlns:a16="http://schemas.microsoft.com/office/drawing/2014/main" id="{0DA73742-AA97-28DF-AF39-F8A554EE0E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>
            <a:extLst>
              <a:ext uri="{FF2B5EF4-FFF2-40B4-BE49-F238E27FC236}">
                <a16:creationId xmlns:a16="http://schemas.microsoft.com/office/drawing/2014/main" id="{5170178B-FCC1-6860-CFF9-9B35FAECB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>
            <a:extLst>
              <a:ext uri="{FF2B5EF4-FFF2-40B4-BE49-F238E27FC236}">
                <a16:creationId xmlns:a16="http://schemas.microsoft.com/office/drawing/2014/main" id="{01E71B5F-1962-3A47-BF22-D2B6AB1126D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30050" name="Rectangle 3">
            <a:extLst>
              <a:ext uri="{FF2B5EF4-FFF2-40B4-BE49-F238E27FC236}">
                <a16:creationId xmlns:a16="http://schemas.microsoft.com/office/drawing/2014/main" id="{61E8C6DC-E5AD-C526-662B-4682414199B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CB2B9E5-CCCD-4DC2-AE11-EB3C67E983A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30051" name="Rectangle 6">
            <a:extLst>
              <a:ext uri="{FF2B5EF4-FFF2-40B4-BE49-F238E27FC236}">
                <a16:creationId xmlns:a16="http://schemas.microsoft.com/office/drawing/2014/main" id="{CD546776-0752-1BF2-42A8-6EBAA282EA5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30052" name="Rectangle 7">
            <a:extLst>
              <a:ext uri="{FF2B5EF4-FFF2-40B4-BE49-F238E27FC236}">
                <a16:creationId xmlns:a16="http://schemas.microsoft.com/office/drawing/2014/main" id="{91ED685E-EF8C-9877-CF70-0389D38F30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C28248-5AD1-4378-8604-B2BA6076C858}" type="slidenum">
              <a:rPr lang="en-US" altLang="en-US" sz="1300"/>
              <a:pPr>
                <a:spcBef>
                  <a:spcPct val="0"/>
                </a:spcBef>
              </a:pPr>
              <a:t>68</a:t>
            </a:fld>
            <a:endParaRPr lang="en-US" altLang="en-US" sz="1300"/>
          </a:p>
        </p:txBody>
      </p:sp>
      <p:sp>
        <p:nvSpPr>
          <p:cNvPr id="130053" name="Rectangle 2">
            <a:extLst>
              <a:ext uri="{FF2B5EF4-FFF2-40B4-BE49-F238E27FC236}">
                <a16:creationId xmlns:a16="http://schemas.microsoft.com/office/drawing/2014/main" id="{ED313232-DB77-BBE5-EA32-1DA0B52F3A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4" name="Rectangle 3">
            <a:extLst>
              <a:ext uri="{FF2B5EF4-FFF2-40B4-BE49-F238E27FC236}">
                <a16:creationId xmlns:a16="http://schemas.microsoft.com/office/drawing/2014/main" id="{0007A2FE-53E0-A565-1F8E-4A8E775F92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>
            <a:extLst>
              <a:ext uri="{FF2B5EF4-FFF2-40B4-BE49-F238E27FC236}">
                <a16:creationId xmlns:a16="http://schemas.microsoft.com/office/drawing/2014/main" id="{8A886A8A-2F18-46D0-0935-5D51EF50B50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32098" name="Rectangle 3">
            <a:extLst>
              <a:ext uri="{FF2B5EF4-FFF2-40B4-BE49-F238E27FC236}">
                <a16:creationId xmlns:a16="http://schemas.microsoft.com/office/drawing/2014/main" id="{E7D8CDCA-816B-7031-A8A1-9875339B28F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8987D6-5FB5-4EF8-BD1F-89F294611797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32099" name="Rectangle 6">
            <a:extLst>
              <a:ext uri="{FF2B5EF4-FFF2-40B4-BE49-F238E27FC236}">
                <a16:creationId xmlns:a16="http://schemas.microsoft.com/office/drawing/2014/main" id="{B1313226-D04A-F8EE-C071-1FDFF22B5C0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32100" name="Rectangle 7">
            <a:extLst>
              <a:ext uri="{FF2B5EF4-FFF2-40B4-BE49-F238E27FC236}">
                <a16:creationId xmlns:a16="http://schemas.microsoft.com/office/drawing/2014/main" id="{558B1912-2545-E67A-D198-4BEAE7BA25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BF121F-602A-41CD-AD5D-B4DEA0F21CAC}" type="slidenum">
              <a:rPr lang="en-US" altLang="en-US" sz="1300"/>
              <a:pPr>
                <a:spcBef>
                  <a:spcPct val="0"/>
                </a:spcBef>
              </a:pPr>
              <a:t>69</a:t>
            </a:fld>
            <a:endParaRPr lang="en-US" altLang="en-US" sz="1300"/>
          </a:p>
        </p:txBody>
      </p:sp>
      <p:sp>
        <p:nvSpPr>
          <p:cNvPr id="132101" name="Rectangle 2">
            <a:extLst>
              <a:ext uri="{FF2B5EF4-FFF2-40B4-BE49-F238E27FC236}">
                <a16:creationId xmlns:a16="http://schemas.microsoft.com/office/drawing/2014/main" id="{B9720378-8346-B512-783D-94584EE697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2" name="Rectangle 3">
            <a:extLst>
              <a:ext uri="{FF2B5EF4-FFF2-40B4-BE49-F238E27FC236}">
                <a16:creationId xmlns:a16="http://schemas.microsoft.com/office/drawing/2014/main" id="{34EB74D6-D070-F191-A2B2-471770E7D6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>
            <a:extLst>
              <a:ext uri="{FF2B5EF4-FFF2-40B4-BE49-F238E27FC236}">
                <a16:creationId xmlns:a16="http://schemas.microsoft.com/office/drawing/2014/main" id="{E62FE014-B575-6AC2-44BB-CBA97BE6A7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34146" name="Rectangle 3">
            <a:extLst>
              <a:ext uri="{FF2B5EF4-FFF2-40B4-BE49-F238E27FC236}">
                <a16:creationId xmlns:a16="http://schemas.microsoft.com/office/drawing/2014/main" id="{68D497F1-D21A-4654-0FE3-E1BA4C5C117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B3F4200-ECAC-448C-99C0-11B9973587E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34147" name="Rectangle 6">
            <a:extLst>
              <a:ext uri="{FF2B5EF4-FFF2-40B4-BE49-F238E27FC236}">
                <a16:creationId xmlns:a16="http://schemas.microsoft.com/office/drawing/2014/main" id="{FE257CFC-D644-6D31-9ACF-9EC099518B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34148" name="Rectangle 7">
            <a:extLst>
              <a:ext uri="{FF2B5EF4-FFF2-40B4-BE49-F238E27FC236}">
                <a16:creationId xmlns:a16="http://schemas.microsoft.com/office/drawing/2014/main" id="{3C8E1A85-9AB1-FC24-4C5E-5D5D3BC7F9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F96FA6-9D0C-43AA-8A28-93707C05AA69}" type="slidenum">
              <a:rPr lang="en-US" altLang="en-US" sz="1300"/>
              <a:pPr>
                <a:spcBef>
                  <a:spcPct val="0"/>
                </a:spcBef>
              </a:pPr>
              <a:t>70</a:t>
            </a:fld>
            <a:endParaRPr lang="en-US" altLang="en-US" sz="1300"/>
          </a:p>
        </p:txBody>
      </p:sp>
      <p:sp>
        <p:nvSpPr>
          <p:cNvPr id="134149" name="Rectangle 2">
            <a:extLst>
              <a:ext uri="{FF2B5EF4-FFF2-40B4-BE49-F238E27FC236}">
                <a16:creationId xmlns:a16="http://schemas.microsoft.com/office/drawing/2014/main" id="{2A46D8F8-75E5-A2CC-11B9-EDF09E7644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0" name="Rectangle 3">
            <a:extLst>
              <a:ext uri="{FF2B5EF4-FFF2-40B4-BE49-F238E27FC236}">
                <a16:creationId xmlns:a16="http://schemas.microsoft.com/office/drawing/2014/main" id="{DCA5A6FB-B9C8-B5FD-8993-72FA68DD84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>
            <a:extLst>
              <a:ext uri="{FF2B5EF4-FFF2-40B4-BE49-F238E27FC236}">
                <a16:creationId xmlns:a16="http://schemas.microsoft.com/office/drawing/2014/main" id="{54AC49B6-D2EB-44D5-1415-D0A4AEE18D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36194" name="Rectangle 3">
            <a:extLst>
              <a:ext uri="{FF2B5EF4-FFF2-40B4-BE49-F238E27FC236}">
                <a16:creationId xmlns:a16="http://schemas.microsoft.com/office/drawing/2014/main" id="{91E8AA67-3448-9EB4-5ECB-ADCADCFBB33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38FD2A-AC71-4949-8A19-E4A6ED7D62D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36195" name="Rectangle 6">
            <a:extLst>
              <a:ext uri="{FF2B5EF4-FFF2-40B4-BE49-F238E27FC236}">
                <a16:creationId xmlns:a16="http://schemas.microsoft.com/office/drawing/2014/main" id="{8AF05E8B-D3E7-E880-2CE8-914B330DA4C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36196" name="Rectangle 7">
            <a:extLst>
              <a:ext uri="{FF2B5EF4-FFF2-40B4-BE49-F238E27FC236}">
                <a16:creationId xmlns:a16="http://schemas.microsoft.com/office/drawing/2014/main" id="{DD641FD3-780B-5612-E72E-95ADA6BAD4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0B66C3-4576-497E-8E81-3D2D4CDD61A6}" type="slidenum">
              <a:rPr lang="en-US" altLang="en-US" sz="1300"/>
              <a:pPr>
                <a:spcBef>
                  <a:spcPct val="0"/>
                </a:spcBef>
              </a:pPr>
              <a:t>71</a:t>
            </a:fld>
            <a:endParaRPr lang="en-US" altLang="en-US" sz="1300"/>
          </a:p>
        </p:txBody>
      </p:sp>
      <p:sp>
        <p:nvSpPr>
          <p:cNvPr id="136197" name="Rectangle 2">
            <a:extLst>
              <a:ext uri="{FF2B5EF4-FFF2-40B4-BE49-F238E27FC236}">
                <a16:creationId xmlns:a16="http://schemas.microsoft.com/office/drawing/2014/main" id="{E3CDAE43-6886-6445-D9EF-A7DDB0099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8" name="Rectangle 3">
            <a:extLst>
              <a:ext uri="{FF2B5EF4-FFF2-40B4-BE49-F238E27FC236}">
                <a16:creationId xmlns:a16="http://schemas.microsoft.com/office/drawing/2014/main" id="{F9F381CE-59F8-7997-9BA0-2689AC3CD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>
            <a:extLst>
              <a:ext uri="{FF2B5EF4-FFF2-40B4-BE49-F238E27FC236}">
                <a16:creationId xmlns:a16="http://schemas.microsoft.com/office/drawing/2014/main" id="{10E5CAC3-BE3C-7B92-6457-C4EC596F0A4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38242" name="Rectangle 3">
            <a:extLst>
              <a:ext uri="{FF2B5EF4-FFF2-40B4-BE49-F238E27FC236}">
                <a16:creationId xmlns:a16="http://schemas.microsoft.com/office/drawing/2014/main" id="{591CBE6A-CB7A-B770-4661-1D3F2D20B20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15C59A5-2DD9-4E9E-AEBA-054AFF05A43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38243" name="Rectangle 6">
            <a:extLst>
              <a:ext uri="{FF2B5EF4-FFF2-40B4-BE49-F238E27FC236}">
                <a16:creationId xmlns:a16="http://schemas.microsoft.com/office/drawing/2014/main" id="{E5C0E386-B8FA-1662-F3DD-5C7046E7DF5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38244" name="Rectangle 7">
            <a:extLst>
              <a:ext uri="{FF2B5EF4-FFF2-40B4-BE49-F238E27FC236}">
                <a16:creationId xmlns:a16="http://schemas.microsoft.com/office/drawing/2014/main" id="{79699ACA-4187-BDD9-6BEB-F66E6B3192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1D501EB-7B84-4CF1-9A7C-BDC3A266F99B}" type="slidenum">
              <a:rPr lang="en-US" altLang="en-US" sz="1300"/>
              <a:pPr>
                <a:spcBef>
                  <a:spcPct val="0"/>
                </a:spcBef>
              </a:pPr>
              <a:t>72</a:t>
            </a:fld>
            <a:endParaRPr lang="en-US" altLang="en-US" sz="1300"/>
          </a:p>
        </p:txBody>
      </p:sp>
      <p:sp>
        <p:nvSpPr>
          <p:cNvPr id="138245" name="Rectangle 2">
            <a:extLst>
              <a:ext uri="{FF2B5EF4-FFF2-40B4-BE49-F238E27FC236}">
                <a16:creationId xmlns:a16="http://schemas.microsoft.com/office/drawing/2014/main" id="{86EDC51D-84B2-01F6-2477-756D158A5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6" name="Rectangle 3">
            <a:extLst>
              <a:ext uri="{FF2B5EF4-FFF2-40B4-BE49-F238E27FC236}">
                <a16:creationId xmlns:a16="http://schemas.microsoft.com/office/drawing/2014/main" id="{74E1F344-6AED-42A2-9991-0A046AF22F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0D760A46-2B27-4541-E4FC-5E9229F19A5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2D1274F4-FDE8-6620-3A4A-13EC0B91E92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2A52E2-8952-4EE7-9140-87A649C535E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7411" name="Rectangle 6">
            <a:extLst>
              <a:ext uri="{FF2B5EF4-FFF2-40B4-BE49-F238E27FC236}">
                <a16:creationId xmlns:a16="http://schemas.microsoft.com/office/drawing/2014/main" id="{220AEE70-5095-E1D9-E748-57261BE7CFC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7412" name="Rectangle 7">
            <a:extLst>
              <a:ext uri="{FF2B5EF4-FFF2-40B4-BE49-F238E27FC236}">
                <a16:creationId xmlns:a16="http://schemas.microsoft.com/office/drawing/2014/main" id="{AD8AD046-5D8C-5504-9DD4-0DDBEBBACF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D1F76EE-5067-4880-B585-38C3130734A6}" type="slidenum">
              <a:rPr lang="en-US" altLang="en-US" sz="1300"/>
              <a:pPr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17413" name="Rectangle 2">
            <a:extLst>
              <a:ext uri="{FF2B5EF4-FFF2-40B4-BE49-F238E27FC236}">
                <a16:creationId xmlns:a16="http://schemas.microsoft.com/office/drawing/2014/main" id="{3E5071D5-35C4-B091-227B-7A54FA7ABC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4" name="Rectangle 3">
            <a:extLst>
              <a:ext uri="{FF2B5EF4-FFF2-40B4-BE49-F238E27FC236}">
                <a16:creationId xmlns:a16="http://schemas.microsoft.com/office/drawing/2014/main" id="{67093149-5F50-1063-FC43-7E62E464E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>
            <a:extLst>
              <a:ext uri="{FF2B5EF4-FFF2-40B4-BE49-F238E27FC236}">
                <a16:creationId xmlns:a16="http://schemas.microsoft.com/office/drawing/2014/main" id="{C8D0B37F-362B-255B-938E-645D373B0E1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40290" name="Rectangle 3">
            <a:extLst>
              <a:ext uri="{FF2B5EF4-FFF2-40B4-BE49-F238E27FC236}">
                <a16:creationId xmlns:a16="http://schemas.microsoft.com/office/drawing/2014/main" id="{05DB7D7A-AEC6-0E09-271C-6B481996A0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D190C0B-A172-444A-B73D-99E5838C314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40291" name="Rectangle 6">
            <a:extLst>
              <a:ext uri="{FF2B5EF4-FFF2-40B4-BE49-F238E27FC236}">
                <a16:creationId xmlns:a16="http://schemas.microsoft.com/office/drawing/2014/main" id="{47D6C9E8-71A1-4388-5FD6-6A8ED520989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40292" name="Rectangle 7">
            <a:extLst>
              <a:ext uri="{FF2B5EF4-FFF2-40B4-BE49-F238E27FC236}">
                <a16:creationId xmlns:a16="http://schemas.microsoft.com/office/drawing/2014/main" id="{3D11B96E-F081-4A38-DB78-54DCD48ABF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A7B004-31A7-4FFD-AC09-B3FFBF2DD630}" type="slidenum">
              <a:rPr lang="en-US" altLang="en-US" sz="1300"/>
              <a:pPr>
                <a:spcBef>
                  <a:spcPct val="0"/>
                </a:spcBef>
              </a:pPr>
              <a:t>73</a:t>
            </a:fld>
            <a:endParaRPr lang="en-US" altLang="en-US" sz="1300"/>
          </a:p>
        </p:txBody>
      </p:sp>
      <p:sp>
        <p:nvSpPr>
          <p:cNvPr id="140293" name="Rectangle 2">
            <a:extLst>
              <a:ext uri="{FF2B5EF4-FFF2-40B4-BE49-F238E27FC236}">
                <a16:creationId xmlns:a16="http://schemas.microsoft.com/office/drawing/2014/main" id="{72C9B816-2333-7187-69B8-61F31F772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4" name="Rectangle 3">
            <a:extLst>
              <a:ext uri="{FF2B5EF4-FFF2-40B4-BE49-F238E27FC236}">
                <a16:creationId xmlns:a16="http://schemas.microsoft.com/office/drawing/2014/main" id="{EA68B940-E5F5-A5B0-B78D-FB877D92D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>
            <a:extLst>
              <a:ext uri="{FF2B5EF4-FFF2-40B4-BE49-F238E27FC236}">
                <a16:creationId xmlns:a16="http://schemas.microsoft.com/office/drawing/2014/main" id="{0819E59D-F0A8-EB91-A64C-0346EEF5A56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42338" name="Rectangle 3">
            <a:extLst>
              <a:ext uri="{FF2B5EF4-FFF2-40B4-BE49-F238E27FC236}">
                <a16:creationId xmlns:a16="http://schemas.microsoft.com/office/drawing/2014/main" id="{2F67C98B-3869-A54D-D5BF-E41BFC1AAA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F8B681-D22F-4383-82A6-1D9186E1740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42339" name="Rectangle 6">
            <a:extLst>
              <a:ext uri="{FF2B5EF4-FFF2-40B4-BE49-F238E27FC236}">
                <a16:creationId xmlns:a16="http://schemas.microsoft.com/office/drawing/2014/main" id="{46547D57-9F13-70D5-29FB-3848A5D67E3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42340" name="Rectangle 7">
            <a:extLst>
              <a:ext uri="{FF2B5EF4-FFF2-40B4-BE49-F238E27FC236}">
                <a16:creationId xmlns:a16="http://schemas.microsoft.com/office/drawing/2014/main" id="{4A1B25FA-0E1A-47E5-DC22-0BB7F11DE3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140E77-66A8-4756-A78A-E9DAFC031735}" type="slidenum">
              <a:rPr lang="en-US" altLang="en-US" sz="1300"/>
              <a:pPr>
                <a:spcBef>
                  <a:spcPct val="0"/>
                </a:spcBef>
              </a:pPr>
              <a:t>74</a:t>
            </a:fld>
            <a:endParaRPr lang="en-US" altLang="en-US" sz="1300"/>
          </a:p>
        </p:txBody>
      </p:sp>
      <p:sp>
        <p:nvSpPr>
          <p:cNvPr id="142341" name="Rectangle 2">
            <a:extLst>
              <a:ext uri="{FF2B5EF4-FFF2-40B4-BE49-F238E27FC236}">
                <a16:creationId xmlns:a16="http://schemas.microsoft.com/office/drawing/2014/main" id="{8AE39285-E14D-5B09-C9FA-A0DE4AC0E3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2" name="Rectangle 3">
            <a:extLst>
              <a:ext uri="{FF2B5EF4-FFF2-40B4-BE49-F238E27FC236}">
                <a16:creationId xmlns:a16="http://schemas.microsoft.com/office/drawing/2014/main" id="{C7D24749-D2C6-8BC0-A547-36EAC88EDC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>
            <a:extLst>
              <a:ext uri="{FF2B5EF4-FFF2-40B4-BE49-F238E27FC236}">
                <a16:creationId xmlns:a16="http://schemas.microsoft.com/office/drawing/2014/main" id="{C1B8C287-9899-6730-0286-7A377DC4AE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44386" name="Rectangle 3">
            <a:extLst>
              <a:ext uri="{FF2B5EF4-FFF2-40B4-BE49-F238E27FC236}">
                <a16:creationId xmlns:a16="http://schemas.microsoft.com/office/drawing/2014/main" id="{266484A8-1CEA-CA86-15DB-1178B0FCA33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75FA47-19B1-4403-A385-3B7BB76A6E5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44387" name="Rectangle 6">
            <a:extLst>
              <a:ext uri="{FF2B5EF4-FFF2-40B4-BE49-F238E27FC236}">
                <a16:creationId xmlns:a16="http://schemas.microsoft.com/office/drawing/2014/main" id="{4E61E7CE-5E42-A23A-D32C-FEDE154BAC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44388" name="Rectangle 7">
            <a:extLst>
              <a:ext uri="{FF2B5EF4-FFF2-40B4-BE49-F238E27FC236}">
                <a16:creationId xmlns:a16="http://schemas.microsoft.com/office/drawing/2014/main" id="{006EE0A6-4691-F168-3373-979669A26E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3EDE761-2BEB-491E-98FE-9E27C221C3F5}" type="slidenum">
              <a:rPr lang="en-US" altLang="en-US" sz="1300"/>
              <a:pPr>
                <a:spcBef>
                  <a:spcPct val="0"/>
                </a:spcBef>
              </a:pPr>
              <a:t>75</a:t>
            </a:fld>
            <a:endParaRPr lang="en-US" altLang="en-US" sz="1300"/>
          </a:p>
        </p:txBody>
      </p:sp>
      <p:sp>
        <p:nvSpPr>
          <p:cNvPr id="144389" name="Rectangle 2">
            <a:extLst>
              <a:ext uri="{FF2B5EF4-FFF2-40B4-BE49-F238E27FC236}">
                <a16:creationId xmlns:a16="http://schemas.microsoft.com/office/drawing/2014/main" id="{0A3A7A26-368A-FF4A-7CDB-598D0BD90D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0" name="Rectangle 3">
            <a:extLst>
              <a:ext uri="{FF2B5EF4-FFF2-40B4-BE49-F238E27FC236}">
                <a16:creationId xmlns:a16="http://schemas.microsoft.com/office/drawing/2014/main" id="{EACB70DA-DE35-4C71-EBCD-BB758F39A7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>
            <a:extLst>
              <a:ext uri="{FF2B5EF4-FFF2-40B4-BE49-F238E27FC236}">
                <a16:creationId xmlns:a16="http://schemas.microsoft.com/office/drawing/2014/main" id="{05374299-9421-C452-4F8D-34369C14A33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46434" name="Rectangle 3">
            <a:extLst>
              <a:ext uri="{FF2B5EF4-FFF2-40B4-BE49-F238E27FC236}">
                <a16:creationId xmlns:a16="http://schemas.microsoft.com/office/drawing/2014/main" id="{FB3B55C4-F4B7-C174-0D20-F3E7D313DD0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F75702-5F9D-4E85-A9ED-13A60919770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46435" name="Rectangle 6">
            <a:extLst>
              <a:ext uri="{FF2B5EF4-FFF2-40B4-BE49-F238E27FC236}">
                <a16:creationId xmlns:a16="http://schemas.microsoft.com/office/drawing/2014/main" id="{57F71899-6A06-FEAF-9CAC-88ABF497AD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46436" name="Rectangle 7">
            <a:extLst>
              <a:ext uri="{FF2B5EF4-FFF2-40B4-BE49-F238E27FC236}">
                <a16:creationId xmlns:a16="http://schemas.microsoft.com/office/drawing/2014/main" id="{DD77DB04-32CF-58CA-119C-13918A70E5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E20D56-45C8-4C61-B8D5-02C0CA2F6E23}" type="slidenum">
              <a:rPr lang="en-US" altLang="en-US" sz="1300"/>
              <a:pPr>
                <a:spcBef>
                  <a:spcPct val="0"/>
                </a:spcBef>
              </a:pPr>
              <a:t>76</a:t>
            </a:fld>
            <a:endParaRPr lang="en-US" altLang="en-US" sz="1300"/>
          </a:p>
        </p:txBody>
      </p:sp>
      <p:sp>
        <p:nvSpPr>
          <p:cNvPr id="146437" name="Rectangle 2">
            <a:extLst>
              <a:ext uri="{FF2B5EF4-FFF2-40B4-BE49-F238E27FC236}">
                <a16:creationId xmlns:a16="http://schemas.microsoft.com/office/drawing/2014/main" id="{F9A54699-AA40-9A00-90F7-58BE72D6F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8" name="Rectangle 3">
            <a:extLst>
              <a:ext uri="{FF2B5EF4-FFF2-40B4-BE49-F238E27FC236}">
                <a16:creationId xmlns:a16="http://schemas.microsoft.com/office/drawing/2014/main" id="{E953520E-7D28-B5A7-6DA4-60C2EC1861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>
            <a:extLst>
              <a:ext uri="{FF2B5EF4-FFF2-40B4-BE49-F238E27FC236}">
                <a16:creationId xmlns:a16="http://schemas.microsoft.com/office/drawing/2014/main" id="{1C447790-518E-9949-CAC1-7EE4663186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48482" name="Rectangle 3">
            <a:extLst>
              <a:ext uri="{FF2B5EF4-FFF2-40B4-BE49-F238E27FC236}">
                <a16:creationId xmlns:a16="http://schemas.microsoft.com/office/drawing/2014/main" id="{A91A0D72-0C12-73AC-45DA-784BA5124CA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A907B4-40A6-4D3E-B7E7-19DFFBB04AB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48483" name="Rectangle 6">
            <a:extLst>
              <a:ext uri="{FF2B5EF4-FFF2-40B4-BE49-F238E27FC236}">
                <a16:creationId xmlns:a16="http://schemas.microsoft.com/office/drawing/2014/main" id="{8CA699D9-ECD6-B871-37E0-EDB7D0018A8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48484" name="Rectangle 7">
            <a:extLst>
              <a:ext uri="{FF2B5EF4-FFF2-40B4-BE49-F238E27FC236}">
                <a16:creationId xmlns:a16="http://schemas.microsoft.com/office/drawing/2014/main" id="{141CBA91-0324-D219-76D8-618CA1644A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624142-181B-43EE-B9E9-AF1FE0AA3DE2}" type="slidenum">
              <a:rPr lang="en-US" altLang="en-US" sz="1300"/>
              <a:pPr>
                <a:spcBef>
                  <a:spcPct val="0"/>
                </a:spcBef>
              </a:pPr>
              <a:t>77</a:t>
            </a:fld>
            <a:endParaRPr lang="en-US" altLang="en-US" sz="1300"/>
          </a:p>
        </p:txBody>
      </p:sp>
      <p:sp>
        <p:nvSpPr>
          <p:cNvPr id="148485" name="Rectangle 2">
            <a:extLst>
              <a:ext uri="{FF2B5EF4-FFF2-40B4-BE49-F238E27FC236}">
                <a16:creationId xmlns:a16="http://schemas.microsoft.com/office/drawing/2014/main" id="{67B55CA1-1437-A6E0-B298-EAD71D8498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6" name="Rectangle 3">
            <a:extLst>
              <a:ext uri="{FF2B5EF4-FFF2-40B4-BE49-F238E27FC236}">
                <a16:creationId xmlns:a16="http://schemas.microsoft.com/office/drawing/2014/main" id="{F81F13AE-49B3-9FF9-FF81-D033FFE79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>
            <a:extLst>
              <a:ext uri="{FF2B5EF4-FFF2-40B4-BE49-F238E27FC236}">
                <a16:creationId xmlns:a16="http://schemas.microsoft.com/office/drawing/2014/main" id="{51090AAF-4604-924F-85B9-BE489F7307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50530" name="Rectangle 3">
            <a:extLst>
              <a:ext uri="{FF2B5EF4-FFF2-40B4-BE49-F238E27FC236}">
                <a16:creationId xmlns:a16="http://schemas.microsoft.com/office/drawing/2014/main" id="{0E35C247-1078-06A1-1AA8-34A8ABF2CA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384A1FE-2ACF-4889-B6D6-FE9A7BB25099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50531" name="Rectangle 6">
            <a:extLst>
              <a:ext uri="{FF2B5EF4-FFF2-40B4-BE49-F238E27FC236}">
                <a16:creationId xmlns:a16="http://schemas.microsoft.com/office/drawing/2014/main" id="{B45CEFC7-4873-526A-D13E-20A38CF76DF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50532" name="Rectangle 7">
            <a:extLst>
              <a:ext uri="{FF2B5EF4-FFF2-40B4-BE49-F238E27FC236}">
                <a16:creationId xmlns:a16="http://schemas.microsoft.com/office/drawing/2014/main" id="{50C7E4AE-3CB4-5BF4-2F7D-C0D52BBC4E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0A74F1-9531-427F-995B-7D316EB2E795}" type="slidenum">
              <a:rPr lang="en-US" altLang="en-US" sz="1300"/>
              <a:pPr>
                <a:spcBef>
                  <a:spcPct val="0"/>
                </a:spcBef>
              </a:pPr>
              <a:t>78</a:t>
            </a:fld>
            <a:endParaRPr lang="en-US" altLang="en-US" sz="1300"/>
          </a:p>
        </p:txBody>
      </p:sp>
      <p:sp>
        <p:nvSpPr>
          <p:cNvPr id="150533" name="Rectangle 2">
            <a:extLst>
              <a:ext uri="{FF2B5EF4-FFF2-40B4-BE49-F238E27FC236}">
                <a16:creationId xmlns:a16="http://schemas.microsoft.com/office/drawing/2014/main" id="{3C63B189-EBD6-E98C-D599-D4E5FF383E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4" name="Rectangle 3">
            <a:extLst>
              <a:ext uri="{FF2B5EF4-FFF2-40B4-BE49-F238E27FC236}">
                <a16:creationId xmlns:a16="http://schemas.microsoft.com/office/drawing/2014/main" id="{D93DBEE9-665A-630F-A569-E7BC809C4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>
            <a:extLst>
              <a:ext uri="{FF2B5EF4-FFF2-40B4-BE49-F238E27FC236}">
                <a16:creationId xmlns:a16="http://schemas.microsoft.com/office/drawing/2014/main" id="{C31EE484-786E-0065-AA6B-9D4DC81F7E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52578" name="Rectangle 3">
            <a:extLst>
              <a:ext uri="{FF2B5EF4-FFF2-40B4-BE49-F238E27FC236}">
                <a16:creationId xmlns:a16="http://schemas.microsoft.com/office/drawing/2014/main" id="{F8FC2D69-E0BD-1DDF-B708-EF95EA1EDA9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A6011E-7B9A-4074-8644-98840798749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52579" name="Rectangle 6">
            <a:extLst>
              <a:ext uri="{FF2B5EF4-FFF2-40B4-BE49-F238E27FC236}">
                <a16:creationId xmlns:a16="http://schemas.microsoft.com/office/drawing/2014/main" id="{2CD72CDF-F873-21C9-2EF4-A9650E10FE9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52580" name="Rectangle 7">
            <a:extLst>
              <a:ext uri="{FF2B5EF4-FFF2-40B4-BE49-F238E27FC236}">
                <a16:creationId xmlns:a16="http://schemas.microsoft.com/office/drawing/2014/main" id="{34CD06BD-F709-0F86-83EF-4EA764A34E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4D1B0E-F1A4-402E-A03A-5EA7F890B728}" type="slidenum">
              <a:rPr lang="en-US" altLang="en-US" sz="1300"/>
              <a:pPr>
                <a:spcBef>
                  <a:spcPct val="0"/>
                </a:spcBef>
              </a:pPr>
              <a:t>79</a:t>
            </a:fld>
            <a:endParaRPr lang="en-US" altLang="en-US" sz="1300"/>
          </a:p>
        </p:txBody>
      </p:sp>
      <p:sp>
        <p:nvSpPr>
          <p:cNvPr id="152581" name="Rectangle 2">
            <a:extLst>
              <a:ext uri="{FF2B5EF4-FFF2-40B4-BE49-F238E27FC236}">
                <a16:creationId xmlns:a16="http://schemas.microsoft.com/office/drawing/2014/main" id="{BD453EC5-2DDF-8C21-31F4-E19E07F738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2" name="Rectangle 3">
            <a:extLst>
              <a:ext uri="{FF2B5EF4-FFF2-40B4-BE49-F238E27FC236}">
                <a16:creationId xmlns:a16="http://schemas.microsoft.com/office/drawing/2014/main" id="{B7AA339A-ED43-B64C-01A7-E5C0E8339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>
            <a:extLst>
              <a:ext uri="{FF2B5EF4-FFF2-40B4-BE49-F238E27FC236}">
                <a16:creationId xmlns:a16="http://schemas.microsoft.com/office/drawing/2014/main" id="{7140314C-67AC-5EB7-2C05-FC1E7AE6AB2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54626" name="Rectangle 3">
            <a:extLst>
              <a:ext uri="{FF2B5EF4-FFF2-40B4-BE49-F238E27FC236}">
                <a16:creationId xmlns:a16="http://schemas.microsoft.com/office/drawing/2014/main" id="{FE2B3642-3567-0221-7034-9DA8429BDB0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23DE46-AF49-4AC2-8FAB-37D6F5D81A6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54627" name="Rectangle 6">
            <a:extLst>
              <a:ext uri="{FF2B5EF4-FFF2-40B4-BE49-F238E27FC236}">
                <a16:creationId xmlns:a16="http://schemas.microsoft.com/office/drawing/2014/main" id="{E478BAC6-7468-308A-7856-43818001FF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54628" name="Rectangle 7">
            <a:extLst>
              <a:ext uri="{FF2B5EF4-FFF2-40B4-BE49-F238E27FC236}">
                <a16:creationId xmlns:a16="http://schemas.microsoft.com/office/drawing/2014/main" id="{7A45634E-32E9-9E3C-688E-A4DF2AED8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8CAD41F-FFE7-49E9-8E4C-1B28E3A622FC}" type="slidenum">
              <a:rPr lang="en-US" altLang="en-US" sz="1300"/>
              <a:pPr>
                <a:spcBef>
                  <a:spcPct val="0"/>
                </a:spcBef>
              </a:pPr>
              <a:t>80</a:t>
            </a:fld>
            <a:endParaRPr lang="en-US" altLang="en-US" sz="1300"/>
          </a:p>
        </p:txBody>
      </p:sp>
      <p:sp>
        <p:nvSpPr>
          <p:cNvPr id="154629" name="Rectangle 2">
            <a:extLst>
              <a:ext uri="{FF2B5EF4-FFF2-40B4-BE49-F238E27FC236}">
                <a16:creationId xmlns:a16="http://schemas.microsoft.com/office/drawing/2014/main" id="{B30D01E7-309D-AFFB-9181-865D6C8A4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0" name="Rectangle 3">
            <a:extLst>
              <a:ext uri="{FF2B5EF4-FFF2-40B4-BE49-F238E27FC236}">
                <a16:creationId xmlns:a16="http://schemas.microsoft.com/office/drawing/2014/main" id="{4FAD82F4-E238-499D-CDEC-4539DD65F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>
            <a:extLst>
              <a:ext uri="{FF2B5EF4-FFF2-40B4-BE49-F238E27FC236}">
                <a16:creationId xmlns:a16="http://schemas.microsoft.com/office/drawing/2014/main" id="{8D6B98A1-AD8E-67D7-E659-8989129BB76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56674" name="Rectangle 3">
            <a:extLst>
              <a:ext uri="{FF2B5EF4-FFF2-40B4-BE49-F238E27FC236}">
                <a16:creationId xmlns:a16="http://schemas.microsoft.com/office/drawing/2014/main" id="{AE3871B8-0A91-1334-B817-53285122C81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C039E25-A797-44E6-BD98-27FFEDC17E47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56675" name="Rectangle 6">
            <a:extLst>
              <a:ext uri="{FF2B5EF4-FFF2-40B4-BE49-F238E27FC236}">
                <a16:creationId xmlns:a16="http://schemas.microsoft.com/office/drawing/2014/main" id="{540EBA4D-BFCE-D1A8-6BE2-D1C5741713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56676" name="Rectangle 7">
            <a:extLst>
              <a:ext uri="{FF2B5EF4-FFF2-40B4-BE49-F238E27FC236}">
                <a16:creationId xmlns:a16="http://schemas.microsoft.com/office/drawing/2014/main" id="{7C8176DE-EFF5-3FED-222E-019BB15BA6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74BB436-5B19-4EF4-956E-7E40F9891E0F}" type="slidenum">
              <a:rPr lang="en-US" altLang="en-US" sz="1300"/>
              <a:pPr>
                <a:spcBef>
                  <a:spcPct val="0"/>
                </a:spcBef>
              </a:pPr>
              <a:t>81</a:t>
            </a:fld>
            <a:endParaRPr lang="en-US" altLang="en-US" sz="1300"/>
          </a:p>
        </p:txBody>
      </p:sp>
      <p:sp>
        <p:nvSpPr>
          <p:cNvPr id="156677" name="Rectangle 2">
            <a:extLst>
              <a:ext uri="{FF2B5EF4-FFF2-40B4-BE49-F238E27FC236}">
                <a16:creationId xmlns:a16="http://schemas.microsoft.com/office/drawing/2014/main" id="{DD76B2B3-D7C7-C46C-D8C3-DF64E148C0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8" name="Rectangle 3">
            <a:extLst>
              <a:ext uri="{FF2B5EF4-FFF2-40B4-BE49-F238E27FC236}">
                <a16:creationId xmlns:a16="http://schemas.microsoft.com/office/drawing/2014/main" id="{B114E467-BCDC-8547-B2F6-CF5D9D062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>
            <a:extLst>
              <a:ext uri="{FF2B5EF4-FFF2-40B4-BE49-F238E27FC236}">
                <a16:creationId xmlns:a16="http://schemas.microsoft.com/office/drawing/2014/main" id="{24D0907F-94AC-9465-F8B7-05901AF600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58722" name="Rectangle 3">
            <a:extLst>
              <a:ext uri="{FF2B5EF4-FFF2-40B4-BE49-F238E27FC236}">
                <a16:creationId xmlns:a16="http://schemas.microsoft.com/office/drawing/2014/main" id="{A2B19102-8BD9-4D1A-10E5-B7986EA12D0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BE00DE-4821-43F5-9596-C8EC7BD12AE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58723" name="Rectangle 6">
            <a:extLst>
              <a:ext uri="{FF2B5EF4-FFF2-40B4-BE49-F238E27FC236}">
                <a16:creationId xmlns:a16="http://schemas.microsoft.com/office/drawing/2014/main" id="{E493D97C-3223-C6D3-5141-0E999D8A5E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58724" name="Rectangle 7">
            <a:extLst>
              <a:ext uri="{FF2B5EF4-FFF2-40B4-BE49-F238E27FC236}">
                <a16:creationId xmlns:a16="http://schemas.microsoft.com/office/drawing/2014/main" id="{EBC1DFCC-1271-C7B9-A72E-7746C991CA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ACA95A-7F55-4E4A-9352-3464FE5D2964}" type="slidenum">
              <a:rPr lang="en-US" altLang="en-US" sz="1300"/>
              <a:pPr>
                <a:spcBef>
                  <a:spcPct val="0"/>
                </a:spcBef>
              </a:pPr>
              <a:t>82</a:t>
            </a:fld>
            <a:endParaRPr lang="en-US" altLang="en-US" sz="1300"/>
          </a:p>
        </p:txBody>
      </p:sp>
      <p:sp>
        <p:nvSpPr>
          <p:cNvPr id="158725" name="Rectangle 2">
            <a:extLst>
              <a:ext uri="{FF2B5EF4-FFF2-40B4-BE49-F238E27FC236}">
                <a16:creationId xmlns:a16="http://schemas.microsoft.com/office/drawing/2014/main" id="{17FC187D-BDD9-C129-59A0-AB97B8794F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6" name="Rectangle 3">
            <a:extLst>
              <a:ext uri="{FF2B5EF4-FFF2-40B4-BE49-F238E27FC236}">
                <a16:creationId xmlns:a16="http://schemas.microsoft.com/office/drawing/2014/main" id="{5573B24F-502C-D271-31C0-18315D622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B60D62AC-CE90-456F-A853-C40E849C5B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1793FDB7-5E22-9C18-ADBF-268DB33E50F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872D918-7C58-45F0-B243-D6C255EC7E68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9459" name="Rectangle 6">
            <a:extLst>
              <a:ext uri="{FF2B5EF4-FFF2-40B4-BE49-F238E27FC236}">
                <a16:creationId xmlns:a16="http://schemas.microsoft.com/office/drawing/2014/main" id="{9603568E-A665-F89A-35E5-D9742467CE6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9460" name="Rectangle 7">
            <a:extLst>
              <a:ext uri="{FF2B5EF4-FFF2-40B4-BE49-F238E27FC236}">
                <a16:creationId xmlns:a16="http://schemas.microsoft.com/office/drawing/2014/main" id="{5A191D66-0F7C-4FA7-55D9-103E1BC804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E16718-96BA-4E3A-AE3F-A50F80926181}" type="slidenum">
              <a:rPr lang="en-US" altLang="en-US" sz="1300"/>
              <a:pPr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C8368F04-2EB0-6F40-494F-9368FA35F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>
            <a:extLst>
              <a:ext uri="{FF2B5EF4-FFF2-40B4-BE49-F238E27FC236}">
                <a16:creationId xmlns:a16="http://schemas.microsoft.com/office/drawing/2014/main" id="{7B18E534-DF1C-91DE-2D49-3C0A8AF0D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>
            <a:extLst>
              <a:ext uri="{FF2B5EF4-FFF2-40B4-BE49-F238E27FC236}">
                <a16:creationId xmlns:a16="http://schemas.microsoft.com/office/drawing/2014/main" id="{2B0F2CEC-2D3D-478C-C673-F252B8DE9D4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60770" name="Rectangle 3">
            <a:extLst>
              <a:ext uri="{FF2B5EF4-FFF2-40B4-BE49-F238E27FC236}">
                <a16:creationId xmlns:a16="http://schemas.microsoft.com/office/drawing/2014/main" id="{AA8C994D-3160-D1A1-B1D5-25E9FB9BEE6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F92B313-3A29-4DA4-AA3C-6DAF9E26ADE3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60771" name="Rectangle 6">
            <a:extLst>
              <a:ext uri="{FF2B5EF4-FFF2-40B4-BE49-F238E27FC236}">
                <a16:creationId xmlns:a16="http://schemas.microsoft.com/office/drawing/2014/main" id="{60DCFDF9-5C56-48DD-BB4B-783F95A702E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60772" name="Rectangle 7">
            <a:extLst>
              <a:ext uri="{FF2B5EF4-FFF2-40B4-BE49-F238E27FC236}">
                <a16:creationId xmlns:a16="http://schemas.microsoft.com/office/drawing/2014/main" id="{56BC17C1-7EB9-8347-E82B-2EF8006158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98D8850-81F5-4325-A6FF-CB5FE1672B57}" type="slidenum">
              <a:rPr lang="en-US" altLang="en-US" sz="1300"/>
              <a:pPr>
                <a:spcBef>
                  <a:spcPct val="0"/>
                </a:spcBef>
              </a:pPr>
              <a:t>83</a:t>
            </a:fld>
            <a:endParaRPr lang="en-US" altLang="en-US" sz="1300"/>
          </a:p>
        </p:txBody>
      </p:sp>
      <p:sp>
        <p:nvSpPr>
          <p:cNvPr id="160773" name="Rectangle 2">
            <a:extLst>
              <a:ext uri="{FF2B5EF4-FFF2-40B4-BE49-F238E27FC236}">
                <a16:creationId xmlns:a16="http://schemas.microsoft.com/office/drawing/2014/main" id="{4A860F1E-16FE-564D-42FE-0A93C3511A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4" name="Rectangle 3">
            <a:extLst>
              <a:ext uri="{FF2B5EF4-FFF2-40B4-BE49-F238E27FC236}">
                <a16:creationId xmlns:a16="http://schemas.microsoft.com/office/drawing/2014/main" id="{35457409-F212-E35A-6637-D695120E1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>
            <a:extLst>
              <a:ext uri="{FF2B5EF4-FFF2-40B4-BE49-F238E27FC236}">
                <a16:creationId xmlns:a16="http://schemas.microsoft.com/office/drawing/2014/main" id="{EA493973-174F-33B6-088F-FA6DA9E541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62818" name="Rectangle 3">
            <a:extLst>
              <a:ext uri="{FF2B5EF4-FFF2-40B4-BE49-F238E27FC236}">
                <a16:creationId xmlns:a16="http://schemas.microsoft.com/office/drawing/2014/main" id="{65AB9A1D-0028-91E3-D6F9-DBCD42822B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6016CB-EF23-4DEE-9910-75F64D64EBF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62819" name="Rectangle 6">
            <a:extLst>
              <a:ext uri="{FF2B5EF4-FFF2-40B4-BE49-F238E27FC236}">
                <a16:creationId xmlns:a16="http://schemas.microsoft.com/office/drawing/2014/main" id="{D3897272-735F-6090-18BA-2384E385C9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62820" name="Rectangle 7">
            <a:extLst>
              <a:ext uri="{FF2B5EF4-FFF2-40B4-BE49-F238E27FC236}">
                <a16:creationId xmlns:a16="http://schemas.microsoft.com/office/drawing/2014/main" id="{5FFA7A3A-FFC8-96F5-87AD-71B4CF1D5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05A574-479F-4485-A2F5-A32816059428}" type="slidenum">
              <a:rPr lang="en-US" altLang="en-US" sz="1300"/>
              <a:pPr>
                <a:spcBef>
                  <a:spcPct val="0"/>
                </a:spcBef>
              </a:pPr>
              <a:t>84</a:t>
            </a:fld>
            <a:endParaRPr lang="en-US" altLang="en-US" sz="1300"/>
          </a:p>
        </p:txBody>
      </p:sp>
      <p:sp>
        <p:nvSpPr>
          <p:cNvPr id="162821" name="Rectangle 2">
            <a:extLst>
              <a:ext uri="{FF2B5EF4-FFF2-40B4-BE49-F238E27FC236}">
                <a16:creationId xmlns:a16="http://schemas.microsoft.com/office/drawing/2014/main" id="{4585E3D5-F549-F501-7D89-C640F9A30C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2" name="Rectangle 3">
            <a:extLst>
              <a:ext uri="{FF2B5EF4-FFF2-40B4-BE49-F238E27FC236}">
                <a16:creationId xmlns:a16="http://schemas.microsoft.com/office/drawing/2014/main" id="{2FD113B4-AB79-A386-EC17-F36CCE3E73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>
            <a:extLst>
              <a:ext uri="{FF2B5EF4-FFF2-40B4-BE49-F238E27FC236}">
                <a16:creationId xmlns:a16="http://schemas.microsoft.com/office/drawing/2014/main" id="{07D2B59B-D807-2EA1-5343-ADB2EBFCA6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64866" name="Rectangle 3">
            <a:extLst>
              <a:ext uri="{FF2B5EF4-FFF2-40B4-BE49-F238E27FC236}">
                <a16:creationId xmlns:a16="http://schemas.microsoft.com/office/drawing/2014/main" id="{084114F5-BA18-E5B3-CA11-EF9FBE5F3FF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62936B-7335-46A6-AADC-43C7A69DE899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64867" name="Rectangle 6">
            <a:extLst>
              <a:ext uri="{FF2B5EF4-FFF2-40B4-BE49-F238E27FC236}">
                <a16:creationId xmlns:a16="http://schemas.microsoft.com/office/drawing/2014/main" id="{56B2FF90-1420-4C13-5E3C-4504635A3F6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64868" name="Rectangle 7">
            <a:extLst>
              <a:ext uri="{FF2B5EF4-FFF2-40B4-BE49-F238E27FC236}">
                <a16:creationId xmlns:a16="http://schemas.microsoft.com/office/drawing/2014/main" id="{52C0DB2F-1976-ADB9-EC60-02EEE3A17D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805AC4-6C9F-4FB3-8119-3322D50FC37B}" type="slidenum">
              <a:rPr lang="en-US" altLang="en-US" sz="1300"/>
              <a:pPr>
                <a:spcBef>
                  <a:spcPct val="0"/>
                </a:spcBef>
              </a:pPr>
              <a:t>85</a:t>
            </a:fld>
            <a:endParaRPr lang="en-US" altLang="en-US" sz="1300"/>
          </a:p>
        </p:txBody>
      </p:sp>
      <p:sp>
        <p:nvSpPr>
          <p:cNvPr id="164869" name="Rectangle 2">
            <a:extLst>
              <a:ext uri="{FF2B5EF4-FFF2-40B4-BE49-F238E27FC236}">
                <a16:creationId xmlns:a16="http://schemas.microsoft.com/office/drawing/2014/main" id="{8672F286-D014-6A65-C32C-1BA1B2CB55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0" name="Rectangle 3">
            <a:extLst>
              <a:ext uri="{FF2B5EF4-FFF2-40B4-BE49-F238E27FC236}">
                <a16:creationId xmlns:a16="http://schemas.microsoft.com/office/drawing/2014/main" id="{8ABADEBC-4A5D-CC79-F61D-67BCCD7D0B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>
            <a:extLst>
              <a:ext uri="{FF2B5EF4-FFF2-40B4-BE49-F238E27FC236}">
                <a16:creationId xmlns:a16="http://schemas.microsoft.com/office/drawing/2014/main" id="{17A7656C-48AC-89FC-851B-B5A50F5878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66914" name="Rectangle 3">
            <a:extLst>
              <a:ext uri="{FF2B5EF4-FFF2-40B4-BE49-F238E27FC236}">
                <a16:creationId xmlns:a16="http://schemas.microsoft.com/office/drawing/2014/main" id="{7FD545A6-E282-1880-A451-FAAAE0AC67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61618A-DA8A-4C3F-90FE-CF9B15F8091F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66915" name="Rectangle 6">
            <a:extLst>
              <a:ext uri="{FF2B5EF4-FFF2-40B4-BE49-F238E27FC236}">
                <a16:creationId xmlns:a16="http://schemas.microsoft.com/office/drawing/2014/main" id="{862A018B-3BFD-B367-BAA7-E0F4E4E2004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66916" name="Rectangle 7">
            <a:extLst>
              <a:ext uri="{FF2B5EF4-FFF2-40B4-BE49-F238E27FC236}">
                <a16:creationId xmlns:a16="http://schemas.microsoft.com/office/drawing/2014/main" id="{12C746E8-22F9-AD73-7767-F5219C83E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CD04D1-61FD-441D-90E0-1638EC7809A5}" type="slidenum">
              <a:rPr lang="en-US" altLang="en-US" sz="1300"/>
              <a:pPr>
                <a:spcBef>
                  <a:spcPct val="0"/>
                </a:spcBef>
              </a:pPr>
              <a:t>86</a:t>
            </a:fld>
            <a:endParaRPr lang="en-US" altLang="en-US" sz="1300"/>
          </a:p>
        </p:txBody>
      </p:sp>
      <p:sp>
        <p:nvSpPr>
          <p:cNvPr id="166917" name="Rectangle 2">
            <a:extLst>
              <a:ext uri="{FF2B5EF4-FFF2-40B4-BE49-F238E27FC236}">
                <a16:creationId xmlns:a16="http://schemas.microsoft.com/office/drawing/2014/main" id="{6C5BC4E8-E330-F1F6-4906-3A33A40298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8" name="Rectangle 3">
            <a:extLst>
              <a:ext uri="{FF2B5EF4-FFF2-40B4-BE49-F238E27FC236}">
                <a16:creationId xmlns:a16="http://schemas.microsoft.com/office/drawing/2014/main" id="{C80F3886-FA14-FFDE-F926-8EC6C423FA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>
            <a:extLst>
              <a:ext uri="{FF2B5EF4-FFF2-40B4-BE49-F238E27FC236}">
                <a16:creationId xmlns:a16="http://schemas.microsoft.com/office/drawing/2014/main" id="{7FF0DDA7-23B4-E016-5C81-1329564BB2C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68962" name="Rectangle 3">
            <a:extLst>
              <a:ext uri="{FF2B5EF4-FFF2-40B4-BE49-F238E27FC236}">
                <a16:creationId xmlns:a16="http://schemas.microsoft.com/office/drawing/2014/main" id="{B424C9C7-B578-2E75-7872-A2EAB9C3BF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25C125-7111-471C-B2B9-B5E15EC6DC5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68963" name="Rectangle 6">
            <a:extLst>
              <a:ext uri="{FF2B5EF4-FFF2-40B4-BE49-F238E27FC236}">
                <a16:creationId xmlns:a16="http://schemas.microsoft.com/office/drawing/2014/main" id="{C4F30B4E-53FF-F477-A2BE-4E9B15881A7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68964" name="Rectangle 7">
            <a:extLst>
              <a:ext uri="{FF2B5EF4-FFF2-40B4-BE49-F238E27FC236}">
                <a16:creationId xmlns:a16="http://schemas.microsoft.com/office/drawing/2014/main" id="{38B95958-9834-E170-FF73-E3A0FED346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A585BBE-82FC-4A06-BEC8-E98A4459D4B9}" type="slidenum">
              <a:rPr lang="en-US" altLang="en-US" sz="1300"/>
              <a:pPr>
                <a:spcBef>
                  <a:spcPct val="0"/>
                </a:spcBef>
              </a:pPr>
              <a:t>87</a:t>
            </a:fld>
            <a:endParaRPr lang="en-US" altLang="en-US" sz="1300"/>
          </a:p>
        </p:txBody>
      </p:sp>
      <p:sp>
        <p:nvSpPr>
          <p:cNvPr id="168965" name="Rectangle 2">
            <a:extLst>
              <a:ext uri="{FF2B5EF4-FFF2-40B4-BE49-F238E27FC236}">
                <a16:creationId xmlns:a16="http://schemas.microsoft.com/office/drawing/2014/main" id="{98CCEBCD-659B-1781-3754-119C952D3B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6" name="Rectangle 3">
            <a:extLst>
              <a:ext uri="{FF2B5EF4-FFF2-40B4-BE49-F238E27FC236}">
                <a16:creationId xmlns:a16="http://schemas.microsoft.com/office/drawing/2014/main" id="{5B70A0CC-A5F7-D029-F405-7731EAB8C4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>
            <a:extLst>
              <a:ext uri="{FF2B5EF4-FFF2-40B4-BE49-F238E27FC236}">
                <a16:creationId xmlns:a16="http://schemas.microsoft.com/office/drawing/2014/main" id="{FA00822A-D24D-03A2-A9C6-5502F4469C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71010" name="Rectangle 3">
            <a:extLst>
              <a:ext uri="{FF2B5EF4-FFF2-40B4-BE49-F238E27FC236}">
                <a16:creationId xmlns:a16="http://schemas.microsoft.com/office/drawing/2014/main" id="{80717D30-9822-5A42-D023-F51AC056567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BDBA9BA-1904-4201-8717-524DCF28769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71011" name="Rectangle 6">
            <a:extLst>
              <a:ext uri="{FF2B5EF4-FFF2-40B4-BE49-F238E27FC236}">
                <a16:creationId xmlns:a16="http://schemas.microsoft.com/office/drawing/2014/main" id="{D3C1761B-8A28-4ED2-81C7-D614FE3F15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71012" name="Rectangle 7">
            <a:extLst>
              <a:ext uri="{FF2B5EF4-FFF2-40B4-BE49-F238E27FC236}">
                <a16:creationId xmlns:a16="http://schemas.microsoft.com/office/drawing/2014/main" id="{0A47AD36-884F-3743-B303-98E8D083A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064CFC8-9E63-4D56-A6AB-82C888099E4C}" type="slidenum">
              <a:rPr lang="en-US" altLang="en-US" sz="1300"/>
              <a:pPr>
                <a:spcBef>
                  <a:spcPct val="0"/>
                </a:spcBef>
              </a:pPr>
              <a:t>88</a:t>
            </a:fld>
            <a:endParaRPr lang="en-US" altLang="en-US" sz="1300"/>
          </a:p>
        </p:txBody>
      </p:sp>
      <p:sp>
        <p:nvSpPr>
          <p:cNvPr id="171013" name="Rectangle 2">
            <a:extLst>
              <a:ext uri="{FF2B5EF4-FFF2-40B4-BE49-F238E27FC236}">
                <a16:creationId xmlns:a16="http://schemas.microsoft.com/office/drawing/2014/main" id="{C21F4542-B5F3-4D23-D3D2-EBE1EEE6C2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4" name="Rectangle 3">
            <a:extLst>
              <a:ext uri="{FF2B5EF4-FFF2-40B4-BE49-F238E27FC236}">
                <a16:creationId xmlns:a16="http://schemas.microsoft.com/office/drawing/2014/main" id="{ECC41B28-846E-1491-7505-144293876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>
            <a:extLst>
              <a:ext uri="{FF2B5EF4-FFF2-40B4-BE49-F238E27FC236}">
                <a16:creationId xmlns:a16="http://schemas.microsoft.com/office/drawing/2014/main" id="{784099B9-CF0D-DA84-2BE8-2D0225AD7A0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73058" name="Rectangle 3">
            <a:extLst>
              <a:ext uri="{FF2B5EF4-FFF2-40B4-BE49-F238E27FC236}">
                <a16:creationId xmlns:a16="http://schemas.microsoft.com/office/drawing/2014/main" id="{91125B71-B1BE-813E-FAAB-876F3AA491B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F6431A-3FAF-4949-801B-AF7B5E1BE8B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73059" name="Rectangle 6">
            <a:extLst>
              <a:ext uri="{FF2B5EF4-FFF2-40B4-BE49-F238E27FC236}">
                <a16:creationId xmlns:a16="http://schemas.microsoft.com/office/drawing/2014/main" id="{715E9753-DCC5-0F05-441F-E3A554B5FD0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73060" name="Rectangle 7">
            <a:extLst>
              <a:ext uri="{FF2B5EF4-FFF2-40B4-BE49-F238E27FC236}">
                <a16:creationId xmlns:a16="http://schemas.microsoft.com/office/drawing/2014/main" id="{0282DE49-E354-3B83-90C4-36B5B23195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C5B309-1A54-4769-8ECD-E675C96036B1}" type="slidenum">
              <a:rPr lang="en-US" altLang="en-US" sz="1300"/>
              <a:pPr>
                <a:spcBef>
                  <a:spcPct val="0"/>
                </a:spcBef>
              </a:pPr>
              <a:t>89</a:t>
            </a:fld>
            <a:endParaRPr lang="en-US" altLang="en-US" sz="1300"/>
          </a:p>
        </p:txBody>
      </p:sp>
      <p:sp>
        <p:nvSpPr>
          <p:cNvPr id="173061" name="Rectangle 2">
            <a:extLst>
              <a:ext uri="{FF2B5EF4-FFF2-40B4-BE49-F238E27FC236}">
                <a16:creationId xmlns:a16="http://schemas.microsoft.com/office/drawing/2014/main" id="{E93E4BD0-1824-436A-F046-1DCF3471D3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2" name="Rectangle 3">
            <a:extLst>
              <a:ext uri="{FF2B5EF4-FFF2-40B4-BE49-F238E27FC236}">
                <a16:creationId xmlns:a16="http://schemas.microsoft.com/office/drawing/2014/main" id="{C59F31F6-392A-E2DB-85E7-BD2A3F6B5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2">
            <a:extLst>
              <a:ext uri="{FF2B5EF4-FFF2-40B4-BE49-F238E27FC236}">
                <a16:creationId xmlns:a16="http://schemas.microsoft.com/office/drawing/2014/main" id="{6A31B06B-26E8-3D21-7DA4-F5C25A1CCAB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75106" name="Rectangle 3">
            <a:extLst>
              <a:ext uri="{FF2B5EF4-FFF2-40B4-BE49-F238E27FC236}">
                <a16:creationId xmlns:a16="http://schemas.microsoft.com/office/drawing/2014/main" id="{9196BAB2-6EFA-94ED-5EE2-C5595B56433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2EAFCE-7ECC-4A35-821F-6C30A9F92A93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75107" name="Rectangle 6">
            <a:extLst>
              <a:ext uri="{FF2B5EF4-FFF2-40B4-BE49-F238E27FC236}">
                <a16:creationId xmlns:a16="http://schemas.microsoft.com/office/drawing/2014/main" id="{ADD924ED-655D-C653-A9FC-5A2115F9809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75108" name="Rectangle 7">
            <a:extLst>
              <a:ext uri="{FF2B5EF4-FFF2-40B4-BE49-F238E27FC236}">
                <a16:creationId xmlns:a16="http://schemas.microsoft.com/office/drawing/2014/main" id="{0E7D0160-5496-50FC-9A0B-3F2A338892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BB2F0C-794A-436E-9EDE-6848335F848F}" type="slidenum">
              <a:rPr lang="en-US" altLang="en-US" sz="1300"/>
              <a:pPr>
                <a:spcBef>
                  <a:spcPct val="0"/>
                </a:spcBef>
              </a:pPr>
              <a:t>90</a:t>
            </a:fld>
            <a:endParaRPr lang="en-US" altLang="en-US" sz="1300"/>
          </a:p>
        </p:txBody>
      </p:sp>
      <p:sp>
        <p:nvSpPr>
          <p:cNvPr id="175109" name="Rectangle 2">
            <a:extLst>
              <a:ext uri="{FF2B5EF4-FFF2-40B4-BE49-F238E27FC236}">
                <a16:creationId xmlns:a16="http://schemas.microsoft.com/office/drawing/2014/main" id="{41C60694-6628-9240-DA9E-B3E47052DE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0" name="Rectangle 3">
            <a:extLst>
              <a:ext uri="{FF2B5EF4-FFF2-40B4-BE49-F238E27FC236}">
                <a16:creationId xmlns:a16="http://schemas.microsoft.com/office/drawing/2014/main" id="{EF3EFB92-20E8-2905-6C92-3BB0968F1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2">
            <a:extLst>
              <a:ext uri="{FF2B5EF4-FFF2-40B4-BE49-F238E27FC236}">
                <a16:creationId xmlns:a16="http://schemas.microsoft.com/office/drawing/2014/main" id="{B5D71496-C490-0A07-9519-0559294492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77154" name="Rectangle 3">
            <a:extLst>
              <a:ext uri="{FF2B5EF4-FFF2-40B4-BE49-F238E27FC236}">
                <a16:creationId xmlns:a16="http://schemas.microsoft.com/office/drawing/2014/main" id="{72AFF32F-3D24-9625-CED3-09604C3FBE1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2D1FD7-77C0-4C26-9185-E4649C54882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77155" name="Rectangle 6">
            <a:extLst>
              <a:ext uri="{FF2B5EF4-FFF2-40B4-BE49-F238E27FC236}">
                <a16:creationId xmlns:a16="http://schemas.microsoft.com/office/drawing/2014/main" id="{9A164DBC-7650-8804-DFFF-5903639B0A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77156" name="Rectangle 7">
            <a:extLst>
              <a:ext uri="{FF2B5EF4-FFF2-40B4-BE49-F238E27FC236}">
                <a16:creationId xmlns:a16="http://schemas.microsoft.com/office/drawing/2014/main" id="{E089A0BC-0310-55B6-7427-15214FB4C1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1E97A4-5098-485B-9F8F-ABC66E34054F}" type="slidenum">
              <a:rPr lang="en-US" altLang="en-US" sz="1300"/>
              <a:pPr>
                <a:spcBef>
                  <a:spcPct val="0"/>
                </a:spcBef>
              </a:pPr>
              <a:t>91</a:t>
            </a:fld>
            <a:endParaRPr lang="en-US" altLang="en-US" sz="1300"/>
          </a:p>
        </p:txBody>
      </p:sp>
      <p:sp>
        <p:nvSpPr>
          <p:cNvPr id="177157" name="Rectangle 2">
            <a:extLst>
              <a:ext uri="{FF2B5EF4-FFF2-40B4-BE49-F238E27FC236}">
                <a16:creationId xmlns:a16="http://schemas.microsoft.com/office/drawing/2014/main" id="{1C5D7482-C2C1-ED48-8BF9-C256E28414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8" name="Rectangle 3">
            <a:extLst>
              <a:ext uri="{FF2B5EF4-FFF2-40B4-BE49-F238E27FC236}">
                <a16:creationId xmlns:a16="http://schemas.microsoft.com/office/drawing/2014/main" id="{3D6C4A15-EF0D-8468-788B-20B35C81B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2">
            <a:extLst>
              <a:ext uri="{FF2B5EF4-FFF2-40B4-BE49-F238E27FC236}">
                <a16:creationId xmlns:a16="http://schemas.microsoft.com/office/drawing/2014/main" id="{C9C85229-2C0C-7809-24D2-52747DD275F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79202" name="Rectangle 3">
            <a:extLst>
              <a:ext uri="{FF2B5EF4-FFF2-40B4-BE49-F238E27FC236}">
                <a16:creationId xmlns:a16="http://schemas.microsoft.com/office/drawing/2014/main" id="{713E46D9-F362-9E13-A680-BC3C05A3F2B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289629-BE9F-46DC-A1BE-9F443BC4759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79203" name="Rectangle 6">
            <a:extLst>
              <a:ext uri="{FF2B5EF4-FFF2-40B4-BE49-F238E27FC236}">
                <a16:creationId xmlns:a16="http://schemas.microsoft.com/office/drawing/2014/main" id="{C092E2D0-E5DA-FA24-9030-3662726E8D2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79204" name="Rectangle 7">
            <a:extLst>
              <a:ext uri="{FF2B5EF4-FFF2-40B4-BE49-F238E27FC236}">
                <a16:creationId xmlns:a16="http://schemas.microsoft.com/office/drawing/2014/main" id="{F8D50CA4-D11A-B49E-7357-F9A975FF33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80789AA-BC10-40BC-8ECE-5605AC3746C4}" type="slidenum">
              <a:rPr lang="en-US" altLang="en-US" sz="1300"/>
              <a:pPr>
                <a:spcBef>
                  <a:spcPct val="0"/>
                </a:spcBef>
              </a:pPr>
              <a:t>92</a:t>
            </a:fld>
            <a:endParaRPr lang="en-US" altLang="en-US" sz="1300"/>
          </a:p>
        </p:txBody>
      </p:sp>
      <p:sp>
        <p:nvSpPr>
          <p:cNvPr id="179205" name="Rectangle 2">
            <a:extLst>
              <a:ext uri="{FF2B5EF4-FFF2-40B4-BE49-F238E27FC236}">
                <a16:creationId xmlns:a16="http://schemas.microsoft.com/office/drawing/2014/main" id="{73FC6AAB-AAEF-0E7B-EEE3-A0C012DFF0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6" name="Rectangle 3">
            <a:extLst>
              <a:ext uri="{FF2B5EF4-FFF2-40B4-BE49-F238E27FC236}">
                <a16:creationId xmlns:a16="http://schemas.microsoft.com/office/drawing/2014/main" id="{CAEABACD-7C5D-A324-68B3-D86D96D6D5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803D13DC-583C-7A8D-03A6-6DDBD05D8E6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83DCC67-E2DE-18A6-62F4-6A6003CC4D6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45F613A-EEDB-4476-98FA-689EECA72F7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1507" name="Rectangle 6">
            <a:extLst>
              <a:ext uri="{FF2B5EF4-FFF2-40B4-BE49-F238E27FC236}">
                <a16:creationId xmlns:a16="http://schemas.microsoft.com/office/drawing/2014/main" id="{8CC33415-DE37-3A53-F93E-7B82304CD21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1508" name="Rectangle 7">
            <a:extLst>
              <a:ext uri="{FF2B5EF4-FFF2-40B4-BE49-F238E27FC236}">
                <a16:creationId xmlns:a16="http://schemas.microsoft.com/office/drawing/2014/main" id="{25DC1F01-520E-16A1-5B05-6BA44518E7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77A742D-1215-4341-A996-3B4746AE0C5A}" type="slidenum">
              <a:rPr lang="en-US" altLang="en-US" sz="1300"/>
              <a:pPr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21509" name="Rectangle 2">
            <a:extLst>
              <a:ext uri="{FF2B5EF4-FFF2-40B4-BE49-F238E27FC236}">
                <a16:creationId xmlns:a16="http://schemas.microsoft.com/office/drawing/2014/main" id="{EC9340DC-889D-173B-E1E6-514CACD2A8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>
            <a:extLst>
              <a:ext uri="{FF2B5EF4-FFF2-40B4-BE49-F238E27FC236}">
                <a16:creationId xmlns:a16="http://schemas.microsoft.com/office/drawing/2014/main" id="{94708BA1-C5BB-7484-6BC8-CB85CE79D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2">
            <a:extLst>
              <a:ext uri="{FF2B5EF4-FFF2-40B4-BE49-F238E27FC236}">
                <a16:creationId xmlns:a16="http://schemas.microsoft.com/office/drawing/2014/main" id="{BC74784A-530F-5C3C-1F9D-0102299321C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81250" name="Rectangle 3">
            <a:extLst>
              <a:ext uri="{FF2B5EF4-FFF2-40B4-BE49-F238E27FC236}">
                <a16:creationId xmlns:a16="http://schemas.microsoft.com/office/drawing/2014/main" id="{A832CAB3-D9E8-607C-CC9B-A4203DF99B0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885EA3-3F38-4AD3-A60D-DB435FD0D4A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81251" name="Rectangle 6">
            <a:extLst>
              <a:ext uri="{FF2B5EF4-FFF2-40B4-BE49-F238E27FC236}">
                <a16:creationId xmlns:a16="http://schemas.microsoft.com/office/drawing/2014/main" id="{AEB16727-82D6-C1E0-FADB-B3FD0C639D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81252" name="Rectangle 7">
            <a:extLst>
              <a:ext uri="{FF2B5EF4-FFF2-40B4-BE49-F238E27FC236}">
                <a16:creationId xmlns:a16="http://schemas.microsoft.com/office/drawing/2014/main" id="{AC43247D-C932-42C1-EED8-C1A457CACB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362C3F7-92CC-4A41-B6C1-2015B8ADA0E1}" type="slidenum">
              <a:rPr lang="en-US" altLang="en-US" sz="1300"/>
              <a:pPr>
                <a:spcBef>
                  <a:spcPct val="0"/>
                </a:spcBef>
              </a:pPr>
              <a:t>93</a:t>
            </a:fld>
            <a:endParaRPr lang="en-US" altLang="en-US" sz="1300"/>
          </a:p>
        </p:txBody>
      </p:sp>
      <p:sp>
        <p:nvSpPr>
          <p:cNvPr id="181253" name="Rectangle 2">
            <a:extLst>
              <a:ext uri="{FF2B5EF4-FFF2-40B4-BE49-F238E27FC236}">
                <a16:creationId xmlns:a16="http://schemas.microsoft.com/office/drawing/2014/main" id="{A47059BC-5B2E-37AF-59BE-59F9C06F87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4" name="Rectangle 3">
            <a:extLst>
              <a:ext uri="{FF2B5EF4-FFF2-40B4-BE49-F238E27FC236}">
                <a16:creationId xmlns:a16="http://schemas.microsoft.com/office/drawing/2014/main" id="{16402F0C-F903-BCE3-0D69-4135CD132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2">
            <a:extLst>
              <a:ext uri="{FF2B5EF4-FFF2-40B4-BE49-F238E27FC236}">
                <a16:creationId xmlns:a16="http://schemas.microsoft.com/office/drawing/2014/main" id="{BFFACDB7-5FFA-7EFD-F763-1EE3F6F9E2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83298" name="Rectangle 3">
            <a:extLst>
              <a:ext uri="{FF2B5EF4-FFF2-40B4-BE49-F238E27FC236}">
                <a16:creationId xmlns:a16="http://schemas.microsoft.com/office/drawing/2014/main" id="{6D91A39B-B7F9-39CB-34A6-E289639AAF7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017E41-973F-4208-ABCC-F20965870A1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83299" name="Rectangle 6">
            <a:extLst>
              <a:ext uri="{FF2B5EF4-FFF2-40B4-BE49-F238E27FC236}">
                <a16:creationId xmlns:a16="http://schemas.microsoft.com/office/drawing/2014/main" id="{EB6BF682-9206-14AC-230D-306014D8D9A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83300" name="Rectangle 7">
            <a:extLst>
              <a:ext uri="{FF2B5EF4-FFF2-40B4-BE49-F238E27FC236}">
                <a16:creationId xmlns:a16="http://schemas.microsoft.com/office/drawing/2014/main" id="{EB761692-53FB-BB7C-2842-4CB0CC8CBA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D65DCB-1246-43B8-B777-8705082F13D4}" type="slidenum">
              <a:rPr lang="en-US" altLang="en-US" sz="1300"/>
              <a:pPr>
                <a:spcBef>
                  <a:spcPct val="0"/>
                </a:spcBef>
              </a:pPr>
              <a:t>94</a:t>
            </a:fld>
            <a:endParaRPr lang="en-US" altLang="en-US" sz="1300"/>
          </a:p>
        </p:txBody>
      </p:sp>
      <p:sp>
        <p:nvSpPr>
          <p:cNvPr id="183301" name="Rectangle 2">
            <a:extLst>
              <a:ext uri="{FF2B5EF4-FFF2-40B4-BE49-F238E27FC236}">
                <a16:creationId xmlns:a16="http://schemas.microsoft.com/office/drawing/2014/main" id="{C6587CB2-6494-A801-E989-FE77C4A798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2" name="Rectangle 3">
            <a:extLst>
              <a:ext uri="{FF2B5EF4-FFF2-40B4-BE49-F238E27FC236}">
                <a16:creationId xmlns:a16="http://schemas.microsoft.com/office/drawing/2014/main" id="{9C197975-02F3-8600-D396-C86783622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2">
            <a:extLst>
              <a:ext uri="{FF2B5EF4-FFF2-40B4-BE49-F238E27FC236}">
                <a16:creationId xmlns:a16="http://schemas.microsoft.com/office/drawing/2014/main" id="{BD239E76-51FC-3C64-B0A0-BF8D517025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85346" name="Rectangle 3">
            <a:extLst>
              <a:ext uri="{FF2B5EF4-FFF2-40B4-BE49-F238E27FC236}">
                <a16:creationId xmlns:a16="http://schemas.microsoft.com/office/drawing/2014/main" id="{F3727671-D2DB-0F66-0C21-C9E34B6E54F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5C8CEC-449E-47DD-97A5-4A9C88C49E8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85347" name="Rectangle 6">
            <a:extLst>
              <a:ext uri="{FF2B5EF4-FFF2-40B4-BE49-F238E27FC236}">
                <a16:creationId xmlns:a16="http://schemas.microsoft.com/office/drawing/2014/main" id="{5C17E43F-DF02-1507-E8C5-B351244057E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85348" name="Rectangle 7">
            <a:extLst>
              <a:ext uri="{FF2B5EF4-FFF2-40B4-BE49-F238E27FC236}">
                <a16:creationId xmlns:a16="http://schemas.microsoft.com/office/drawing/2014/main" id="{56CBF781-46C3-3BE3-3160-33C88033BD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AC8CF96-5522-4129-AE2C-F11848F5093A}" type="slidenum">
              <a:rPr lang="en-US" altLang="en-US" sz="1300"/>
              <a:pPr>
                <a:spcBef>
                  <a:spcPct val="0"/>
                </a:spcBef>
              </a:pPr>
              <a:t>95</a:t>
            </a:fld>
            <a:endParaRPr lang="en-US" altLang="en-US" sz="1300"/>
          </a:p>
        </p:txBody>
      </p:sp>
      <p:sp>
        <p:nvSpPr>
          <p:cNvPr id="185349" name="Rectangle 2">
            <a:extLst>
              <a:ext uri="{FF2B5EF4-FFF2-40B4-BE49-F238E27FC236}">
                <a16:creationId xmlns:a16="http://schemas.microsoft.com/office/drawing/2014/main" id="{113E7C29-7309-07AA-1C15-8B1CE5330B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0" name="Rectangle 3">
            <a:extLst>
              <a:ext uri="{FF2B5EF4-FFF2-40B4-BE49-F238E27FC236}">
                <a16:creationId xmlns:a16="http://schemas.microsoft.com/office/drawing/2014/main" id="{EE8124DE-1BF5-BDF4-283A-4B863FC18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2">
            <a:extLst>
              <a:ext uri="{FF2B5EF4-FFF2-40B4-BE49-F238E27FC236}">
                <a16:creationId xmlns:a16="http://schemas.microsoft.com/office/drawing/2014/main" id="{C9517700-2634-9647-1FBD-729C0165C00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87394" name="Rectangle 3">
            <a:extLst>
              <a:ext uri="{FF2B5EF4-FFF2-40B4-BE49-F238E27FC236}">
                <a16:creationId xmlns:a16="http://schemas.microsoft.com/office/drawing/2014/main" id="{26AA2E95-B9C6-8D8E-8CAA-4A8ABE2984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292D97-99E2-4828-B314-5EE7843DAA96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87395" name="Rectangle 6">
            <a:extLst>
              <a:ext uri="{FF2B5EF4-FFF2-40B4-BE49-F238E27FC236}">
                <a16:creationId xmlns:a16="http://schemas.microsoft.com/office/drawing/2014/main" id="{22FF349A-1159-5D08-A4E3-ACF6E11BECF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87396" name="Rectangle 7">
            <a:extLst>
              <a:ext uri="{FF2B5EF4-FFF2-40B4-BE49-F238E27FC236}">
                <a16:creationId xmlns:a16="http://schemas.microsoft.com/office/drawing/2014/main" id="{FCEF5614-FCAF-38F6-C02F-A48CF7843A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A08114-E4AD-40F6-8347-2340F316DCAE}" type="slidenum">
              <a:rPr lang="en-US" altLang="en-US" sz="1300"/>
              <a:pPr>
                <a:spcBef>
                  <a:spcPct val="0"/>
                </a:spcBef>
              </a:pPr>
              <a:t>96</a:t>
            </a:fld>
            <a:endParaRPr lang="en-US" altLang="en-US" sz="1300"/>
          </a:p>
        </p:txBody>
      </p:sp>
      <p:sp>
        <p:nvSpPr>
          <p:cNvPr id="187397" name="Rectangle 2">
            <a:extLst>
              <a:ext uri="{FF2B5EF4-FFF2-40B4-BE49-F238E27FC236}">
                <a16:creationId xmlns:a16="http://schemas.microsoft.com/office/drawing/2014/main" id="{783C9786-933C-3284-A070-C94107297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8" name="Rectangle 3">
            <a:extLst>
              <a:ext uri="{FF2B5EF4-FFF2-40B4-BE49-F238E27FC236}">
                <a16:creationId xmlns:a16="http://schemas.microsoft.com/office/drawing/2014/main" id="{09CF0195-5988-AB7B-E8B2-C6B62AA3B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>
            <a:extLst>
              <a:ext uri="{FF2B5EF4-FFF2-40B4-BE49-F238E27FC236}">
                <a16:creationId xmlns:a16="http://schemas.microsoft.com/office/drawing/2014/main" id="{8766917A-EDB3-7609-D7E4-BB44974189F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89442" name="Rectangle 3">
            <a:extLst>
              <a:ext uri="{FF2B5EF4-FFF2-40B4-BE49-F238E27FC236}">
                <a16:creationId xmlns:a16="http://schemas.microsoft.com/office/drawing/2014/main" id="{1D2A05AE-AB83-8907-3C74-8D2D6FB1307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3105B0-E07B-458D-AB11-378C5A7FD70B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89443" name="Rectangle 6">
            <a:extLst>
              <a:ext uri="{FF2B5EF4-FFF2-40B4-BE49-F238E27FC236}">
                <a16:creationId xmlns:a16="http://schemas.microsoft.com/office/drawing/2014/main" id="{30BE7C7F-7E14-1FCF-8018-748CABD4DBD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89444" name="Rectangle 7">
            <a:extLst>
              <a:ext uri="{FF2B5EF4-FFF2-40B4-BE49-F238E27FC236}">
                <a16:creationId xmlns:a16="http://schemas.microsoft.com/office/drawing/2014/main" id="{00D8AAF4-6E88-72FB-79C3-BDB9DF37FB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77A006-771F-4836-8DC3-BE76F6C3241B}" type="slidenum">
              <a:rPr lang="en-US" altLang="en-US" sz="1300"/>
              <a:pPr>
                <a:spcBef>
                  <a:spcPct val="0"/>
                </a:spcBef>
              </a:pPr>
              <a:t>97</a:t>
            </a:fld>
            <a:endParaRPr lang="en-US" altLang="en-US" sz="1300"/>
          </a:p>
        </p:txBody>
      </p:sp>
      <p:sp>
        <p:nvSpPr>
          <p:cNvPr id="189445" name="Rectangle 2">
            <a:extLst>
              <a:ext uri="{FF2B5EF4-FFF2-40B4-BE49-F238E27FC236}">
                <a16:creationId xmlns:a16="http://schemas.microsoft.com/office/drawing/2014/main" id="{E26F2210-700F-5B33-52F5-9E5FF2E5F1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6" name="Rectangle 3">
            <a:extLst>
              <a:ext uri="{FF2B5EF4-FFF2-40B4-BE49-F238E27FC236}">
                <a16:creationId xmlns:a16="http://schemas.microsoft.com/office/drawing/2014/main" id="{C54C329B-AE6E-CB27-63FF-7C5F26D136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2">
            <a:extLst>
              <a:ext uri="{FF2B5EF4-FFF2-40B4-BE49-F238E27FC236}">
                <a16:creationId xmlns:a16="http://schemas.microsoft.com/office/drawing/2014/main" id="{A8CC85EA-FEB4-0E9A-7094-EE42E7C865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91490" name="Rectangle 3">
            <a:extLst>
              <a:ext uri="{FF2B5EF4-FFF2-40B4-BE49-F238E27FC236}">
                <a16:creationId xmlns:a16="http://schemas.microsoft.com/office/drawing/2014/main" id="{F0A5A616-59BA-B0BE-E8AA-11B601D4701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1E8E942-DCA3-4A8A-B55D-6704FE6D9F0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91491" name="Rectangle 6">
            <a:extLst>
              <a:ext uri="{FF2B5EF4-FFF2-40B4-BE49-F238E27FC236}">
                <a16:creationId xmlns:a16="http://schemas.microsoft.com/office/drawing/2014/main" id="{7E59193E-6FA4-207E-3715-EC6D870B8F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91492" name="Rectangle 7">
            <a:extLst>
              <a:ext uri="{FF2B5EF4-FFF2-40B4-BE49-F238E27FC236}">
                <a16:creationId xmlns:a16="http://schemas.microsoft.com/office/drawing/2014/main" id="{23096D97-BC10-7079-3B8A-CB7337C080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36F08BC-591C-471C-809B-7E50378069B4}" type="slidenum">
              <a:rPr lang="en-US" altLang="en-US" sz="1300"/>
              <a:pPr>
                <a:spcBef>
                  <a:spcPct val="0"/>
                </a:spcBef>
              </a:pPr>
              <a:t>98</a:t>
            </a:fld>
            <a:endParaRPr lang="en-US" altLang="en-US" sz="1300"/>
          </a:p>
        </p:txBody>
      </p:sp>
      <p:sp>
        <p:nvSpPr>
          <p:cNvPr id="191493" name="Rectangle 2">
            <a:extLst>
              <a:ext uri="{FF2B5EF4-FFF2-40B4-BE49-F238E27FC236}">
                <a16:creationId xmlns:a16="http://schemas.microsoft.com/office/drawing/2014/main" id="{854AF0B7-C8E9-6E7C-E957-21817B0890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4" name="Rectangle 3">
            <a:extLst>
              <a:ext uri="{FF2B5EF4-FFF2-40B4-BE49-F238E27FC236}">
                <a16:creationId xmlns:a16="http://schemas.microsoft.com/office/drawing/2014/main" id="{C737C705-A491-515E-04C9-C082C16FB3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2">
            <a:extLst>
              <a:ext uri="{FF2B5EF4-FFF2-40B4-BE49-F238E27FC236}">
                <a16:creationId xmlns:a16="http://schemas.microsoft.com/office/drawing/2014/main" id="{72A2C217-4B3F-A99A-2C0D-013564BB02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93538" name="Rectangle 3">
            <a:extLst>
              <a:ext uri="{FF2B5EF4-FFF2-40B4-BE49-F238E27FC236}">
                <a16:creationId xmlns:a16="http://schemas.microsoft.com/office/drawing/2014/main" id="{1CC87564-4408-5A08-B85A-B179A516029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7EE649-BD95-4B58-9D50-C23CEAD5C04E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93539" name="Rectangle 6">
            <a:extLst>
              <a:ext uri="{FF2B5EF4-FFF2-40B4-BE49-F238E27FC236}">
                <a16:creationId xmlns:a16="http://schemas.microsoft.com/office/drawing/2014/main" id="{187B8F10-DB66-5B61-0CCE-6E53DB039A0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93540" name="Rectangle 7">
            <a:extLst>
              <a:ext uri="{FF2B5EF4-FFF2-40B4-BE49-F238E27FC236}">
                <a16:creationId xmlns:a16="http://schemas.microsoft.com/office/drawing/2014/main" id="{249E26E1-16C3-9550-296E-43A31BB561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A1767E-0061-42D3-8918-EEA3C8983289}" type="slidenum">
              <a:rPr lang="en-US" altLang="en-US" sz="1300"/>
              <a:pPr>
                <a:spcBef>
                  <a:spcPct val="0"/>
                </a:spcBef>
              </a:pPr>
              <a:t>99</a:t>
            </a:fld>
            <a:endParaRPr lang="en-US" altLang="en-US" sz="1300"/>
          </a:p>
        </p:txBody>
      </p:sp>
      <p:sp>
        <p:nvSpPr>
          <p:cNvPr id="193541" name="Rectangle 2">
            <a:extLst>
              <a:ext uri="{FF2B5EF4-FFF2-40B4-BE49-F238E27FC236}">
                <a16:creationId xmlns:a16="http://schemas.microsoft.com/office/drawing/2014/main" id="{DE4A75E0-B356-25EC-4822-793BCA967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2" name="Rectangle 3">
            <a:extLst>
              <a:ext uri="{FF2B5EF4-FFF2-40B4-BE49-F238E27FC236}">
                <a16:creationId xmlns:a16="http://schemas.microsoft.com/office/drawing/2014/main" id="{999900D0-BE68-A17C-EB12-F3993B47DD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2">
            <a:extLst>
              <a:ext uri="{FF2B5EF4-FFF2-40B4-BE49-F238E27FC236}">
                <a16:creationId xmlns:a16="http://schemas.microsoft.com/office/drawing/2014/main" id="{98EE62A0-20FF-A849-225C-F450E9F7E3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95586" name="Rectangle 3">
            <a:extLst>
              <a:ext uri="{FF2B5EF4-FFF2-40B4-BE49-F238E27FC236}">
                <a16:creationId xmlns:a16="http://schemas.microsoft.com/office/drawing/2014/main" id="{E54BC50E-AA53-3796-20BD-E7594A714B1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B56239-1DDF-4975-A815-9612313145A8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95587" name="Rectangle 6">
            <a:extLst>
              <a:ext uri="{FF2B5EF4-FFF2-40B4-BE49-F238E27FC236}">
                <a16:creationId xmlns:a16="http://schemas.microsoft.com/office/drawing/2014/main" id="{BCB45496-17D5-ACE6-7CB6-F5FA3D6FCB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95588" name="Rectangle 7">
            <a:extLst>
              <a:ext uri="{FF2B5EF4-FFF2-40B4-BE49-F238E27FC236}">
                <a16:creationId xmlns:a16="http://schemas.microsoft.com/office/drawing/2014/main" id="{5A6484A1-BC64-14BE-32C6-F81F3A81B0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9B3BD0B-DD39-4A2D-A15C-071C01007D0E}" type="slidenum">
              <a:rPr lang="en-US" altLang="en-US" sz="1300"/>
              <a:pPr>
                <a:spcBef>
                  <a:spcPct val="0"/>
                </a:spcBef>
              </a:pPr>
              <a:t>100</a:t>
            </a:fld>
            <a:endParaRPr lang="en-US" altLang="en-US" sz="1300"/>
          </a:p>
        </p:txBody>
      </p:sp>
      <p:sp>
        <p:nvSpPr>
          <p:cNvPr id="195589" name="Rectangle 2">
            <a:extLst>
              <a:ext uri="{FF2B5EF4-FFF2-40B4-BE49-F238E27FC236}">
                <a16:creationId xmlns:a16="http://schemas.microsoft.com/office/drawing/2014/main" id="{12C95A0A-47E1-025B-E5A7-C5B718D33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0" name="Rectangle 3">
            <a:extLst>
              <a:ext uri="{FF2B5EF4-FFF2-40B4-BE49-F238E27FC236}">
                <a16:creationId xmlns:a16="http://schemas.microsoft.com/office/drawing/2014/main" id="{04CAEB9D-9005-D8FE-746B-E8704834DF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Rectangle 2">
            <a:extLst>
              <a:ext uri="{FF2B5EF4-FFF2-40B4-BE49-F238E27FC236}">
                <a16:creationId xmlns:a16="http://schemas.microsoft.com/office/drawing/2014/main" id="{AEA82BBC-8C1E-4971-1790-5F12C2BCD4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97634" name="Rectangle 3">
            <a:extLst>
              <a:ext uri="{FF2B5EF4-FFF2-40B4-BE49-F238E27FC236}">
                <a16:creationId xmlns:a16="http://schemas.microsoft.com/office/drawing/2014/main" id="{F7C99A49-0C1D-C629-156C-D01ECCCB8F2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7EE091-DFE6-4E06-8B0B-9D1C45A7B0BD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97635" name="Rectangle 6">
            <a:extLst>
              <a:ext uri="{FF2B5EF4-FFF2-40B4-BE49-F238E27FC236}">
                <a16:creationId xmlns:a16="http://schemas.microsoft.com/office/drawing/2014/main" id="{06C0D791-E758-AC15-DCEC-D49F7542E3D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97636" name="Rectangle 7">
            <a:extLst>
              <a:ext uri="{FF2B5EF4-FFF2-40B4-BE49-F238E27FC236}">
                <a16:creationId xmlns:a16="http://schemas.microsoft.com/office/drawing/2014/main" id="{3A8ADF87-F182-8D15-B058-FFE5EDFD40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EEA487-E3E8-4513-B198-06FA270BEA82}" type="slidenum">
              <a:rPr lang="en-US" altLang="en-US" sz="1300"/>
              <a:pPr>
                <a:spcBef>
                  <a:spcPct val="0"/>
                </a:spcBef>
              </a:pPr>
              <a:t>101</a:t>
            </a:fld>
            <a:endParaRPr lang="en-US" altLang="en-US" sz="1300"/>
          </a:p>
        </p:txBody>
      </p:sp>
      <p:sp>
        <p:nvSpPr>
          <p:cNvPr id="197637" name="Rectangle 2">
            <a:extLst>
              <a:ext uri="{FF2B5EF4-FFF2-40B4-BE49-F238E27FC236}">
                <a16:creationId xmlns:a16="http://schemas.microsoft.com/office/drawing/2014/main" id="{77ECB221-FD9B-0F81-0CFE-09C8E73D1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8" name="Rectangle 3">
            <a:extLst>
              <a:ext uri="{FF2B5EF4-FFF2-40B4-BE49-F238E27FC236}">
                <a16:creationId xmlns:a16="http://schemas.microsoft.com/office/drawing/2014/main" id="{0275206E-5194-1299-4A45-5C576B51C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Rectangle 2">
            <a:extLst>
              <a:ext uri="{FF2B5EF4-FFF2-40B4-BE49-F238E27FC236}">
                <a16:creationId xmlns:a16="http://schemas.microsoft.com/office/drawing/2014/main" id="{1D432AFD-2548-B89D-2216-96643138559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199682" name="Rectangle 3">
            <a:extLst>
              <a:ext uri="{FF2B5EF4-FFF2-40B4-BE49-F238E27FC236}">
                <a16:creationId xmlns:a16="http://schemas.microsoft.com/office/drawing/2014/main" id="{EB6F07F7-68A7-0523-A1A4-29D7813073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F41CD7-81CF-43BD-9924-1E1762E3072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199683" name="Rectangle 6">
            <a:extLst>
              <a:ext uri="{FF2B5EF4-FFF2-40B4-BE49-F238E27FC236}">
                <a16:creationId xmlns:a16="http://schemas.microsoft.com/office/drawing/2014/main" id="{27EEC728-DB41-5B90-0F59-899ED3320F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199684" name="Rectangle 7">
            <a:extLst>
              <a:ext uri="{FF2B5EF4-FFF2-40B4-BE49-F238E27FC236}">
                <a16:creationId xmlns:a16="http://schemas.microsoft.com/office/drawing/2014/main" id="{9C75B0A0-2808-5E2A-8339-F967B117F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CAC99B-35B9-4C02-B57B-93E1033801DE}" type="slidenum">
              <a:rPr lang="en-US" altLang="en-US" sz="1300"/>
              <a:pPr>
                <a:spcBef>
                  <a:spcPct val="0"/>
                </a:spcBef>
              </a:pPr>
              <a:t>102</a:t>
            </a:fld>
            <a:endParaRPr lang="en-US" altLang="en-US" sz="1300"/>
          </a:p>
        </p:txBody>
      </p:sp>
      <p:sp>
        <p:nvSpPr>
          <p:cNvPr id="199685" name="Rectangle 2">
            <a:extLst>
              <a:ext uri="{FF2B5EF4-FFF2-40B4-BE49-F238E27FC236}">
                <a16:creationId xmlns:a16="http://schemas.microsoft.com/office/drawing/2014/main" id="{C960A940-5435-2D6E-FF5D-04090F3F48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6" name="Rectangle 3">
            <a:extLst>
              <a:ext uri="{FF2B5EF4-FFF2-40B4-BE49-F238E27FC236}">
                <a16:creationId xmlns:a16="http://schemas.microsoft.com/office/drawing/2014/main" id="{5DB5A162-B5CA-7A97-BE0D-76F0EC289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99CE9766-3ECC-55AE-34A5-02C158639B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2ED85B54-19B3-E30D-6D6D-0FB641F8E6D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0A3467-24E8-437E-B4C3-F843F6E3ECF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6627" name="Rectangle 6">
            <a:extLst>
              <a:ext uri="{FF2B5EF4-FFF2-40B4-BE49-F238E27FC236}">
                <a16:creationId xmlns:a16="http://schemas.microsoft.com/office/drawing/2014/main" id="{DA69BAF0-5459-5B91-5FFA-55D51BCE13F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6628" name="Rectangle 7">
            <a:extLst>
              <a:ext uri="{FF2B5EF4-FFF2-40B4-BE49-F238E27FC236}">
                <a16:creationId xmlns:a16="http://schemas.microsoft.com/office/drawing/2014/main" id="{177991DA-595F-7B6D-263B-B4DF99BF2D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F65E884-1B2D-4094-930F-2AB5753DCEEE}" type="slidenum">
              <a:rPr lang="en-US" altLang="en-US" sz="1300"/>
              <a:pPr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  <p:sp>
        <p:nvSpPr>
          <p:cNvPr id="26629" name="Rectangle 2">
            <a:extLst>
              <a:ext uri="{FF2B5EF4-FFF2-40B4-BE49-F238E27FC236}">
                <a16:creationId xmlns:a16="http://schemas.microsoft.com/office/drawing/2014/main" id="{A1C95DCF-8D42-38E3-3503-833FE3BF02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0" name="Rectangle 3">
            <a:extLst>
              <a:ext uri="{FF2B5EF4-FFF2-40B4-BE49-F238E27FC236}">
                <a16:creationId xmlns:a16="http://schemas.microsoft.com/office/drawing/2014/main" id="{55E7106F-2805-F9CB-80EB-DFAD8A1F9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Rectangle 2">
            <a:extLst>
              <a:ext uri="{FF2B5EF4-FFF2-40B4-BE49-F238E27FC236}">
                <a16:creationId xmlns:a16="http://schemas.microsoft.com/office/drawing/2014/main" id="{CF642FC8-9350-3CD4-C66D-C098714818D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01730" name="Rectangle 3">
            <a:extLst>
              <a:ext uri="{FF2B5EF4-FFF2-40B4-BE49-F238E27FC236}">
                <a16:creationId xmlns:a16="http://schemas.microsoft.com/office/drawing/2014/main" id="{0E7B897A-364C-7598-7422-678658B3B6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A31867B-4303-4C11-B575-504BF33E31B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01731" name="Rectangle 6">
            <a:extLst>
              <a:ext uri="{FF2B5EF4-FFF2-40B4-BE49-F238E27FC236}">
                <a16:creationId xmlns:a16="http://schemas.microsoft.com/office/drawing/2014/main" id="{21FA1592-E269-54DD-F4CF-AB1AFBFEEF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01732" name="Rectangle 7">
            <a:extLst>
              <a:ext uri="{FF2B5EF4-FFF2-40B4-BE49-F238E27FC236}">
                <a16:creationId xmlns:a16="http://schemas.microsoft.com/office/drawing/2014/main" id="{30E4728F-4EF5-C55D-E1D2-D761F1E551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56AB72-3C34-4714-850A-4E3F21CD4446}" type="slidenum">
              <a:rPr lang="en-US" altLang="en-US" sz="1300"/>
              <a:pPr>
                <a:spcBef>
                  <a:spcPct val="0"/>
                </a:spcBef>
              </a:pPr>
              <a:t>103</a:t>
            </a:fld>
            <a:endParaRPr lang="en-US" altLang="en-US" sz="1300"/>
          </a:p>
        </p:txBody>
      </p:sp>
      <p:sp>
        <p:nvSpPr>
          <p:cNvPr id="201733" name="Rectangle 2">
            <a:extLst>
              <a:ext uri="{FF2B5EF4-FFF2-40B4-BE49-F238E27FC236}">
                <a16:creationId xmlns:a16="http://schemas.microsoft.com/office/drawing/2014/main" id="{4831050A-C789-32B9-2CE1-B87F57C937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4" name="Rectangle 3">
            <a:extLst>
              <a:ext uri="{FF2B5EF4-FFF2-40B4-BE49-F238E27FC236}">
                <a16:creationId xmlns:a16="http://schemas.microsoft.com/office/drawing/2014/main" id="{8C73AEA7-4CC7-154E-36F2-61DE8792EC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2">
            <a:extLst>
              <a:ext uri="{FF2B5EF4-FFF2-40B4-BE49-F238E27FC236}">
                <a16:creationId xmlns:a16="http://schemas.microsoft.com/office/drawing/2014/main" id="{5BFC55B1-D570-1899-31F1-9D05C0110C1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03778" name="Rectangle 3">
            <a:extLst>
              <a:ext uri="{FF2B5EF4-FFF2-40B4-BE49-F238E27FC236}">
                <a16:creationId xmlns:a16="http://schemas.microsoft.com/office/drawing/2014/main" id="{600B3C23-E55C-8D80-4894-E32A4A22F8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F8ECBA-6542-478F-A9A5-FA8971B711B1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03779" name="Rectangle 6">
            <a:extLst>
              <a:ext uri="{FF2B5EF4-FFF2-40B4-BE49-F238E27FC236}">
                <a16:creationId xmlns:a16="http://schemas.microsoft.com/office/drawing/2014/main" id="{6E2ECDDA-7D51-F094-7E57-0DC5FBB43C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03780" name="Rectangle 7">
            <a:extLst>
              <a:ext uri="{FF2B5EF4-FFF2-40B4-BE49-F238E27FC236}">
                <a16:creationId xmlns:a16="http://schemas.microsoft.com/office/drawing/2014/main" id="{4C471E5F-C009-AAD3-73FC-F3C6B92F5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75C59D-CB15-46F9-8B9D-71E1424A9F16}" type="slidenum">
              <a:rPr lang="en-US" altLang="en-US" sz="1300"/>
              <a:pPr>
                <a:spcBef>
                  <a:spcPct val="0"/>
                </a:spcBef>
              </a:pPr>
              <a:t>104</a:t>
            </a:fld>
            <a:endParaRPr lang="en-US" altLang="en-US" sz="1300"/>
          </a:p>
        </p:txBody>
      </p:sp>
      <p:sp>
        <p:nvSpPr>
          <p:cNvPr id="203781" name="Rectangle 2">
            <a:extLst>
              <a:ext uri="{FF2B5EF4-FFF2-40B4-BE49-F238E27FC236}">
                <a16:creationId xmlns:a16="http://schemas.microsoft.com/office/drawing/2014/main" id="{881E4E4D-2813-8EC5-7B46-89726C8984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2" name="Rectangle 3">
            <a:extLst>
              <a:ext uri="{FF2B5EF4-FFF2-40B4-BE49-F238E27FC236}">
                <a16:creationId xmlns:a16="http://schemas.microsoft.com/office/drawing/2014/main" id="{30C5B382-5D1E-4A6F-D0F1-B28759BE1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2">
            <a:extLst>
              <a:ext uri="{FF2B5EF4-FFF2-40B4-BE49-F238E27FC236}">
                <a16:creationId xmlns:a16="http://schemas.microsoft.com/office/drawing/2014/main" id="{23E35497-465E-FD2D-5E07-27A53390460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05826" name="Rectangle 3">
            <a:extLst>
              <a:ext uri="{FF2B5EF4-FFF2-40B4-BE49-F238E27FC236}">
                <a16:creationId xmlns:a16="http://schemas.microsoft.com/office/drawing/2014/main" id="{04656566-2FA1-0219-DAC0-3B9E022D291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06D4212-1018-47B9-918E-8438758EE460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05827" name="Rectangle 6">
            <a:extLst>
              <a:ext uri="{FF2B5EF4-FFF2-40B4-BE49-F238E27FC236}">
                <a16:creationId xmlns:a16="http://schemas.microsoft.com/office/drawing/2014/main" id="{D0832375-7DF2-DB30-B29D-AB1B8B07166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05828" name="Rectangle 7">
            <a:extLst>
              <a:ext uri="{FF2B5EF4-FFF2-40B4-BE49-F238E27FC236}">
                <a16:creationId xmlns:a16="http://schemas.microsoft.com/office/drawing/2014/main" id="{1CEBDAE0-156A-6EB3-CB46-F30430C19C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3B83AA-36E4-4C24-9A44-99926646DD37}" type="slidenum">
              <a:rPr lang="en-US" altLang="en-US" sz="1300"/>
              <a:pPr>
                <a:spcBef>
                  <a:spcPct val="0"/>
                </a:spcBef>
              </a:pPr>
              <a:t>105</a:t>
            </a:fld>
            <a:endParaRPr lang="en-US" altLang="en-US" sz="1300"/>
          </a:p>
        </p:txBody>
      </p:sp>
      <p:sp>
        <p:nvSpPr>
          <p:cNvPr id="205829" name="Rectangle 2">
            <a:extLst>
              <a:ext uri="{FF2B5EF4-FFF2-40B4-BE49-F238E27FC236}">
                <a16:creationId xmlns:a16="http://schemas.microsoft.com/office/drawing/2014/main" id="{28191E1C-756D-4A4B-ECE4-82B88ABC7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0" name="Rectangle 3">
            <a:extLst>
              <a:ext uri="{FF2B5EF4-FFF2-40B4-BE49-F238E27FC236}">
                <a16:creationId xmlns:a16="http://schemas.microsoft.com/office/drawing/2014/main" id="{E3F797E1-9C8F-EA34-CDCC-785D24962E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2">
            <a:extLst>
              <a:ext uri="{FF2B5EF4-FFF2-40B4-BE49-F238E27FC236}">
                <a16:creationId xmlns:a16="http://schemas.microsoft.com/office/drawing/2014/main" id="{FF98E4BC-CF5E-FB5B-999F-519129B163B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07874" name="Rectangle 3">
            <a:extLst>
              <a:ext uri="{FF2B5EF4-FFF2-40B4-BE49-F238E27FC236}">
                <a16:creationId xmlns:a16="http://schemas.microsoft.com/office/drawing/2014/main" id="{A232FA2F-7B82-D4CC-D5FA-D998E6124A0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E586609-8468-4BC0-894D-47E2BA48A4A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07875" name="Rectangle 6">
            <a:extLst>
              <a:ext uri="{FF2B5EF4-FFF2-40B4-BE49-F238E27FC236}">
                <a16:creationId xmlns:a16="http://schemas.microsoft.com/office/drawing/2014/main" id="{49877E69-9B2A-C483-BA0A-757E5D85412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07876" name="Rectangle 7">
            <a:extLst>
              <a:ext uri="{FF2B5EF4-FFF2-40B4-BE49-F238E27FC236}">
                <a16:creationId xmlns:a16="http://schemas.microsoft.com/office/drawing/2014/main" id="{380EF753-F5EC-9141-27A4-AAEDE4F2E2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48D920-EF61-4433-9C99-A3B0DF93CBB1}" type="slidenum">
              <a:rPr lang="en-US" altLang="en-US" sz="1300"/>
              <a:pPr>
                <a:spcBef>
                  <a:spcPct val="0"/>
                </a:spcBef>
              </a:pPr>
              <a:t>106</a:t>
            </a:fld>
            <a:endParaRPr lang="en-US" altLang="en-US" sz="1300"/>
          </a:p>
        </p:txBody>
      </p:sp>
      <p:sp>
        <p:nvSpPr>
          <p:cNvPr id="207877" name="Rectangle 2">
            <a:extLst>
              <a:ext uri="{FF2B5EF4-FFF2-40B4-BE49-F238E27FC236}">
                <a16:creationId xmlns:a16="http://schemas.microsoft.com/office/drawing/2014/main" id="{E7B1A9D7-41AA-2A60-5FC2-9A5DF60DA5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8" name="Rectangle 3">
            <a:extLst>
              <a:ext uri="{FF2B5EF4-FFF2-40B4-BE49-F238E27FC236}">
                <a16:creationId xmlns:a16="http://schemas.microsoft.com/office/drawing/2014/main" id="{0AC271B3-A0CC-ECC7-388F-41C5A24DD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Rectangle 2">
            <a:extLst>
              <a:ext uri="{FF2B5EF4-FFF2-40B4-BE49-F238E27FC236}">
                <a16:creationId xmlns:a16="http://schemas.microsoft.com/office/drawing/2014/main" id="{D6FBD997-06DC-7F7A-CDAF-A4FA382EC06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09922" name="Rectangle 3">
            <a:extLst>
              <a:ext uri="{FF2B5EF4-FFF2-40B4-BE49-F238E27FC236}">
                <a16:creationId xmlns:a16="http://schemas.microsoft.com/office/drawing/2014/main" id="{9A9854E2-CE8C-6CBB-D701-0B556C48E45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0B3ECC-61D6-47EA-842F-3996002B8C39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09923" name="Rectangle 6">
            <a:extLst>
              <a:ext uri="{FF2B5EF4-FFF2-40B4-BE49-F238E27FC236}">
                <a16:creationId xmlns:a16="http://schemas.microsoft.com/office/drawing/2014/main" id="{1B607168-4E3D-093E-F139-E2BA1D66ECC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09924" name="Rectangle 7">
            <a:extLst>
              <a:ext uri="{FF2B5EF4-FFF2-40B4-BE49-F238E27FC236}">
                <a16:creationId xmlns:a16="http://schemas.microsoft.com/office/drawing/2014/main" id="{20010F31-B701-696E-959B-FB500B66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4D7B25-9C70-44D0-ADDF-D65B8B681D87}" type="slidenum">
              <a:rPr lang="en-US" altLang="en-US" sz="1300"/>
              <a:pPr>
                <a:spcBef>
                  <a:spcPct val="0"/>
                </a:spcBef>
              </a:pPr>
              <a:t>107</a:t>
            </a:fld>
            <a:endParaRPr lang="en-US" altLang="en-US" sz="1300"/>
          </a:p>
        </p:txBody>
      </p:sp>
      <p:sp>
        <p:nvSpPr>
          <p:cNvPr id="209925" name="Rectangle 2">
            <a:extLst>
              <a:ext uri="{FF2B5EF4-FFF2-40B4-BE49-F238E27FC236}">
                <a16:creationId xmlns:a16="http://schemas.microsoft.com/office/drawing/2014/main" id="{0DB15FA9-8E6D-E00E-B666-9A351F741B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6" name="Rectangle 3">
            <a:extLst>
              <a:ext uri="{FF2B5EF4-FFF2-40B4-BE49-F238E27FC236}">
                <a16:creationId xmlns:a16="http://schemas.microsoft.com/office/drawing/2014/main" id="{F7216310-8194-78BF-77B3-2B9E238622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2">
            <a:extLst>
              <a:ext uri="{FF2B5EF4-FFF2-40B4-BE49-F238E27FC236}">
                <a16:creationId xmlns:a16="http://schemas.microsoft.com/office/drawing/2014/main" id="{92E53F5A-60C4-99DD-EC1C-4FE89AB9927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11970" name="Rectangle 3">
            <a:extLst>
              <a:ext uri="{FF2B5EF4-FFF2-40B4-BE49-F238E27FC236}">
                <a16:creationId xmlns:a16="http://schemas.microsoft.com/office/drawing/2014/main" id="{3122FAA1-5957-27CC-B20B-C1495462B27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223C8E3-7206-4F65-B9F2-D64D81AB025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11971" name="Rectangle 6">
            <a:extLst>
              <a:ext uri="{FF2B5EF4-FFF2-40B4-BE49-F238E27FC236}">
                <a16:creationId xmlns:a16="http://schemas.microsoft.com/office/drawing/2014/main" id="{B7152CDF-E1D0-5AB5-016B-B2D98472D58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11972" name="Rectangle 7">
            <a:extLst>
              <a:ext uri="{FF2B5EF4-FFF2-40B4-BE49-F238E27FC236}">
                <a16:creationId xmlns:a16="http://schemas.microsoft.com/office/drawing/2014/main" id="{21BA853C-19AA-9960-EC34-3FCCC11BB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212D2CA-3E26-416D-BBC9-74F03148B5F4}" type="slidenum">
              <a:rPr lang="en-US" altLang="en-US" sz="1300"/>
              <a:pPr>
                <a:spcBef>
                  <a:spcPct val="0"/>
                </a:spcBef>
              </a:pPr>
              <a:t>108</a:t>
            </a:fld>
            <a:endParaRPr lang="en-US" altLang="en-US" sz="1300"/>
          </a:p>
        </p:txBody>
      </p:sp>
      <p:sp>
        <p:nvSpPr>
          <p:cNvPr id="211973" name="Rectangle 2">
            <a:extLst>
              <a:ext uri="{FF2B5EF4-FFF2-40B4-BE49-F238E27FC236}">
                <a16:creationId xmlns:a16="http://schemas.microsoft.com/office/drawing/2014/main" id="{26463E94-B6EF-3C6B-0B20-6BCBA3836E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4" name="Rectangle 3">
            <a:extLst>
              <a:ext uri="{FF2B5EF4-FFF2-40B4-BE49-F238E27FC236}">
                <a16:creationId xmlns:a16="http://schemas.microsoft.com/office/drawing/2014/main" id="{B8567536-5150-5E33-10E1-2C33212049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2">
            <a:extLst>
              <a:ext uri="{FF2B5EF4-FFF2-40B4-BE49-F238E27FC236}">
                <a16:creationId xmlns:a16="http://schemas.microsoft.com/office/drawing/2014/main" id="{4FD8317E-D479-8AE1-4B42-B4D841B0FAB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14018" name="Rectangle 3">
            <a:extLst>
              <a:ext uri="{FF2B5EF4-FFF2-40B4-BE49-F238E27FC236}">
                <a16:creationId xmlns:a16="http://schemas.microsoft.com/office/drawing/2014/main" id="{C31D3C79-FD8C-DC90-B1F8-93CF899F39C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9DCF1AE-7C64-4FF9-B487-9F58872F2BFA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14019" name="Rectangle 6">
            <a:extLst>
              <a:ext uri="{FF2B5EF4-FFF2-40B4-BE49-F238E27FC236}">
                <a16:creationId xmlns:a16="http://schemas.microsoft.com/office/drawing/2014/main" id="{DF082801-8179-4E7E-AC87-B93968AEB4F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14020" name="Rectangle 7">
            <a:extLst>
              <a:ext uri="{FF2B5EF4-FFF2-40B4-BE49-F238E27FC236}">
                <a16:creationId xmlns:a16="http://schemas.microsoft.com/office/drawing/2014/main" id="{5A9D8216-3B78-AFF5-3655-33C2855E48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FE4608-681B-466B-B7B9-98435D9A045D}" type="slidenum">
              <a:rPr lang="en-US" altLang="en-US" sz="1300"/>
              <a:pPr>
                <a:spcBef>
                  <a:spcPct val="0"/>
                </a:spcBef>
              </a:pPr>
              <a:t>109</a:t>
            </a:fld>
            <a:endParaRPr lang="en-US" altLang="en-US" sz="1300"/>
          </a:p>
        </p:txBody>
      </p:sp>
      <p:sp>
        <p:nvSpPr>
          <p:cNvPr id="214021" name="Rectangle 2">
            <a:extLst>
              <a:ext uri="{FF2B5EF4-FFF2-40B4-BE49-F238E27FC236}">
                <a16:creationId xmlns:a16="http://schemas.microsoft.com/office/drawing/2014/main" id="{B82FC71F-2238-2CF1-DA4D-5234878523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2" name="Rectangle 3">
            <a:extLst>
              <a:ext uri="{FF2B5EF4-FFF2-40B4-BE49-F238E27FC236}">
                <a16:creationId xmlns:a16="http://schemas.microsoft.com/office/drawing/2014/main" id="{837C0180-0A93-5CE1-AAEF-EF21B6B4C6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2">
            <a:extLst>
              <a:ext uri="{FF2B5EF4-FFF2-40B4-BE49-F238E27FC236}">
                <a16:creationId xmlns:a16="http://schemas.microsoft.com/office/drawing/2014/main" id="{D1BA150E-6891-FCEF-1564-05F70C19864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16066" name="Rectangle 3">
            <a:extLst>
              <a:ext uri="{FF2B5EF4-FFF2-40B4-BE49-F238E27FC236}">
                <a16:creationId xmlns:a16="http://schemas.microsoft.com/office/drawing/2014/main" id="{BD6C4356-FD6C-4F38-54F8-EE3DAD6EA85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26467FC-11D8-4AE5-BDEB-6E2921FF32E4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16067" name="Rectangle 6">
            <a:extLst>
              <a:ext uri="{FF2B5EF4-FFF2-40B4-BE49-F238E27FC236}">
                <a16:creationId xmlns:a16="http://schemas.microsoft.com/office/drawing/2014/main" id="{350016FA-EF95-08F9-027B-FC050CAE968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16068" name="Rectangle 7">
            <a:extLst>
              <a:ext uri="{FF2B5EF4-FFF2-40B4-BE49-F238E27FC236}">
                <a16:creationId xmlns:a16="http://schemas.microsoft.com/office/drawing/2014/main" id="{5B1DB9DD-4C4C-CCAD-B5C6-BB5E687641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9547AD-5E68-41C5-A864-3627DF2AE946}" type="slidenum">
              <a:rPr lang="en-US" altLang="en-US" sz="1300"/>
              <a:pPr>
                <a:spcBef>
                  <a:spcPct val="0"/>
                </a:spcBef>
              </a:pPr>
              <a:t>110</a:t>
            </a:fld>
            <a:endParaRPr lang="en-US" altLang="en-US" sz="1300"/>
          </a:p>
        </p:txBody>
      </p:sp>
      <p:sp>
        <p:nvSpPr>
          <p:cNvPr id="216069" name="Rectangle 2">
            <a:extLst>
              <a:ext uri="{FF2B5EF4-FFF2-40B4-BE49-F238E27FC236}">
                <a16:creationId xmlns:a16="http://schemas.microsoft.com/office/drawing/2014/main" id="{FCD7D338-910B-59EC-3301-C24ED73BBC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0" name="Rectangle 3">
            <a:extLst>
              <a:ext uri="{FF2B5EF4-FFF2-40B4-BE49-F238E27FC236}">
                <a16:creationId xmlns:a16="http://schemas.microsoft.com/office/drawing/2014/main" id="{2629923F-5309-B096-9BE6-08297F9C4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>
            <a:extLst>
              <a:ext uri="{FF2B5EF4-FFF2-40B4-BE49-F238E27FC236}">
                <a16:creationId xmlns:a16="http://schemas.microsoft.com/office/drawing/2014/main" id="{334E793E-D32C-A91D-D38F-57D37A288D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19138" name="Rectangle 3">
            <a:extLst>
              <a:ext uri="{FF2B5EF4-FFF2-40B4-BE49-F238E27FC236}">
                <a16:creationId xmlns:a16="http://schemas.microsoft.com/office/drawing/2014/main" id="{6FDC9518-00E9-A57F-244E-27BBF8A025D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970793-F499-4ED5-81DA-A6E2DF5D0475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19139" name="Rectangle 6">
            <a:extLst>
              <a:ext uri="{FF2B5EF4-FFF2-40B4-BE49-F238E27FC236}">
                <a16:creationId xmlns:a16="http://schemas.microsoft.com/office/drawing/2014/main" id="{A4EA7443-D24A-B4BE-2996-A3CDD20A45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19140" name="Rectangle 7">
            <a:extLst>
              <a:ext uri="{FF2B5EF4-FFF2-40B4-BE49-F238E27FC236}">
                <a16:creationId xmlns:a16="http://schemas.microsoft.com/office/drawing/2014/main" id="{3FC57142-7AE8-2D69-8CCF-39AAAF1868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228BB43-49BC-4216-8FE5-D4ABD0E0A246}" type="slidenum">
              <a:rPr lang="en-US" altLang="en-US" sz="1300"/>
              <a:pPr>
                <a:spcBef>
                  <a:spcPct val="0"/>
                </a:spcBef>
              </a:pPr>
              <a:t>112</a:t>
            </a:fld>
            <a:endParaRPr lang="en-US" altLang="en-US" sz="1300"/>
          </a:p>
        </p:txBody>
      </p:sp>
      <p:sp>
        <p:nvSpPr>
          <p:cNvPr id="219141" name="Rectangle 2">
            <a:extLst>
              <a:ext uri="{FF2B5EF4-FFF2-40B4-BE49-F238E27FC236}">
                <a16:creationId xmlns:a16="http://schemas.microsoft.com/office/drawing/2014/main" id="{F59CEC6F-62D4-7793-8A77-61A00EFABD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2" name="Rectangle 3">
            <a:extLst>
              <a:ext uri="{FF2B5EF4-FFF2-40B4-BE49-F238E27FC236}">
                <a16:creationId xmlns:a16="http://schemas.microsoft.com/office/drawing/2014/main" id="{5D516D40-E23A-138D-5BBB-D5835CC09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2">
            <a:extLst>
              <a:ext uri="{FF2B5EF4-FFF2-40B4-BE49-F238E27FC236}">
                <a16:creationId xmlns:a16="http://schemas.microsoft.com/office/drawing/2014/main" id="{B92F7B0A-0755-0499-BA22-55BEEBEF95F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The University of Adelaide, School of Computer Science</a:t>
            </a:r>
          </a:p>
        </p:txBody>
      </p:sp>
      <p:sp>
        <p:nvSpPr>
          <p:cNvPr id="222210" name="Rectangle 3">
            <a:extLst>
              <a:ext uri="{FF2B5EF4-FFF2-40B4-BE49-F238E27FC236}">
                <a16:creationId xmlns:a16="http://schemas.microsoft.com/office/drawing/2014/main" id="{98C879C2-48EE-E6ED-C24B-8FA4C9011ED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DB06F7-417D-4E90-AA25-6C3BE6DEEAC2}" type="datetime3">
              <a:rPr lang="en-US" altLang="en-US" sz="1300" smtClean="0"/>
              <a:pPr>
                <a:spcBef>
                  <a:spcPct val="0"/>
                </a:spcBef>
              </a:pPr>
              <a:t>7 March 2023</a:t>
            </a:fld>
            <a:endParaRPr lang="en-US" altLang="en-US" sz="1300"/>
          </a:p>
        </p:txBody>
      </p:sp>
      <p:sp>
        <p:nvSpPr>
          <p:cNvPr id="222211" name="Rectangle 6">
            <a:extLst>
              <a:ext uri="{FF2B5EF4-FFF2-40B4-BE49-F238E27FC236}">
                <a16:creationId xmlns:a16="http://schemas.microsoft.com/office/drawing/2014/main" id="{9DDE1D09-5C01-680C-BDC5-E96D58F108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/>
              <a:t>Chapter 2 — Instructions: Language of the Computer</a:t>
            </a:r>
          </a:p>
        </p:txBody>
      </p:sp>
      <p:sp>
        <p:nvSpPr>
          <p:cNvPr id="222212" name="Rectangle 7">
            <a:extLst>
              <a:ext uri="{FF2B5EF4-FFF2-40B4-BE49-F238E27FC236}">
                <a16:creationId xmlns:a16="http://schemas.microsoft.com/office/drawing/2014/main" id="{19CBE3B1-B8E9-E9AF-319C-03D5A6F8D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AF2392-4B5A-44CE-BE3F-8902D707D9D1}" type="slidenum">
              <a:rPr lang="en-US" altLang="en-US" sz="1300"/>
              <a:pPr>
                <a:spcBef>
                  <a:spcPct val="0"/>
                </a:spcBef>
              </a:pPr>
              <a:t>114</a:t>
            </a:fld>
            <a:endParaRPr lang="en-US" altLang="en-US" sz="1300"/>
          </a:p>
        </p:txBody>
      </p:sp>
      <p:sp>
        <p:nvSpPr>
          <p:cNvPr id="222213" name="Rectangle 2">
            <a:extLst>
              <a:ext uri="{FF2B5EF4-FFF2-40B4-BE49-F238E27FC236}">
                <a16:creationId xmlns:a16="http://schemas.microsoft.com/office/drawing/2014/main" id="{10F364B3-CD36-3432-0173-059F2134F0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4" name="Rectangle 3">
            <a:extLst>
              <a:ext uri="{FF2B5EF4-FFF2-40B4-BE49-F238E27FC236}">
                <a16:creationId xmlns:a16="http://schemas.microsoft.com/office/drawing/2014/main" id="{16C5F194-A1C5-B4BF-1B29-F1421C7C1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">
            <a:extLst>
              <a:ext uri="{FF2B5EF4-FFF2-40B4-BE49-F238E27FC236}">
                <a16:creationId xmlns:a16="http://schemas.microsoft.com/office/drawing/2014/main" id="{6F3CDA4A-B498-D247-C757-72DF8D54CE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1176338"/>
            <a:ext cx="1800225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C5618981-7C66-0A0F-71CC-BE8BE5F954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AA17D75-1449-018F-05A7-26467527F9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" name="Picture 17" descr="MK_logo2">
            <a:extLst>
              <a:ext uri="{FF2B5EF4-FFF2-40B4-BE49-F238E27FC236}">
                <a16:creationId xmlns:a16="http://schemas.microsoft.com/office/drawing/2014/main" id="{54119347-7A9D-8D3D-7ED8-BC2E67A7A6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9">
            <a:extLst>
              <a:ext uri="{FF2B5EF4-FFF2-40B4-BE49-F238E27FC236}">
                <a16:creationId xmlns:a16="http://schemas.microsoft.com/office/drawing/2014/main" id="{0A391557-E429-DBE0-48EF-608CD1773A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3CE4C85E-0E35-71E0-4314-FAC33C4FB7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40F89E54-52C1-7057-78AD-3F65403ACB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38">
            <a:extLst>
              <a:ext uri="{FF2B5EF4-FFF2-40B4-BE49-F238E27FC236}">
                <a16:creationId xmlns:a16="http://schemas.microsoft.com/office/drawing/2014/main" id="{BDF52FE8-FDE1-5FB0-86A1-7FADD1DE2B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9FD26C72-ADC4-D5CF-6189-D8278C7052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1" name="Picture 41" descr="MK_logo2">
            <a:extLst>
              <a:ext uri="{FF2B5EF4-FFF2-40B4-BE49-F238E27FC236}">
                <a16:creationId xmlns:a16="http://schemas.microsoft.com/office/drawing/2014/main" id="{8834E6F5-AD6C-CAE4-3E08-189026DF88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2">
            <a:extLst>
              <a:ext uri="{FF2B5EF4-FFF2-40B4-BE49-F238E27FC236}">
                <a16:creationId xmlns:a16="http://schemas.microsoft.com/office/drawing/2014/main" id="{B1F48767-9297-E6EB-51D1-CD9B0790C7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FBBFA8D-7CEB-4EBC-B647-D188C63CDD0E}" type="slidenum">
              <a:rPr lang="en-AU" altLang="en-US" sz="1200" b="1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alt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1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1198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1972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7327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48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0331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897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7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01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62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3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162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224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image" Target="../media/image1.png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2">
            <a:extLst>
              <a:ext uri="{FF2B5EF4-FFF2-40B4-BE49-F238E27FC236}">
                <a16:creationId xmlns:a16="http://schemas.microsoft.com/office/drawing/2014/main" id="{F6AE001D-E918-0DD2-F6B0-2091DD35C1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7" name="Rectangle 13">
            <a:extLst>
              <a:ext uri="{FF2B5EF4-FFF2-40B4-BE49-F238E27FC236}">
                <a16:creationId xmlns:a16="http://schemas.microsoft.com/office/drawing/2014/main" id="{9DA64D32-5B52-668F-3C39-A0D8BC6DD9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4CD4218-F2A5-777F-DA7F-81A8CE796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10C0762-D2FE-A8DA-B9EA-BF1925125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pic>
        <p:nvPicPr>
          <p:cNvPr id="1030" name="Picture 11" descr="MK_logo2">
            <a:extLst>
              <a:ext uri="{FF2B5EF4-FFF2-40B4-BE49-F238E27FC236}">
                <a16:creationId xmlns:a16="http://schemas.microsoft.com/office/drawing/2014/main" id="{36B166A7-CB61-D27D-7190-C825428728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30" name="Text Box 14">
            <a:extLst>
              <a:ext uri="{FF2B5EF4-FFF2-40B4-BE49-F238E27FC236}">
                <a16:creationId xmlns:a16="http://schemas.microsoft.com/office/drawing/2014/main" id="{00C92ED6-E679-FB4E-8470-4E1863CE5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378930A-2CA0-4842-BA2A-B8AFFB7AECB4}" type="slidenum">
              <a:rPr lang="en-AU" altLang="en-US" sz="1200" b="1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1032" name="Rectangle 15">
            <a:extLst>
              <a:ext uri="{FF2B5EF4-FFF2-40B4-BE49-F238E27FC236}">
                <a16:creationId xmlns:a16="http://schemas.microsoft.com/office/drawing/2014/main" id="{4485DBC1-E855-2B13-336D-865BE939452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" name="Rectangle 16">
            <a:extLst>
              <a:ext uri="{FF2B5EF4-FFF2-40B4-BE49-F238E27FC236}">
                <a16:creationId xmlns:a16="http://schemas.microsoft.com/office/drawing/2014/main" id="{EF96F3B8-FC3B-576C-2F52-8EDD8F4505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" name="Text Box 4">
            <a:extLst>
              <a:ext uri="{FF2B5EF4-FFF2-40B4-BE49-F238E27FC236}">
                <a16:creationId xmlns:a16="http://schemas.microsoft.com/office/drawing/2014/main" id="{EFEA4B4E-834E-1B5F-406B-760E2617D6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8366919" y="410369"/>
            <a:ext cx="1187450" cy="3667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66FF"/>
                </a:solidFill>
                <a:latin typeface="Arial" panose="020B0604020202020204" pitchFamily="34" charset="0"/>
              </a:rPr>
              <a:t>Chapter 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anose="05000000000000000000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anose="05000000000000000000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anose="05000000000000000000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anose="05000000000000000000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anose="05000000000000000000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4.png" /><Relationship Id="rId4" Type="http://schemas.openxmlformats.org/officeDocument/2006/relationships/customXml" Target="../ink/ink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0.png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 /><Relationship Id="rId2" Type="http://schemas.openxmlformats.org/officeDocument/2006/relationships/notesSlide" Target="../notesSlides/notesSlide88.xml" /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 /><Relationship Id="rId2" Type="http://schemas.openxmlformats.org/officeDocument/2006/relationships/notesSlide" Target="../notesSlides/notesSlide9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1.png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 /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 /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2.png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 /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12.xml" 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 /><Relationship Id="rId2" Type="http://schemas.openxmlformats.org/officeDocument/2006/relationships/notesSlide" Target="../notesSlides/notesSlide9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3.png" 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3.xml" /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82.png" /><Relationship Id="rId5" Type="http://schemas.openxmlformats.org/officeDocument/2006/relationships/customXml" Target="../ink/ink74.xml" /><Relationship Id="rId4" Type="http://schemas.openxmlformats.org/officeDocument/2006/relationships/image" Target="../media/image85.png" 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 /><Relationship Id="rId2" Type="http://schemas.openxmlformats.org/officeDocument/2006/relationships/notesSlide" Target="../notesSlides/notesSlide99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4.png" /><Relationship Id="rId5" Type="http://schemas.openxmlformats.org/officeDocument/2006/relationships/customXml" Target="../ink/ink76.xml" /><Relationship Id="rId4" Type="http://schemas.openxmlformats.org/officeDocument/2006/relationships/image" Target="../media/image86.png" 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 /><Relationship Id="rId1" Type="http://schemas.openxmlformats.org/officeDocument/2006/relationships/slideLayout" Target="../slideLayouts/slideLayout12.xml" 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 /><Relationship Id="rId2" Type="http://schemas.openxmlformats.org/officeDocument/2006/relationships/notesSlide" Target="../notesSlides/notesSlide10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7.png" 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 /><Relationship Id="rId2" Type="http://schemas.openxmlformats.org/officeDocument/2006/relationships/notesSlide" Target="../notesSlides/notesSlide101.xml" /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 /><Relationship Id="rId1" Type="http://schemas.openxmlformats.org/officeDocument/2006/relationships/slideLayout" Target="../slideLayouts/slideLayout2.xml" 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 /><Relationship Id="rId2" Type="http://schemas.openxmlformats.org/officeDocument/2006/relationships/notesSlide" Target="../notesSlides/notesSlide10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15.png" /><Relationship Id="rId4" Type="http://schemas.openxmlformats.org/officeDocument/2006/relationships/customXml" Target="../ink/ink7.xml" 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 /><Relationship Id="rId2" Type="http://schemas.openxmlformats.org/officeDocument/2006/relationships/notesSlide" Target="../notesSlides/notesSlide104.xml" /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 /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 /><Relationship Id="rId2" Type="http://schemas.openxmlformats.org/officeDocument/2006/relationships/image" Target="../media/image83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91.png" 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 /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 /><Relationship Id="rId2" Type="http://schemas.openxmlformats.org/officeDocument/2006/relationships/image" Target="../media/image84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93.png" 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1.xml" /><Relationship Id="rId2" Type="http://schemas.openxmlformats.org/officeDocument/2006/relationships/notesSlide" Target="../notesSlides/notesSlide10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4.png" 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 /><Relationship Id="rId2" Type="http://schemas.openxmlformats.org/officeDocument/2006/relationships/notesSlide" Target="../notesSlides/notesSlide10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5.png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 /><Relationship Id="rId1" Type="http://schemas.openxmlformats.org/officeDocument/2006/relationships/slideLayout" Target="../slideLayouts/slideLayout2.xml" 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 /><Relationship Id="rId2" Type="http://schemas.openxmlformats.org/officeDocument/2006/relationships/notesSlide" Target="../notesSlides/notesSlide1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8.png" 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 /><Relationship Id="rId2" Type="http://schemas.openxmlformats.org/officeDocument/2006/relationships/notesSlide" Target="../notesSlides/notesSlide11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90.png" /><Relationship Id="rId4" Type="http://schemas.openxmlformats.org/officeDocument/2006/relationships/customXml" Target="../ink/ink8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png" 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 /><Relationship Id="rId2" Type="http://schemas.openxmlformats.org/officeDocument/2006/relationships/notesSlide" Target="../notesSlides/notesSlide112.xml" /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 /><Relationship Id="rId2" Type="http://schemas.openxmlformats.org/officeDocument/2006/relationships/notesSlide" Target="../notesSlides/notesSlide11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2.png" 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 /><Relationship Id="rId2" Type="http://schemas.openxmlformats.org/officeDocument/2006/relationships/notesSlide" Target="../notesSlides/notesSlide114.xml" /><Relationship Id="rId1" Type="http://schemas.openxmlformats.org/officeDocument/2006/relationships/slideLayout" Target="../slideLayouts/slideLayout2.xml" 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 /><Relationship Id="rId2" Type="http://schemas.openxmlformats.org/officeDocument/2006/relationships/notesSlide" Target="../notesSlides/notesSlide115.xml" /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 /><Relationship Id="rId7" Type="http://schemas.openxmlformats.org/officeDocument/2006/relationships/image" Target="../media/image96.png" /><Relationship Id="rId2" Type="http://schemas.openxmlformats.org/officeDocument/2006/relationships/notesSlide" Target="../notesSlides/notesSlide116.xml" /><Relationship Id="rId1" Type="http://schemas.openxmlformats.org/officeDocument/2006/relationships/slideLayout" Target="../slideLayouts/slideLayout2.xml" /><Relationship Id="rId6" Type="http://schemas.openxmlformats.org/officeDocument/2006/relationships/customXml" Target="../ink/ink87.xml" /><Relationship Id="rId5" Type="http://schemas.openxmlformats.org/officeDocument/2006/relationships/image" Target="../media/image99.png" /><Relationship Id="rId4" Type="http://schemas.openxmlformats.org/officeDocument/2006/relationships/customXml" Target="../ink/ink86.xml" 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 /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 /><Relationship Id="rId1" Type="http://schemas.openxmlformats.org/officeDocument/2006/relationships/slideLayout" Target="../slideLayouts/slideLayout2.xml" 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 /><Relationship Id="rId2" Type="http://schemas.openxmlformats.org/officeDocument/2006/relationships/notesSlide" Target="../notesSlides/notesSlide11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7.png" 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 /><Relationship Id="rId1" Type="http://schemas.openxmlformats.org/officeDocument/2006/relationships/slideLayout" Target="../slideLayouts/slideLayout2.xml" 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 /><Relationship Id="rId2" Type="http://schemas.openxmlformats.org/officeDocument/2006/relationships/image" Target="../media/image98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100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7.png" 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8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 /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2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6.png" /><Relationship Id="rId4" Type="http://schemas.openxmlformats.org/officeDocument/2006/relationships/customXml" Target="../ink/ink16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7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8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9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 /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1.pn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2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4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 /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37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9.png" /><Relationship Id="rId4" Type="http://schemas.openxmlformats.org/officeDocument/2006/relationships/customXml" Target="../ink/ink25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0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1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2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3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4.png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5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6.png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48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9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0.png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1.png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3.png" /><Relationship Id="rId5" Type="http://schemas.openxmlformats.org/officeDocument/2006/relationships/customXml" Target="../ink/ink38.xml" /><Relationship Id="rId4" Type="http://schemas.openxmlformats.org/officeDocument/2006/relationships/image" Target="../media/image52.png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4.png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5.png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57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8.png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9.png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0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1.png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2.png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3.pn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4.png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66.pn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7.png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 /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70.png" /><Relationship Id="rId5" Type="http://schemas.openxmlformats.org/officeDocument/2006/relationships/customXml" Target="../ink/ink52.xml" /><Relationship Id="rId4" Type="http://schemas.openxmlformats.org/officeDocument/2006/relationships/image" Target="../media/image6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6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1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 /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12.xml" /><Relationship Id="rId4" Type="http://schemas.openxmlformats.org/officeDocument/2006/relationships/image" Target="../media/image73.png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5.png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.png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 /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0.png" /><Relationship Id="rId4" Type="http://schemas.openxmlformats.org/officeDocument/2006/relationships/customXml" Target="../ink/ink56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 /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3.png" 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6.png" /><Relationship Id="rId4" Type="http://schemas.openxmlformats.org/officeDocument/2006/relationships/customXml" Target="../ink/ink58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 /><Relationship Id="rId2" Type="http://schemas.openxmlformats.org/officeDocument/2006/relationships/notesSlide" Target="../notesSlides/notesSlide7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8.png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.xml" /><Relationship Id="rId2" Type="http://schemas.openxmlformats.org/officeDocument/2006/relationships/notesSlide" Target="../notesSlides/notesSlide7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7.png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 /><Relationship Id="rId2" Type="http://schemas.openxmlformats.org/officeDocument/2006/relationships/notesSlide" Target="../notesSlides/notesSlide74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6.png" /><Relationship Id="rId4" Type="http://schemas.openxmlformats.org/officeDocument/2006/relationships/customXml" Target="../ink/ink61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 /><Relationship Id="rId2" Type="http://schemas.openxmlformats.org/officeDocument/2006/relationships/notesSlide" Target="../notesSlides/notesSlide7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5.png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notesSlide" Target="../notesSlides/notesSlide76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68.png" /><Relationship Id="rId4" Type="http://schemas.openxmlformats.org/officeDocument/2006/relationships/customXml" Target="../ink/ink6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4.xml" /><Relationship Id="rId2" Type="http://schemas.openxmlformats.org/officeDocument/2006/relationships/notesSlide" Target="../notesSlides/notesSlide7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2.png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 /><Relationship Id="rId2" Type="http://schemas.openxmlformats.org/officeDocument/2006/relationships/notesSlide" Target="../notesSlides/notesSlide8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4.png" 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 /><Relationship Id="rId2" Type="http://schemas.openxmlformats.org/officeDocument/2006/relationships/notesSlide" Target="../notesSlides/notesSlide8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5.png" 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 /><Relationship Id="rId2" Type="http://schemas.openxmlformats.org/officeDocument/2006/relationships/notesSlide" Target="../notesSlides/notesSlide8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6.png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 /><Relationship Id="rId2" Type="http://schemas.openxmlformats.org/officeDocument/2006/relationships/notesSlide" Target="../notesSlides/notesSlide8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7.png" 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 /><Relationship Id="rId2" Type="http://schemas.openxmlformats.org/officeDocument/2006/relationships/notesSlide" Target="../notesSlides/notesSlide8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8.png" 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 /><Relationship Id="rId2" Type="http://schemas.openxmlformats.org/officeDocument/2006/relationships/notesSlide" Target="../notesSlides/notesSlide8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79.png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3">
            <a:extLst>
              <a:ext uri="{FF2B5EF4-FFF2-40B4-BE49-F238E27FC236}">
                <a16:creationId xmlns:a16="http://schemas.microsoft.com/office/drawing/2014/main" id="{6EC7489A-7756-4C40-B7FC-3A649426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-74613"/>
            <a:ext cx="7458075" cy="89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defRPr sz="3200">
                <a:solidFill>
                  <a:schemeClr val="tx1"/>
                </a:solidFill>
                <a:latin typeface="Arial Black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altLang="en-US" sz="2800" dirty="0">
                <a:solidFill>
                  <a:schemeClr val="bg1"/>
                </a:solidFill>
                <a:latin typeface="+mj-lt"/>
              </a:rPr>
              <a:t>Computer Networks: A Systems Approach, 6e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latin typeface="+mj-lt"/>
              </a:rPr>
              <a:t>Larry L. Peterson and Bruce S. Davie</a:t>
            </a:r>
            <a:endParaRPr lang="en-GB" alt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122" name="Rectangle 11">
            <a:extLst>
              <a:ext uri="{FF2B5EF4-FFF2-40B4-BE49-F238E27FC236}">
                <a16:creationId xmlns:a16="http://schemas.microsoft.com/office/drawing/2014/main" id="{00AADF3C-4B15-B1C7-DC7E-3D558EEB8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254125"/>
            <a:ext cx="1982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rgbClr val="000099"/>
                </a:solidFill>
              </a:rPr>
              <a:t>Chapter 2</a:t>
            </a:r>
            <a:endParaRPr lang="en-GB" altLang="en-US">
              <a:solidFill>
                <a:srgbClr val="000099"/>
              </a:solidFill>
            </a:endParaRPr>
          </a:p>
        </p:txBody>
      </p:sp>
      <p:sp>
        <p:nvSpPr>
          <p:cNvPr id="5123" name="Rectangle 12">
            <a:extLst>
              <a:ext uri="{FF2B5EF4-FFF2-40B4-BE49-F238E27FC236}">
                <a16:creationId xmlns:a16="http://schemas.microsoft.com/office/drawing/2014/main" id="{08EB26A9-5DD5-4A02-34BC-2EF765B98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060575"/>
            <a:ext cx="58324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rgbClr val="0066FF"/>
                </a:solidFill>
              </a:rPr>
              <a:t>Getting Connected</a:t>
            </a:r>
            <a:endParaRPr lang="en-GB" altLang="en-US">
              <a:solidFill>
                <a:srgbClr val="0066FF"/>
              </a:solidFill>
            </a:endParaRPr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EFC37409-498A-A24D-9A49-CB2825116C51}"/>
              </a:ext>
            </a:extLst>
          </p:cNvPr>
          <p:cNvSpPr txBox="1">
            <a:spLocks noChangeArrowheads="1"/>
          </p:cNvSpPr>
          <p:nvPr/>
        </p:nvSpPr>
        <p:spPr>
          <a:xfrm>
            <a:off x="1044575" y="6454775"/>
            <a:ext cx="7272338" cy="35877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AU" sz="1200" b="1" dirty="0">
                <a:solidFill>
                  <a:schemeClr val="bg1"/>
                </a:solidFill>
                <a:latin typeface="+mn-lt"/>
              </a:rPr>
              <a:t>This work is licensed under a Creative Commons Attribution 4.0 License.</a:t>
            </a:r>
          </a:p>
        </p:txBody>
      </p:sp>
      <p:pic>
        <p:nvPicPr>
          <p:cNvPr id="5125" name="Picture 7">
            <a:extLst>
              <a:ext uri="{FF2B5EF4-FFF2-40B4-BE49-F238E27FC236}">
                <a16:creationId xmlns:a16="http://schemas.microsoft.com/office/drawing/2014/main" id="{F9A9D6A6-5327-3774-7446-43DD1A5C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6373813"/>
            <a:ext cx="12192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47444A-90B8-1E30-E35B-CD8631DF8C43}"/>
                  </a:ext>
                </a:extLst>
              </p14:cNvPr>
              <p14:cNvContentPartPr/>
              <p14:nvPr/>
            </p14:nvContentPartPr>
            <p14:xfrm>
              <a:off x="6973560" y="2104560"/>
              <a:ext cx="1575720" cy="76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47444A-90B8-1E30-E35B-CD8631DF8C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4200" y="2095200"/>
                <a:ext cx="1594440" cy="78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5" descr="f02-02-9780123850591 copy">
            <a:extLst>
              <a:ext uri="{FF2B5EF4-FFF2-40B4-BE49-F238E27FC236}">
                <a16:creationId xmlns:a16="http://schemas.microsoft.com/office/drawing/2014/main" id="{6E9547AF-6851-627A-6BC7-17563DC4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4675"/>
            <a:ext cx="6911975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>
            <a:extLst>
              <a:ext uri="{FF2B5EF4-FFF2-40B4-BE49-F238E27FC236}">
                <a16:creationId xmlns:a16="http://schemas.microsoft.com/office/drawing/2014/main" id="{1147EDEB-518A-9CC1-DD41-7A982CEE9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Links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3C90AA07-4A22-954C-8142-646D9F239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868863"/>
            <a:ext cx="3148012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Electromagnetic spectrum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AF84B-102D-E172-64C3-AA0410A7AF49}"/>
                  </a:ext>
                </a:extLst>
              </p14:cNvPr>
              <p14:cNvContentPartPr/>
              <p14:nvPr/>
            </p14:nvContentPartPr>
            <p14:xfrm>
              <a:off x="1471320" y="160560"/>
              <a:ext cx="8119080" cy="617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AF84B-102D-E172-64C3-AA0410A7AF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1960" y="151200"/>
                <a:ext cx="8137800" cy="619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>
            <a:extLst>
              <a:ext uri="{FF2B5EF4-FFF2-40B4-BE49-F238E27FC236}">
                <a16:creationId xmlns:a16="http://schemas.microsoft.com/office/drawing/2014/main" id="{2C5EB7AF-228D-D0F2-829A-418139B1B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94562" name="Rectangle 3">
            <a:extLst>
              <a:ext uri="{FF2B5EF4-FFF2-40B4-BE49-F238E27FC236}">
                <a16:creationId xmlns:a16="http://schemas.microsoft.com/office/drawing/2014/main" id="{2AE66B1A-36A8-AF96-F13B-ED1B4DC90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A begins transmitting a frame at time </a:t>
            </a:r>
            <a:r>
              <a:rPr lang="en-US" altLang="en-US" sz="2400" i="1"/>
              <a:t>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i="1"/>
              <a:t>d</a:t>
            </a:r>
            <a:r>
              <a:rPr lang="en-US" altLang="en-US" sz="2400"/>
              <a:t> denotes the one link latency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The first bit of A’s frame arrives at B at time </a:t>
            </a:r>
            <a:r>
              <a:rPr lang="en-US" altLang="en-US" sz="2400" i="1"/>
              <a:t>t</a:t>
            </a:r>
            <a:r>
              <a:rPr lang="en-US" altLang="en-US" sz="2400"/>
              <a:t> + </a:t>
            </a:r>
            <a:r>
              <a:rPr lang="en-US" altLang="en-US" sz="2400" i="1"/>
              <a:t>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Suppose an instant before host A’s frame arrives, host B begins to transmit its own frame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B’s frame will immediately collide with A’s frame and this collision will be detected by host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Host B will send the 32-bit jamming sequence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Host A will not know that the collision occurred until B’s frame reaches it, which will happen at </a:t>
            </a:r>
            <a:r>
              <a:rPr lang="en-US" altLang="en-US" sz="2400" i="1"/>
              <a:t>t</a:t>
            </a:r>
            <a:r>
              <a:rPr lang="en-US" altLang="en-US" sz="2400"/>
              <a:t> + 2 * </a:t>
            </a:r>
            <a:r>
              <a:rPr lang="en-US" altLang="en-US" sz="2400" i="1"/>
              <a:t>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Host A must continue to transmit until this time in order to detect the collision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Host A must transmit for </a:t>
            </a:r>
            <a:r>
              <a:rPr lang="en-US" altLang="en-US" sz="2000" i="1"/>
              <a:t>2</a:t>
            </a:r>
            <a:r>
              <a:rPr lang="en-US" altLang="en-US" sz="2000"/>
              <a:t> * </a:t>
            </a:r>
            <a:r>
              <a:rPr lang="en-US" altLang="en-US" sz="2000" i="1"/>
              <a:t>d</a:t>
            </a:r>
            <a:r>
              <a:rPr lang="en-US" altLang="en-US" sz="2000"/>
              <a:t> to be sure that it detects all possible collisions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>
            <a:extLst>
              <a:ext uri="{FF2B5EF4-FFF2-40B4-BE49-F238E27FC236}">
                <a16:creationId xmlns:a16="http://schemas.microsoft.com/office/drawing/2014/main" id="{46400395-06A4-6706-114F-3802D74CB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F27AF8C2-6528-B047-ADF2-C4AD11DB9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229225"/>
            <a:ext cx="8601075" cy="1033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Worst-case scenario: (a) A sends a frame at time </a:t>
            </a:r>
            <a:r>
              <a:rPr lang="en-US" sz="1800" i="1" dirty="0">
                <a:solidFill>
                  <a:srgbClr val="000099"/>
                </a:solidFill>
                <a:latin typeface="+mj-lt"/>
              </a:rPr>
              <a:t>t; (b) A’s frame arrives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at B at time </a:t>
            </a:r>
            <a:r>
              <a:rPr lang="en-US" sz="1800" i="1" dirty="0">
                <a:solidFill>
                  <a:srgbClr val="000099"/>
                </a:solidFill>
                <a:latin typeface="+mj-lt"/>
              </a:rPr>
              <a:t>t + d; (c) B begins transmitting at time t + d and collides with A’s frame;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(d) B’s runt (32-bit) frame arrives at A at time </a:t>
            </a:r>
            <a:r>
              <a:rPr lang="en-US" sz="1800" i="1" dirty="0">
                <a:solidFill>
                  <a:srgbClr val="000099"/>
                </a:solidFill>
                <a:latin typeface="+mj-lt"/>
              </a:rPr>
              <a:t>t + 2d.</a:t>
            </a:r>
            <a:endParaRPr lang="en-GB" sz="1800" dirty="0">
              <a:solidFill>
                <a:srgbClr val="000099"/>
              </a:solidFill>
              <a:latin typeface="+mj-lt"/>
            </a:endParaRPr>
          </a:p>
        </p:txBody>
      </p:sp>
      <p:pic>
        <p:nvPicPr>
          <p:cNvPr id="196611" name="Picture 5" descr="f02-26-9780123850591 copy">
            <a:extLst>
              <a:ext uri="{FF2B5EF4-FFF2-40B4-BE49-F238E27FC236}">
                <a16:creationId xmlns:a16="http://schemas.microsoft.com/office/drawing/2014/main" id="{4577D3C9-9DBE-469C-31CE-45A6A97CF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836613"/>
            <a:ext cx="2952750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Footer Placeholder 3">
            <a:extLst>
              <a:ext uri="{FF2B5EF4-FFF2-40B4-BE49-F238E27FC236}">
                <a16:creationId xmlns:a16="http://schemas.microsoft.com/office/drawing/2014/main" id="{BD35DEC2-6CFD-209B-B434-6DFF7240AD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198658" name="Rectangle 2">
            <a:extLst>
              <a:ext uri="{FF2B5EF4-FFF2-40B4-BE49-F238E27FC236}">
                <a16:creationId xmlns:a16="http://schemas.microsoft.com/office/drawing/2014/main" id="{33D90E2A-DA59-939D-71D2-69C6B0EC3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62C102ED-FCB1-300A-910F-13B7BC99E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Consider that a maximally configured Ethernet is 2500 m long, and there may be up to four repeaters between any two hosts, the round trip delay has been determined to be 51.2 </a:t>
            </a:r>
            <a:r>
              <a:rPr lang="en-US" altLang="en-US" sz="2800">
                <a:sym typeface="Symbol" panose="05050102010706020507" pitchFamily="18" charset="2"/>
              </a:rPr>
              <a:t></a:t>
            </a:r>
            <a:r>
              <a:rPr lang="en-US" altLang="en-US" sz="2800"/>
              <a:t>s</a:t>
            </a:r>
          </a:p>
          <a:p>
            <a:pPr lvl="1" eaLnBrk="1" hangingPunct="1"/>
            <a:r>
              <a:rPr lang="en-US" altLang="en-US" sz="2400"/>
              <a:t>Which on 10 Mbps Ethernet corresponds to 512 bits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 sz="2800"/>
              <a:t>The other way to look at this situation,</a:t>
            </a:r>
          </a:p>
          <a:p>
            <a:pPr lvl="1" eaLnBrk="1" hangingPunct="1"/>
            <a:r>
              <a:rPr lang="en-US" altLang="en-US" sz="2400"/>
              <a:t>We need to limit the Ethernet’s maximum latency to a fairly small value (51.2 </a:t>
            </a:r>
            <a:r>
              <a:rPr lang="en-US" altLang="en-US" sz="2400">
                <a:sym typeface="Symbol" panose="05050102010706020507" pitchFamily="18" charset="2"/>
              </a:rPr>
              <a:t></a:t>
            </a:r>
            <a:r>
              <a:rPr lang="en-US" altLang="en-US" sz="2400"/>
              <a:t>s) for the access algorithm to work</a:t>
            </a:r>
          </a:p>
          <a:p>
            <a:pPr lvl="2" eaLnBrk="1" hangingPunct="1"/>
            <a:r>
              <a:rPr lang="en-US" altLang="en-US" sz="2000"/>
              <a:t>Hence the maximum length for the Ethernet is on the order of 2500 m.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>
            <a:extLst>
              <a:ext uri="{FF2B5EF4-FFF2-40B4-BE49-F238E27FC236}">
                <a16:creationId xmlns:a16="http://schemas.microsoft.com/office/drawing/2014/main" id="{D5C5AAB4-A8A6-EAAB-E6A3-9C811438E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200706" name="Rectangle 3">
            <a:extLst>
              <a:ext uri="{FF2B5EF4-FFF2-40B4-BE49-F238E27FC236}">
                <a16:creationId xmlns:a16="http://schemas.microsoft.com/office/drawing/2014/main" id="{D32E1AF9-4C2E-7902-F7EE-7482F34C9C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Once an adaptor has detected a collision, and stopped its transmission, it waits a certain amount of time and tries again.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Each time the adaptor tries to transmit but fails, it doubles the amount of time it waits before trying again.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This strategy of doubling the delay interval between each retransmission attempt is known as </a:t>
            </a:r>
            <a:r>
              <a:rPr lang="en-US" altLang="en-US" sz="2400" i="1">
                <a:solidFill>
                  <a:srgbClr val="000099"/>
                </a:solidFill>
              </a:rPr>
              <a:t>Exponential</a:t>
            </a:r>
            <a:r>
              <a:rPr lang="en-US" altLang="en-US" sz="2400">
                <a:solidFill>
                  <a:srgbClr val="000099"/>
                </a:solidFill>
              </a:rPr>
              <a:t> </a:t>
            </a:r>
            <a:r>
              <a:rPr lang="en-US" altLang="en-US" sz="2400" i="1">
                <a:solidFill>
                  <a:srgbClr val="000099"/>
                </a:solidFill>
              </a:rPr>
              <a:t>Backoff</a:t>
            </a:r>
            <a:r>
              <a:rPr lang="en-US" altLang="en-US" sz="2400"/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D28454-51F5-A5FE-08A9-AD1AF992090A}"/>
                  </a:ext>
                </a:extLst>
              </p14:cNvPr>
              <p14:cNvContentPartPr/>
              <p14:nvPr/>
            </p14:nvContentPartPr>
            <p14:xfrm>
              <a:off x="1573560" y="1800720"/>
              <a:ext cx="7281000" cy="5002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D28454-51F5-A5FE-08A9-AD1AF99209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4200" y="1791360"/>
                <a:ext cx="7299720" cy="502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>
            <a:extLst>
              <a:ext uri="{FF2B5EF4-FFF2-40B4-BE49-F238E27FC236}">
                <a16:creationId xmlns:a16="http://schemas.microsoft.com/office/drawing/2014/main" id="{95201203-6702-0FBA-E012-E4B0D369F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202754" name="Rectangle 3">
            <a:extLst>
              <a:ext uri="{FF2B5EF4-FFF2-40B4-BE49-F238E27FC236}">
                <a16:creationId xmlns:a16="http://schemas.microsoft.com/office/drawing/2014/main" id="{F2F167D2-069B-3613-1479-F39E9E0403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adaptor first delays either 0 or 51.2 </a:t>
            </a:r>
            <a:r>
              <a:rPr lang="en-US" altLang="en-US" sz="2400">
                <a:sym typeface="Symbol" panose="05050102010706020507" pitchFamily="18" charset="2"/>
              </a:rPr>
              <a:t></a:t>
            </a:r>
            <a:r>
              <a:rPr lang="en-US" altLang="en-US" sz="2400"/>
              <a:t>s, selected at random.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If this effort fails, it then waits 0, 51.2, 102.4, 153.6 </a:t>
            </a:r>
            <a:r>
              <a:rPr lang="en-US" altLang="en-US" sz="2400">
                <a:sym typeface="Symbol" panose="05050102010706020507" pitchFamily="18" charset="2"/>
              </a:rPr>
              <a:t></a:t>
            </a:r>
            <a:r>
              <a:rPr lang="en-US" altLang="en-US" sz="2400"/>
              <a:t>s (selected randomly) before trying again;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This is </a:t>
            </a:r>
            <a:r>
              <a:rPr lang="en-US" altLang="en-US" sz="2000" i="1"/>
              <a:t>k</a:t>
            </a:r>
            <a:r>
              <a:rPr lang="en-US" altLang="en-US" sz="2000"/>
              <a:t> * 51.2 for </a:t>
            </a:r>
            <a:r>
              <a:rPr lang="en-US" altLang="en-US" sz="2000" i="1"/>
              <a:t>k</a:t>
            </a:r>
            <a:r>
              <a:rPr lang="en-US" altLang="en-US" sz="2000"/>
              <a:t> = 0, 1, 2, 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After the third collision, it waits </a:t>
            </a:r>
            <a:r>
              <a:rPr lang="en-US" altLang="en-US" sz="2400" i="1"/>
              <a:t>k</a:t>
            </a:r>
            <a:r>
              <a:rPr lang="en-US" altLang="en-US" sz="2400"/>
              <a:t> * 51.2 for </a:t>
            </a:r>
            <a:r>
              <a:rPr lang="en-US" altLang="en-US" sz="2400" i="1"/>
              <a:t>k</a:t>
            </a:r>
            <a:r>
              <a:rPr lang="en-US" altLang="en-US" sz="2400"/>
              <a:t> = 0…2</a:t>
            </a:r>
            <a:r>
              <a:rPr lang="en-US" altLang="en-US" sz="2400" baseline="30000"/>
              <a:t>3</a:t>
            </a:r>
            <a:r>
              <a:rPr lang="en-US" altLang="en-US" sz="2400"/>
              <a:t> – 1 (again selected at random).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In general, the algorithm randomly selects a </a:t>
            </a:r>
            <a:r>
              <a:rPr lang="en-US" altLang="en-US" sz="2400" i="1"/>
              <a:t>k</a:t>
            </a:r>
            <a:r>
              <a:rPr lang="en-US" altLang="en-US" sz="2400"/>
              <a:t> between 0 and 2</a:t>
            </a:r>
            <a:r>
              <a:rPr lang="en-US" altLang="en-US" sz="2400" baseline="30000"/>
              <a:t>n</a:t>
            </a:r>
            <a:r>
              <a:rPr lang="en-US" altLang="en-US" sz="2400"/>
              <a:t> – 1 and waits for </a:t>
            </a:r>
            <a:r>
              <a:rPr lang="en-US" altLang="en-US" sz="2400" i="1"/>
              <a:t>k</a:t>
            </a:r>
            <a:r>
              <a:rPr lang="en-US" altLang="en-US" sz="2400"/>
              <a:t> * 51.2 </a:t>
            </a:r>
            <a:r>
              <a:rPr lang="en-US" altLang="en-US" sz="2400">
                <a:sym typeface="Symbol" panose="05050102010706020507" pitchFamily="18" charset="2"/>
              </a:rPr>
              <a:t></a:t>
            </a:r>
            <a:r>
              <a:rPr lang="en-US" altLang="en-US" sz="2400"/>
              <a:t>s, where </a:t>
            </a:r>
            <a:r>
              <a:rPr lang="en-US" altLang="en-US" sz="2400" i="1"/>
              <a:t>n</a:t>
            </a:r>
            <a:r>
              <a:rPr lang="en-US" altLang="en-US" sz="2400"/>
              <a:t> is the number of collisions experienced so far.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Footer Placeholder 3">
            <a:extLst>
              <a:ext uri="{FF2B5EF4-FFF2-40B4-BE49-F238E27FC236}">
                <a16:creationId xmlns:a16="http://schemas.microsoft.com/office/drawing/2014/main" id="{B46B21F3-DCE5-B6F8-199A-07E5AA4046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04802" name="Rectangle 2">
            <a:extLst>
              <a:ext uri="{FF2B5EF4-FFF2-40B4-BE49-F238E27FC236}">
                <a16:creationId xmlns:a16="http://schemas.microsoft.com/office/drawing/2014/main" id="{2064C57E-F75E-4703-0FB3-6A8D52FAE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Experience with Ethernet</a:t>
            </a:r>
            <a:endParaRPr lang="en-AU" altLang="en-US"/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66B18ACD-C0B1-983A-B1C3-EC96F6C12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Ethernets work best under lightly loaded conditions.</a:t>
            </a:r>
          </a:p>
          <a:p>
            <a:pPr lvl="1" eaLnBrk="1" hangingPunct="1"/>
            <a:r>
              <a:rPr lang="en-US" altLang="en-US" sz="2000"/>
              <a:t>Under heavy loads, too much of the network’s capacity is wasted by collisions.</a:t>
            </a:r>
          </a:p>
          <a:p>
            <a:pPr eaLnBrk="1" hangingPunct="1"/>
            <a:r>
              <a:rPr lang="en-US" altLang="en-US" sz="2400"/>
              <a:t>Most Ethernets are used in a conservative way.</a:t>
            </a:r>
          </a:p>
          <a:p>
            <a:pPr lvl="1" eaLnBrk="1" hangingPunct="1"/>
            <a:r>
              <a:rPr lang="en-US" altLang="en-US" sz="2000"/>
              <a:t>Have fewer than 200 hosts connected to them which is far fewer than the maximum of 1024.</a:t>
            </a:r>
          </a:p>
          <a:p>
            <a:pPr eaLnBrk="1" hangingPunct="1"/>
            <a:r>
              <a:rPr lang="en-US" altLang="en-US" sz="2400"/>
              <a:t>Most Ethernets are far shorter than 2500m with a round-trip delay of closer to 5 </a:t>
            </a:r>
            <a:r>
              <a:rPr lang="en-US" altLang="en-US" sz="2400">
                <a:sym typeface="Symbol" panose="05050102010706020507" pitchFamily="18" charset="2"/>
              </a:rPr>
              <a:t>s than 51.2 s.</a:t>
            </a:r>
            <a:endParaRPr lang="en-US" altLang="en-US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400">
                <a:sym typeface="Symbol" panose="05050102010706020507" pitchFamily="18" charset="2"/>
              </a:rPr>
              <a:t>Ethernets are easy to administer and maintain.</a:t>
            </a:r>
          </a:p>
          <a:p>
            <a:pPr lvl="1" eaLnBrk="1" hangingPunct="1"/>
            <a:r>
              <a:rPr lang="en-US" altLang="en-US" sz="2000">
                <a:sym typeface="Symbol" panose="05050102010706020507" pitchFamily="18" charset="2"/>
              </a:rPr>
              <a:t>There are no switches that can fail and no routing and configuration tables that have to be kept up-to-date.</a:t>
            </a:r>
          </a:p>
          <a:p>
            <a:pPr lvl="1" eaLnBrk="1" hangingPunct="1"/>
            <a:r>
              <a:rPr lang="en-US" altLang="en-US" sz="2000">
                <a:sym typeface="Symbol" panose="05050102010706020507" pitchFamily="18" charset="2"/>
              </a:rPr>
              <a:t>It is easy to add a new host to the network.</a:t>
            </a:r>
          </a:p>
          <a:p>
            <a:pPr lvl="1" eaLnBrk="1" hangingPunct="1"/>
            <a:r>
              <a:rPr lang="en-US" altLang="en-US" sz="2000">
                <a:sym typeface="Symbol" panose="05050102010706020507" pitchFamily="18" charset="2"/>
              </a:rPr>
              <a:t>It is inexpensive.</a:t>
            </a:r>
          </a:p>
          <a:p>
            <a:pPr lvl="2" eaLnBrk="1" hangingPunct="1"/>
            <a:r>
              <a:rPr lang="en-US" altLang="en-US" sz="1600">
                <a:sym typeface="Symbol" panose="05050102010706020507" pitchFamily="18" charset="2"/>
              </a:rPr>
              <a:t>Cable is cheap, and only other cost is the network adaptor on each host.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>
            <a:extLst>
              <a:ext uri="{FF2B5EF4-FFF2-40B4-BE49-F238E27FC236}">
                <a16:creationId xmlns:a16="http://schemas.microsoft.com/office/drawing/2014/main" id="{6EA0430B-5AC0-90A0-F5AD-483064648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06850" name="Rectangle 3">
            <a:extLst>
              <a:ext uri="{FF2B5EF4-FFF2-40B4-BE49-F238E27FC236}">
                <a16:creationId xmlns:a16="http://schemas.microsoft.com/office/drawing/2014/main" id="{16CAB637-8877-D348-6EE2-6D213A7B6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Wireless links transmit electromagnetic signals</a:t>
            </a:r>
          </a:p>
          <a:p>
            <a:pPr lvl="1" eaLnBrk="1" hangingPunct="1"/>
            <a:r>
              <a:rPr lang="en-US" altLang="en-US" sz="2000"/>
              <a:t>Radio, microwave, infrared</a:t>
            </a:r>
          </a:p>
          <a:p>
            <a:pPr eaLnBrk="1" hangingPunct="1"/>
            <a:r>
              <a:rPr lang="en-US" altLang="en-US" sz="2400"/>
              <a:t>Wireless links all share the same “wire” (so to speak)</a:t>
            </a:r>
          </a:p>
          <a:p>
            <a:pPr lvl="1" eaLnBrk="1" hangingPunct="1"/>
            <a:r>
              <a:rPr lang="en-US" altLang="en-US" sz="2000"/>
              <a:t>The challenge is to share it efficiently without unduly interfering with each other</a:t>
            </a:r>
          </a:p>
          <a:p>
            <a:pPr lvl="1" eaLnBrk="1" hangingPunct="1"/>
            <a:r>
              <a:rPr lang="en-US" altLang="en-US" sz="2000"/>
              <a:t>Most of this sharing is accomplished by dividing the “wire” along the dimensions of frequency and space</a:t>
            </a:r>
          </a:p>
          <a:p>
            <a:pPr eaLnBrk="1" hangingPunct="1"/>
            <a:r>
              <a:rPr lang="en-US" altLang="en-US" sz="2400"/>
              <a:t>Exclusive use of a particular frequency in a particular geographic area may be allocated to an individual entity such as a corporation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>
            <a:extLst>
              <a:ext uri="{FF2B5EF4-FFF2-40B4-BE49-F238E27FC236}">
                <a16:creationId xmlns:a16="http://schemas.microsoft.com/office/drawing/2014/main" id="{2CA4EAFE-CA21-D0BF-26BA-EE7D61197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08898" name="Rectangle 3">
            <a:extLst>
              <a:ext uri="{FF2B5EF4-FFF2-40B4-BE49-F238E27FC236}">
                <a16:creationId xmlns:a16="http://schemas.microsoft.com/office/drawing/2014/main" id="{78ECACB5-3FE2-2A45-B4B1-5F011B61A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These allocations are determined by government agencies such as FCC (Federal Communications Commission) in USA</a:t>
            </a:r>
          </a:p>
          <a:p>
            <a:pPr eaLnBrk="1" hangingPunct="1"/>
            <a:r>
              <a:rPr lang="en-US" altLang="en-US" sz="2400"/>
              <a:t>Specific bands (frequency) ranges are allocated to certain uses.</a:t>
            </a:r>
          </a:p>
          <a:p>
            <a:pPr lvl="1" eaLnBrk="1" hangingPunct="1"/>
            <a:r>
              <a:rPr lang="en-US" altLang="en-US" sz="2000"/>
              <a:t>Some bands are reserved for government use</a:t>
            </a:r>
          </a:p>
          <a:p>
            <a:pPr lvl="1" eaLnBrk="1" hangingPunct="1"/>
            <a:r>
              <a:rPr lang="en-US" altLang="en-US" sz="2000"/>
              <a:t>Other bands are reserved for uses such as AM radio, FM radio, televisions, satellite communications, and cell phones</a:t>
            </a:r>
          </a:p>
          <a:p>
            <a:pPr lvl="1" eaLnBrk="1" hangingPunct="1"/>
            <a:r>
              <a:rPr lang="en-US" altLang="en-US" sz="2000"/>
              <a:t>Specific frequencies within these bands are then allocated to individual organizations for use within certain geographical areas.</a:t>
            </a:r>
          </a:p>
          <a:p>
            <a:pPr lvl="1" eaLnBrk="1" hangingPunct="1"/>
            <a:r>
              <a:rPr lang="en-US" altLang="en-US" sz="2000"/>
              <a:t>Finally, there are several frequency bands set aside for “license exempt” usage</a:t>
            </a:r>
          </a:p>
          <a:p>
            <a:pPr lvl="2" eaLnBrk="1" hangingPunct="1"/>
            <a:r>
              <a:rPr lang="en-US" altLang="en-US" sz="1600"/>
              <a:t>Bands in which a license is not needed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>
            <a:extLst>
              <a:ext uri="{FF2B5EF4-FFF2-40B4-BE49-F238E27FC236}">
                <a16:creationId xmlns:a16="http://schemas.microsoft.com/office/drawing/2014/main" id="{19B1723B-6765-6539-0CB8-0D4EE83E0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10946" name="Rectangle 3">
            <a:extLst>
              <a:ext uri="{FF2B5EF4-FFF2-40B4-BE49-F238E27FC236}">
                <a16:creationId xmlns:a16="http://schemas.microsoft.com/office/drawing/2014/main" id="{311FC382-0AEA-F6C4-C7E8-5E82F2B069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Devices that use license-exempt frequencies are still subject to certain restrictions</a:t>
            </a:r>
          </a:p>
          <a:p>
            <a:pPr lvl="1" eaLnBrk="1" hangingPunct="1"/>
            <a:r>
              <a:rPr lang="en-US" altLang="en-US" sz="2000"/>
              <a:t>The first is a limit on transmission power</a:t>
            </a:r>
          </a:p>
          <a:p>
            <a:pPr lvl="1" eaLnBrk="1" hangingPunct="1"/>
            <a:r>
              <a:rPr lang="en-US" altLang="en-US" sz="2000"/>
              <a:t>This limits the range of signal, making it less likely to interfere with another signal</a:t>
            </a:r>
          </a:p>
          <a:p>
            <a:pPr lvl="2" eaLnBrk="1" hangingPunct="1"/>
            <a:r>
              <a:rPr lang="en-US" altLang="en-US" sz="1600"/>
              <a:t>For example, a cordless phone might have a range of about 100 feet.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>
            <a:extLst>
              <a:ext uri="{FF2B5EF4-FFF2-40B4-BE49-F238E27FC236}">
                <a16:creationId xmlns:a16="http://schemas.microsoft.com/office/drawing/2014/main" id="{4E89461E-966F-3F55-99A6-770F99993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12994" name="Rectangle 3">
            <a:extLst>
              <a:ext uri="{FF2B5EF4-FFF2-40B4-BE49-F238E27FC236}">
                <a16:creationId xmlns:a16="http://schemas.microsoft.com/office/drawing/2014/main" id="{8A0AD4F0-544B-C68D-6D5F-A562F9DBA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second restriction requires the use of  </a:t>
            </a:r>
            <a:r>
              <a:rPr lang="en-US" altLang="en-US" sz="2400" b="1"/>
              <a:t>Spread Spectrum</a:t>
            </a:r>
            <a:r>
              <a:rPr lang="en-US" altLang="en-US" sz="2400"/>
              <a:t> technique</a:t>
            </a:r>
          </a:p>
          <a:p>
            <a:pPr lvl="1" eaLnBrk="1" hangingPunct="1"/>
            <a:r>
              <a:rPr lang="en-US" altLang="en-US" sz="2000"/>
              <a:t>Idea is to spread the signal over a wider frequency band</a:t>
            </a:r>
          </a:p>
          <a:p>
            <a:pPr lvl="2" eaLnBrk="1" hangingPunct="1"/>
            <a:r>
              <a:rPr lang="en-US" altLang="en-US" sz="1600"/>
              <a:t>So as to minimize the impact of interference from other devices</a:t>
            </a:r>
          </a:p>
          <a:p>
            <a:pPr lvl="2" eaLnBrk="1" hangingPunct="1"/>
            <a:r>
              <a:rPr lang="en-US" altLang="en-US" sz="1600"/>
              <a:t>Originally designed for military use</a:t>
            </a:r>
          </a:p>
          <a:p>
            <a:pPr lvl="1" eaLnBrk="1" hangingPunct="1"/>
            <a:r>
              <a:rPr lang="en-US" altLang="en-US" sz="2000" b="1" i="1"/>
              <a:t>Frequency hopping</a:t>
            </a:r>
          </a:p>
          <a:p>
            <a:pPr lvl="2" eaLnBrk="1" hangingPunct="1"/>
            <a:r>
              <a:rPr lang="en-US" altLang="en-US" sz="1600"/>
              <a:t>Transmitting signal over a random sequence of frequencies</a:t>
            </a:r>
          </a:p>
          <a:p>
            <a:pPr lvl="3" eaLnBrk="1" hangingPunct="1">
              <a:buFontTx/>
              <a:buChar char="-"/>
            </a:pPr>
            <a:r>
              <a:rPr lang="en-US" altLang="en-US" sz="1400"/>
              <a:t>First transmitting at one frequency, then a second, then a third…</a:t>
            </a:r>
          </a:p>
          <a:p>
            <a:pPr lvl="3" eaLnBrk="1" hangingPunct="1">
              <a:buFontTx/>
              <a:buChar char="-"/>
            </a:pPr>
            <a:r>
              <a:rPr lang="en-US" altLang="en-US" sz="1400"/>
              <a:t>The sequence of frequencies is not truly random, instead computed algorithmically by a pseudorandom number generator</a:t>
            </a:r>
          </a:p>
          <a:p>
            <a:pPr lvl="3" eaLnBrk="1" hangingPunct="1">
              <a:buFontTx/>
              <a:buChar char="-"/>
            </a:pPr>
            <a:r>
              <a:rPr lang="en-US" altLang="en-US" sz="1400"/>
              <a:t>The receiver uses the same algorithm as the sender, initializes it with the same seed, and is</a:t>
            </a:r>
          </a:p>
          <a:p>
            <a:pPr lvl="4" eaLnBrk="1" hangingPunct="1">
              <a:buFontTx/>
              <a:buChar char="-"/>
            </a:pPr>
            <a:r>
              <a:rPr lang="en-US" altLang="en-US" sz="1200"/>
              <a:t>Able to hop frequencies in sync with the transmitter to correctly receive the frame 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7">
            <a:extLst>
              <a:ext uri="{FF2B5EF4-FFF2-40B4-BE49-F238E27FC236}">
                <a16:creationId xmlns:a16="http://schemas.microsoft.com/office/drawing/2014/main" id="{75922D69-CD85-A062-13DA-0D2BD614F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341438"/>
            <a:ext cx="6199188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>
            <a:extLst>
              <a:ext uri="{FF2B5EF4-FFF2-40B4-BE49-F238E27FC236}">
                <a16:creationId xmlns:a16="http://schemas.microsoft.com/office/drawing/2014/main" id="{C7D8ED85-2C32-F77F-489C-A6F7536E2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Links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3B562450-0B86-A34E-9BD8-1828A3FF6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724400"/>
            <a:ext cx="5854700" cy="401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Common services available to connect your home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9F801A-E4DE-B380-D8E5-7C61479394B3}"/>
                  </a:ext>
                </a:extLst>
              </p14:cNvPr>
              <p14:cNvContentPartPr/>
              <p14:nvPr/>
            </p14:nvContentPartPr>
            <p14:xfrm>
              <a:off x="426600" y="2031480"/>
              <a:ext cx="6549120" cy="274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9F801A-E4DE-B380-D8E5-7C61479394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40" y="2022120"/>
                <a:ext cx="6567840" cy="276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>
            <a:extLst>
              <a:ext uri="{FF2B5EF4-FFF2-40B4-BE49-F238E27FC236}">
                <a16:creationId xmlns:a16="http://schemas.microsoft.com/office/drawing/2014/main" id="{9AF51FED-7B55-651C-2B5F-84797A8044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15042" name="Rectangle 3">
            <a:extLst>
              <a:ext uri="{FF2B5EF4-FFF2-40B4-BE49-F238E27FC236}">
                <a16:creationId xmlns:a16="http://schemas.microsoft.com/office/drawing/2014/main" id="{1ECCFE9E-7898-B306-B734-C49751127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 second spread spectrum technique called</a:t>
            </a:r>
            <a:r>
              <a:rPr lang="en-US" altLang="en-US" sz="2400" b="1" i="1"/>
              <a:t> Direct</a:t>
            </a:r>
            <a:r>
              <a:rPr lang="en-US" altLang="en-US" sz="2400" b="1"/>
              <a:t> </a:t>
            </a:r>
            <a:r>
              <a:rPr lang="en-US" altLang="en-US" sz="2400" b="1" i="1"/>
              <a:t>sequence</a:t>
            </a:r>
          </a:p>
          <a:p>
            <a:pPr lvl="1" eaLnBrk="1" hangingPunct="1"/>
            <a:r>
              <a:rPr lang="en-US" altLang="en-US" sz="2000"/>
              <a:t>Represents each bit in the frame by multiple bits in the transmitted signal.</a:t>
            </a:r>
          </a:p>
          <a:p>
            <a:pPr lvl="1" eaLnBrk="1" hangingPunct="1"/>
            <a:r>
              <a:rPr lang="en-US" altLang="en-US" sz="2000"/>
              <a:t>For each bit the sender wants to transmit</a:t>
            </a:r>
          </a:p>
          <a:p>
            <a:pPr lvl="2" eaLnBrk="1" hangingPunct="1"/>
            <a:r>
              <a:rPr lang="en-US" altLang="en-US" sz="1800"/>
              <a:t>It actually sends the exclusive OR of that bit and </a:t>
            </a:r>
            <a:r>
              <a:rPr lang="en-US" altLang="en-US" sz="1800" i="1"/>
              <a:t>n</a:t>
            </a:r>
            <a:r>
              <a:rPr lang="en-US" altLang="en-US" sz="1800"/>
              <a:t> random bits</a:t>
            </a:r>
          </a:p>
          <a:p>
            <a:pPr lvl="1" eaLnBrk="1" hangingPunct="1"/>
            <a:r>
              <a:rPr lang="en-US" altLang="en-US" sz="2000"/>
              <a:t>The sequence of random bits is generated by a pseudorandom number generator known to both the sender and the receiver.</a:t>
            </a:r>
          </a:p>
          <a:p>
            <a:pPr lvl="1" eaLnBrk="1" hangingPunct="1"/>
            <a:r>
              <a:rPr lang="en-US" altLang="en-US" sz="2000"/>
              <a:t>The transmitted values, known as an </a:t>
            </a:r>
            <a:r>
              <a:rPr lang="en-US" altLang="en-US" sz="2000" b="1" i="1"/>
              <a:t>n</a:t>
            </a:r>
            <a:r>
              <a:rPr lang="en-US" altLang="en-US" sz="2000" b="1"/>
              <a:t>-bit chipping code</a:t>
            </a:r>
            <a:r>
              <a:rPr lang="en-US" altLang="en-US" sz="2000"/>
              <a:t>, spread the signal across a frequency band that is </a:t>
            </a:r>
            <a:r>
              <a:rPr lang="en-US" altLang="en-US" sz="2000" i="1"/>
              <a:t>n</a:t>
            </a:r>
            <a:r>
              <a:rPr lang="en-US" altLang="en-US" sz="2000"/>
              <a:t> times wider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>
            <a:extLst>
              <a:ext uri="{FF2B5EF4-FFF2-40B4-BE49-F238E27FC236}">
                <a16:creationId xmlns:a16="http://schemas.microsoft.com/office/drawing/2014/main" id="{43753186-05EF-22F6-05CF-9984F7654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99125DFF-709F-2749-BB8E-ADF81CFA0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013325"/>
            <a:ext cx="39624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Example 4-bit chipping sequence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p:pic>
        <p:nvPicPr>
          <p:cNvPr id="217091" name="Picture 5" descr="f02-27-9780123850591 copy">
            <a:extLst>
              <a:ext uri="{FF2B5EF4-FFF2-40B4-BE49-F238E27FC236}">
                <a16:creationId xmlns:a16="http://schemas.microsoft.com/office/drawing/2014/main" id="{9168695E-0479-CEA2-22A7-8625509F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505075"/>
            <a:ext cx="73437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2">
            <a:extLst>
              <a:ext uri="{FF2B5EF4-FFF2-40B4-BE49-F238E27FC236}">
                <a16:creationId xmlns:a16="http://schemas.microsoft.com/office/drawing/2014/main" id="{119555EF-FA13-AA23-5539-4CF81F23A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18114" name="Rectangle 3">
            <a:extLst>
              <a:ext uri="{FF2B5EF4-FFF2-40B4-BE49-F238E27FC236}">
                <a16:creationId xmlns:a16="http://schemas.microsoft.com/office/drawing/2014/main" id="{DDA4FCE3-D7A5-EF9B-1049-904E1AF17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Wireless technologies differ in a variety of dimensions</a:t>
            </a:r>
          </a:p>
          <a:p>
            <a:pPr lvl="1" eaLnBrk="1" hangingPunct="1"/>
            <a:r>
              <a:rPr lang="en-US" altLang="en-US" sz="2000"/>
              <a:t>How much bandwidth they provide</a:t>
            </a:r>
          </a:p>
          <a:p>
            <a:pPr lvl="1" eaLnBrk="1" hangingPunct="1"/>
            <a:r>
              <a:rPr lang="en-US" altLang="en-US" sz="2000"/>
              <a:t>How far apart the communication nodes can be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 sz="2400"/>
              <a:t>Four prominent wireless technologies</a:t>
            </a:r>
          </a:p>
          <a:p>
            <a:pPr lvl="1" eaLnBrk="1" hangingPunct="1"/>
            <a:r>
              <a:rPr lang="en-US" altLang="en-US" sz="2000"/>
              <a:t>Bluetooth</a:t>
            </a:r>
          </a:p>
          <a:p>
            <a:pPr lvl="1" eaLnBrk="1" hangingPunct="1"/>
            <a:r>
              <a:rPr lang="en-US" altLang="en-US" sz="2000"/>
              <a:t>Wi-Fi (more formally known as 802.11)</a:t>
            </a:r>
          </a:p>
          <a:p>
            <a:pPr lvl="1" eaLnBrk="1" hangingPunct="1"/>
            <a:r>
              <a:rPr lang="en-US" altLang="en-US" sz="2000"/>
              <a:t>WiMAX (802.16)</a:t>
            </a:r>
          </a:p>
          <a:p>
            <a:pPr lvl="1" eaLnBrk="1" hangingPunct="1"/>
            <a:r>
              <a:rPr lang="en-US" altLang="en-US" sz="2000"/>
              <a:t>3G cellular wireless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3E6B9E-6F95-25C8-F212-129FC351BAE0}"/>
                  </a:ext>
                </a:extLst>
              </p14:cNvPr>
              <p14:cNvContentPartPr/>
              <p14:nvPr/>
            </p14:nvContentPartPr>
            <p14:xfrm>
              <a:off x="1401120" y="3346920"/>
              <a:ext cx="4732920" cy="343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3E6B9E-6F95-25C8-F212-129FC351BA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1760" y="3337560"/>
                <a:ext cx="4751640" cy="345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1" name="Picture 7">
            <a:extLst>
              <a:ext uri="{FF2B5EF4-FFF2-40B4-BE49-F238E27FC236}">
                <a16:creationId xmlns:a16="http://schemas.microsoft.com/office/drawing/2014/main" id="{B47FA75D-68B8-B76F-684A-779D7D95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73238"/>
            <a:ext cx="80518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0162" name="Footer Placeholder 3">
            <a:extLst>
              <a:ext uri="{FF2B5EF4-FFF2-40B4-BE49-F238E27FC236}">
                <a16:creationId xmlns:a16="http://schemas.microsoft.com/office/drawing/2014/main" id="{056C6AA6-283B-8204-ED0E-B7906BFD55B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C6631735-A8B9-4092-6B92-0D02EE726E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C713564C-2136-254A-AD60-6E706949B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5084763"/>
            <a:ext cx="4948238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Overview of leading wireless technologies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A6189D-7B6C-6187-F19D-1B60721FB3B8}"/>
                  </a:ext>
                </a:extLst>
              </p14:cNvPr>
              <p14:cNvContentPartPr/>
              <p14:nvPr/>
            </p14:nvContentPartPr>
            <p14:xfrm>
              <a:off x="2614680" y="1201320"/>
              <a:ext cx="6474240" cy="317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A6189D-7B6C-6187-F19D-1B60721FB3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5320" y="1191960"/>
                <a:ext cx="6492960" cy="31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E51EF3-9A26-8AC8-C556-0772E64E45B8}"/>
                  </a:ext>
                </a:extLst>
              </p14:cNvPr>
              <p14:cNvContentPartPr/>
              <p14:nvPr/>
            </p14:nvContentPartPr>
            <p14:xfrm>
              <a:off x="5534280" y="297360"/>
              <a:ext cx="3441240" cy="172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E51EF3-9A26-8AC8-C556-0772E64E45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4920" y="288000"/>
                <a:ext cx="3459960" cy="174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2">
            <a:extLst>
              <a:ext uri="{FF2B5EF4-FFF2-40B4-BE49-F238E27FC236}">
                <a16:creationId xmlns:a16="http://schemas.microsoft.com/office/drawing/2014/main" id="{0111C710-3B0B-EE66-4F9B-6718E3F0F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21186" name="Rectangle 3">
            <a:extLst>
              <a:ext uri="{FF2B5EF4-FFF2-40B4-BE49-F238E27FC236}">
                <a16:creationId xmlns:a16="http://schemas.microsoft.com/office/drawing/2014/main" id="{5B6ED2E6-FBE8-B2FF-D438-4D618A4FCC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Mostly widely used wireless links today are usually asymmetric</a:t>
            </a:r>
          </a:p>
          <a:p>
            <a:pPr lvl="1" eaLnBrk="1" hangingPunct="1"/>
            <a:r>
              <a:rPr lang="en-US" altLang="en-US" sz="2000"/>
              <a:t>Two end-points are usually different kinds of nodes</a:t>
            </a:r>
          </a:p>
          <a:p>
            <a:pPr lvl="2" eaLnBrk="1" hangingPunct="1"/>
            <a:r>
              <a:rPr lang="en-US" altLang="en-US" sz="1600"/>
              <a:t>One end-point usually has no mobility, but has wired connection to the Internet (known as </a:t>
            </a:r>
            <a:r>
              <a:rPr lang="en-US" altLang="en-US" sz="1600">
                <a:solidFill>
                  <a:srgbClr val="008000"/>
                </a:solidFill>
              </a:rPr>
              <a:t>base station</a:t>
            </a:r>
            <a:r>
              <a:rPr lang="en-US" altLang="en-US" sz="1600"/>
              <a:t>)</a:t>
            </a:r>
          </a:p>
          <a:p>
            <a:pPr lvl="2" eaLnBrk="1" hangingPunct="1"/>
            <a:r>
              <a:rPr lang="en-US" altLang="en-US" sz="1600"/>
              <a:t>The node at the other end of the link is often mobile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3D059E-6F6E-6A55-7C7E-B38C8D7A60FA}"/>
                  </a:ext>
                </a:extLst>
              </p14:cNvPr>
              <p14:cNvContentPartPr/>
              <p14:nvPr/>
            </p14:nvContentPartPr>
            <p14:xfrm>
              <a:off x="2242440" y="3515040"/>
              <a:ext cx="6694200" cy="3210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3D059E-6F6E-6A55-7C7E-B38C8D7A60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3080" y="3505680"/>
                <a:ext cx="6712920" cy="32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E73382-BABE-F99A-0D70-EF194235A2B0}"/>
                  </a:ext>
                </a:extLst>
              </p14:cNvPr>
              <p14:cNvContentPartPr/>
              <p14:nvPr/>
            </p14:nvContentPartPr>
            <p14:xfrm>
              <a:off x="210960" y="1659600"/>
              <a:ext cx="8404920" cy="5096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E73382-BABE-F99A-0D70-EF194235A2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600" y="1650240"/>
                <a:ext cx="8423640" cy="511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3" name="Picture 5" descr="f02-28-9780123850591 copy">
            <a:extLst>
              <a:ext uri="{FF2B5EF4-FFF2-40B4-BE49-F238E27FC236}">
                <a16:creationId xmlns:a16="http://schemas.microsoft.com/office/drawing/2014/main" id="{051E46FF-78F2-64DF-0CF8-5B416184E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08050"/>
            <a:ext cx="64055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4" name="Rectangle 2">
            <a:extLst>
              <a:ext uri="{FF2B5EF4-FFF2-40B4-BE49-F238E27FC236}">
                <a16:creationId xmlns:a16="http://schemas.microsoft.com/office/drawing/2014/main" id="{9667C73A-44AA-3C6A-2218-B4432F6EA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EE42501E-9994-5B40-B72F-CFC9E0957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805488"/>
            <a:ext cx="4659312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A wireless network using a base station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Rectangle 2">
            <a:extLst>
              <a:ext uri="{FF2B5EF4-FFF2-40B4-BE49-F238E27FC236}">
                <a16:creationId xmlns:a16="http://schemas.microsoft.com/office/drawing/2014/main" id="{58C8223E-C72B-CB13-6E81-55AE08CC7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24258" name="Rectangle 3">
            <a:extLst>
              <a:ext uri="{FF2B5EF4-FFF2-40B4-BE49-F238E27FC236}">
                <a16:creationId xmlns:a16="http://schemas.microsoft.com/office/drawing/2014/main" id="{D7889A26-FE85-2314-6794-08D5971F2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Wireless communication supports point-to-multipoint communication</a:t>
            </a:r>
            <a:endParaRPr lang="en-US" altLang="en-US"/>
          </a:p>
          <a:p>
            <a:pPr eaLnBrk="1" hangingPunct="1"/>
            <a:r>
              <a:rPr lang="en-US" altLang="en-US" sz="2400"/>
              <a:t>Communication between non-base (client) nodes is routed via the base station</a:t>
            </a:r>
            <a:endParaRPr lang="en-US" altLang="en-US"/>
          </a:p>
          <a:p>
            <a:pPr eaLnBrk="1" hangingPunct="1"/>
            <a:r>
              <a:rPr lang="en-US" altLang="en-US" sz="2400"/>
              <a:t>Three levels of mobility for clients</a:t>
            </a:r>
          </a:p>
          <a:p>
            <a:pPr lvl="1" eaLnBrk="1" hangingPunct="1"/>
            <a:r>
              <a:rPr lang="en-US" altLang="en-US" sz="2000"/>
              <a:t>No mobility: the receiver must be in a fix location to receive a directional transmission from the base station (initial version of WiMAX)</a:t>
            </a:r>
          </a:p>
          <a:p>
            <a:pPr lvl="1" eaLnBrk="1" hangingPunct="1"/>
            <a:r>
              <a:rPr lang="en-US" altLang="en-US" sz="2000"/>
              <a:t>Mobility is within the range of a base (Bluetooth)</a:t>
            </a:r>
          </a:p>
          <a:p>
            <a:pPr lvl="1" eaLnBrk="1" hangingPunct="1"/>
            <a:r>
              <a:rPr lang="en-US" altLang="en-US" sz="2000"/>
              <a:t>Mobility between bases (Cell phones and Wi-Fi)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324C7F-6756-081E-0389-BB8DDFB69E9D}"/>
                  </a:ext>
                </a:extLst>
              </p14:cNvPr>
              <p14:cNvContentPartPr/>
              <p14:nvPr/>
            </p14:nvContentPartPr>
            <p14:xfrm>
              <a:off x="1561680" y="3980880"/>
              <a:ext cx="814680" cy="20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324C7F-6756-081E-0389-BB8DDFB69E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320" y="3971520"/>
                <a:ext cx="833400" cy="22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5" name="Picture 5" descr="f02-29-9780123850591 copy">
            <a:extLst>
              <a:ext uri="{FF2B5EF4-FFF2-40B4-BE49-F238E27FC236}">
                <a16:creationId xmlns:a16="http://schemas.microsoft.com/office/drawing/2014/main" id="{51AB18BB-1518-459C-5084-30DBA497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420938"/>
            <a:ext cx="3960813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6306" name="Rectangle 2">
            <a:extLst>
              <a:ext uri="{FF2B5EF4-FFF2-40B4-BE49-F238E27FC236}">
                <a16:creationId xmlns:a16="http://schemas.microsoft.com/office/drawing/2014/main" id="{6ECDC23F-13E1-9676-AEA9-F33839F87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Wireless Links</a:t>
            </a:r>
            <a:endParaRPr lang="en-AU" altLang="en-US"/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1D32DF4D-47A2-9F0E-5462-20D12A05CF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Mesh or Ad-hoc network</a:t>
            </a:r>
          </a:p>
          <a:p>
            <a:pPr lvl="1" eaLnBrk="1" hangingPunct="1"/>
            <a:r>
              <a:rPr lang="en-US" altLang="en-US" sz="2000"/>
              <a:t>Nodes are peers</a:t>
            </a:r>
          </a:p>
          <a:p>
            <a:pPr lvl="1" eaLnBrk="1" hangingPunct="1"/>
            <a:r>
              <a:rPr lang="en-US" altLang="en-US" sz="2000"/>
              <a:t>Messages may be forwarded via a chain of peer nodes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46AB386-C874-324A-ABF6-8E47023E8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8" y="5661025"/>
            <a:ext cx="4157662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A wireless ad-hoc or mesh network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2">
            <a:extLst>
              <a:ext uri="{FF2B5EF4-FFF2-40B4-BE49-F238E27FC236}">
                <a16:creationId xmlns:a16="http://schemas.microsoft.com/office/drawing/2014/main" id="{E3140193-ADCF-D448-08E0-B6D0F5BD3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IEEE 802.11</a:t>
            </a:r>
            <a:endParaRPr lang="en-AU" altLang="en-US"/>
          </a:p>
        </p:txBody>
      </p:sp>
      <p:sp>
        <p:nvSpPr>
          <p:cNvPr id="228354" name="Rectangle 3">
            <a:extLst>
              <a:ext uri="{FF2B5EF4-FFF2-40B4-BE49-F238E27FC236}">
                <a16:creationId xmlns:a16="http://schemas.microsoft.com/office/drawing/2014/main" id="{544E2D27-4ECA-2A56-EC37-F94B4FE42B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Also known as Wi-Fi</a:t>
            </a:r>
          </a:p>
          <a:p>
            <a:pPr eaLnBrk="1" hangingPunct="1"/>
            <a:r>
              <a:rPr lang="en-US" altLang="en-US" sz="2400"/>
              <a:t>Like its Ethernet and token ring siblings, 802.11 is designed for use in a limited  geographical area (homes, office buildings, campuses)</a:t>
            </a:r>
          </a:p>
          <a:p>
            <a:pPr lvl="1" eaLnBrk="1" hangingPunct="1"/>
            <a:r>
              <a:rPr lang="en-US" altLang="en-US" sz="2000"/>
              <a:t>Primary challenge is to mediate access to a shared communication medium – in this case, signals propagating through space</a:t>
            </a:r>
            <a:endParaRPr lang="en-US" altLang="en-US"/>
          </a:p>
          <a:p>
            <a:pPr eaLnBrk="1" hangingPunct="1"/>
            <a:r>
              <a:rPr lang="en-US" altLang="en-US" sz="2400"/>
              <a:t>802.11 supports additional features </a:t>
            </a:r>
          </a:p>
          <a:p>
            <a:pPr lvl="1" eaLnBrk="1" hangingPunct="1"/>
            <a:r>
              <a:rPr lang="en-US" altLang="en-US" sz="2000"/>
              <a:t>power management and </a:t>
            </a:r>
          </a:p>
          <a:p>
            <a:pPr lvl="1" eaLnBrk="1" hangingPunct="1"/>
            <a:r>
              <a:rPr lang="en-US" altLang="en-US" sz="2000"/>
              <a:t>security mechanisms 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Footer Placeholder 3">
            <a:extLst>
              <a:ext uri="{FF2B5EF4-FFF2-40B4-BE49-F238E27FC236}">
                <a16:creationId xmlns:a16="http://schemas.microsoft.com/office/drawing/2014/main" id="{89153540-BD45-5DE5-507B-08BDDD765C8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A6D8D87A-86BB-B981-1BD3-F7351A569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IEEE 802.11</a:t>
            </a:r>
            <a:endParaRPr lang="en-AU" altLang="en-US"/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50FEA2E2-D40C-FE00-BF06-07C728F2D6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Original 802.11 standard defined two radio-based physical layer standard </a:t>
            </a:r>
          </a:p>
          <a:p>
            <a:pPr lvl="1" eaLnBrk="1" hangingPunct="1"/>
            <a:r>
              <a:rPr lang="en-US" altLang="en-US" sz="1800"/>
              <a:t>One using the frequency hopping </a:t>
            </a:r>
          </a:p>
          <a:p>
            <a:pPr lvl="2" eaLnBrk="1" hangingPunct="1"/>
            <a:r>
              <a:rPr lang="en-US" altLang="en-US" sz="1600"/>
              <a:t>Over 79 1-MHz-wide frequency bandwidths</a:t>
            </a:r>
          </a:p>
          <a:p>
            <a:pPr lvl="1" eaLnBrk="1" hangingPunct="1"/>
            <a:r>
              <a:rPr lang="en-US" altLang="en-US" sz="1800"/>
              <a:t>Second using direct sequence</a:t>
            </a:r>
          </a:p>
          <a:p>
            <a:pPr lvl="2" eaLnBrk="1" hangingPunct="1"/>
            <a:r>
              <a:rPr lang="en-US" altLang="en-US" sz="1600"/>
              <a:t>Using 11-bit chipping sequence</a:t>
            </a:r>
          </a:p>
          <a:p>
            <a:pPr lvl="1" eaLnBrk="1" hangingPunct="1"/>
            <a:r>
              <a:rPr lang="en-US" altLang="en-US" sz="1800"/>
              <a:t>Both standards run in the 2.4-GHz and provide up to 2 Mbps</a:t>
            </a:r>
          </a:p>
          <a:p>
            <a:pPr eaLnBrk="1" hangingPunct="1"/>
            <a:r>
              <a:rPr lang="en-US" altLang="en-US" sz="2000"/>
              <a:t>Then physical layer standard 802.11b was added</a:t>
            </a:r>
          </a:p>
          <a:p>
            <a:pPr lvl="1" eaLnBrk="1" hangingPunct="1"/>
            <a:r>
              <a:rPr lang="en-US" altLang="en-US" sz="1800"/>
              <a:t>Using a variant of direct sequence 802.11b provides up to 11 Mbps</a:t>
            </a:r>
          </a:p>
          <a:p>
            <a:pPr lvl="1" eaLnBrk="1" hangingPunct="1"/>
            <a:r>
              <a:rPr lang="en-US" altLang="en-US" sz="1800"/>
              <a:t>Uses license-exempt 2.4-GHz band</a:t>
            </a:r>
          </a:p>
          <a:p>
            <a:pPr eaLnBrk="1" hangingPunct="1"/>
            <a:r>
              <a:rPr lang="en-US" altLang="en-US" sz="2000"/>
              <a:t>Then came 802.11a which delivers up to 54 Mbps using OFDM</a:t>
            </a:r>
          </a:p>
          <a:p>
            <a:pPr lvl="1" eaLnBrk="1" hangingPunct="1"/>
            <a:r>
              <a:rPr lang="en-US" altLang="en-US" sz="1800"/>
              <a:t>802.11a runs on license-exempt 5-GHz band</a:t>
            </a:r>
          </a:p>
          <a:p>
            <a:pPr eaLnBrk="1" hangingPunct="1"/>
            <a:r>
              <a:rPr lang="en-US" altLang="en-US" sz="2000"/>
              <a:t>Most recent standard is 802.11g which is backward compatible with 802.11b</a:t>
            </a:r>
          </a:p>
          <a:p>
            <a:pPr lvl="1" eaLnBrk="1" hangingPunct="1"/>
            <a:r>
              <a:rPr lang="en-US" altLang="en-US" sz="1800"/>
              <a:t>Uses 2.4 GHz band, OFDM and delivers up to 54 Mbps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0FDBB2-48A9-673B-EAB9-455DA6A4045E}"/>
                  </a:ext>
                </a:extLst>
              </p14:cNvPr>
              <p14:cNvContentPartPr/>
              <p14:nvPr/>
            </p14:nvContentPartPr>
            <p14:xfrm>
              <a:off x="2121480" y="1448280"/>
              <a:ext cx="6955920" cy="4873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0FDBB2-48A9-673B-EAB9-455DA6A404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2120" y="1438920"/>
                <a:ext cx="6974640" cy="489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5" descr="f02-04-9780123850591 copy">
            <a:extLst>
              <a:ext uri="{FF2B5EF4-FFF2-40B4-BE49-F238E27FC236}">
                <a16:creationId xmlns:a16="http://schemas.microsoft.com/office/drawing/2014/main" id="{F4834909-6FE8-D80A-07F5-65C9A5DB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860800"/>
            <a:ext cx="691197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5" descr="f02-03-9780123850591 copy">
            <a:extLst>
              <a:ext uri="{FF2B5EF4-FFF2-40B4-BE49-F238E27FC236}">
                <a16:creationId xmlns:a16="http://schemas.microsoft.com/office/drawing/2014/main" id="{144393F9-86A1-F116-A963-43178330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196975"/>
            <a:ext cx="561657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0E399BC4-69DE-BB26-A24C-77E8CCD78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7421F7BA-54F6-D041-A370-6FB798A85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924175"/>
            <a:ext cx="7661275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Signals travel between signaling components; bits flow between adaptors</a:t>
            </a:r>
            <a:endParaRPr lang="en-GB" sz="1800" dirty="0">
              <a:solidFill>
                <a:srgbClr val="000099"/>
              </a:solidFill>
              <a:latin typeface="+mj-lt"/>
            </a:endParaRP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70AB3183-E085-344E-A56F-8F9D490929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5300663"/>
            <a:ext cx="35179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NRZ encoding of a bit stream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9AE719-5695-C998-2330-37B214A9803D}"/>
                  </a:ext>
                </a:extLst>
              </p14:cNvPr>
              <p14:cNvContentPartPr/>
              <p14:nvPr/>
            </p14:nvContentPartPr>
            <p14:xfrm>
              <a:off x="238680" y="704520"/>
              <a:ext cx="9449640" cy="608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9AE719-5695-C998-2330-37B214A980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320" y="695160"/>
                <a:ext cx="9468360" cy="6105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49" name="Picture 5" descr="f02-30-9780123850591 copy">
            <a:extLst>
              <a:ext uri="{FF2B5EF4-FFF2-40B4-BE49-F238E27FC236}">
                <a16:creationId xmlns:a16="http://schemas.microsoft.com/office/drawing/2014/main" id="{157E19F2-74FB-7548-ABCF-1142629D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500438"/>
            <a:ext cx="3529013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2450" name="Rectangle 2">
            <a:extLst>
              <a:ext uri="{FF2B5EF4-FFF2-40B4-BE49-F238E27FC236}">
                <a16:creationId xmlns:a16="http://schemas.microsoft.com/office/drawing/2014/main" id="{ADCA69D8-6CCD-3E2A-63BF-CC6BC2EEE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AU" altLang="en-US" sz="3600"/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861EDBFC-866B-DC51-B54D-77BF43BAB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Consider the situation in the following figure where each of four nodes is able to send and receive signals that reach just the nodes to its immediate left and right</a:t>
            </a:r>
          </a:p>
          <a:p>
            <a:pPr lvl="1" eaLnBrk="1" hangingPunct="1"/>
            <a:r>
              <a:rPr lang="en-US" altLang="en-US" sz="2000"/>
              <a:t>For example, B can exchange frames with A and C, but it cannot reach D</a:t>
            </a:r>
          </a:p>
          <a:p>
            <a:pPr lvl="1" eaLnBrk="1" hangingPunct="1"/>
            <a:r>
              <a:rPr lang="en-US" altLang="en-US" sz="2000"/>
              <a:t>C can reach B and D but not A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sp>
        <p:nvSpPr>
          <p:cNvPr id="232452" name="Text Box 8">
            <a:extLst>
              <a:ext uri="{FF2B5EF4-FFF2-40B4-BE49-F238E27FC236}">
                <a16:creationId xmlns:a16="http://schemas.microsoft.com/office/drawing/2014/main" id="{BA160A6C-702D-F919-762C-FEF64029B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732463"/>
            <a:ext cx="36464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Example of a wireless network</a:t>
            </a:r>
            <a:endParaRPr lang="en-GB" altLang="en-US" sz="2000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Rectangle 2">
            <a:extLst>
              <a:ext uri="{FF2B5EF4-FFF2-40B4-BE49-F238E27FC236}">
                <a16:creationId xmlns:a16="http://schemas.microsoft.com/office/drawing/2014/main" id="{DFC8BC12-78A1-6A85-4720-BE42DA011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AU" altLang="en-US" sz="3600"/>
          </a:p>
        </p:txBody>
      </p:sp>
      <p:sp>
        <p:nvSpPr>
          <p:cNvPr id="234498" name="Rectangle 3">
            <a:extLst>
              <a:ext uri="{FF2B5EF4-FFF2-40B4-BE49-F238E27FC236}">
                <a16:creationId xmlns:a16="http://schemas.microsoft.com/office/drawing/2014/main" id="{F4B3FD0D-42D5-2359-1838-D3686EE3D1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Suppose both A and C want to communicate with B and so they each send it a frame.</a:t>
            </a:r>
          </a:p>
          <a:p>
            <a:pPr lvl="1" eaLnBrk="1" hangingPunct="1"/>
            <a:r>
              <a:rPr lang="en-US" altLang="en-US" sz="2000"/>
              <a:t>A and C are unaware of each other since their signals do not carry that far</a:t>
            </a:r>
          </a:p>
          <a:p>
            <a:pPr lvl="1" eaLnBrk="1" hangingPunct="1"/>
            <a:r>
              <a:rPr lang="en-US" altLang="en-US" sz="2000"/>
              <a:t>These two frames collide with each other at B</a:t>
            </a:r>
          </a:p>
          <a:p>
            <a:pPr lvl="2" eaLnBrk="1" hangingPunct="1"/>
            <a:r>
              <a:rPr lang="en-US" altLang="en-US" sz="1800"/>
              <a:t>But unlike an Ethernet, neither A nor C is aware of this collision</a:t>
            </a:r>
          </a:p>
          <a:p>
            <a:pPr lvl="1" eaLnBrk="1" hangingPunct="1"/>
            <a:r>
              <a:rPr lang="en-US" altLang="en-US" sz="2000"/>
              <a:t>A and C are said to </a:t>
            </a:r>
            <a:r>
              <a:rPr lang="en-US" altLang="en-US" sz="2000" i="1">
                <a:solidFill>
                  <a:srgbClr val="FF5050"/>
                </a:solidFill>
              </a:rPr>
              <a:t>hidden nodes</a:t>
            </a:r>
            <a:r>
              <a:rPr lang="en-US" altLang="en-US" sz="2000"/>
              <a:t> with respect to each other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Rectangle 2">
            <a:extLst>
              <a:ext uri="{FF2B5EF4-FFF2-40B4-BE49-F238E27FC236}">
                <a16:creationId xmlns:a16="http://schemas.microsoft.com/office/drawing/2014/main" id="{F1C367F7-A6CD-24EA-B9E2-5A851011A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GB" altLang="en-US" sz="3600"/>
          </a:p>
        </p:txBody>
      </p:sp>
      <p:sp>
        <p:nvSpPr>
          <p:cNvPr id="128005" name="Text Box 8">
            <a:extLst>
              <a:ext uri="{FF2B5EF4-FFF2-40B4-BE49-F238E27FC236}">
                <a16:creationId xmlns:a16="http://schemas.microsoft.com/office/drawing/2014/main" id="{CA8A5473-D4CD-A14E-A4FB-DEA09DDB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5084763"/>
            <a:ext cx="7212012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The “Hidden Node” Problem. Although A and C are hidden from each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other, their signals can collide at B. (B’s reach is not shown.)</a:t>
            </a:r>
            <a:endParaRPr lang="en-GB" sz="1800" dirty="0">
              <a:solidFill>
                <a:srgbClr val="000099"/>
              </a:solidFill>
              <a:latin typeface="+mj-lt"/>
            </a:endParaRPr>
          </a:p>
        </p:txBody>
      </p:sp>
      <p:pic>
        <p:nvPicPr>
          <p:cNvPr id="236547" name="Picture 5" descr="f02-30-9780123850591 copy">
            <a:extLst>
              <a:ext uri="{FF2B5EF4-FFF2-40B4-BE49-F238E27FC236}">
                <a16:creationId xmlns:a16="http://schemas.microsoft.com/office/drawing/2014/main" id="{944D3F11-DEE2-B64A-B4D3-E0BEBB948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28775"/>
            <a:ext cx="4752975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4341EE-E65A-6A90-D128-C132B4DEAE85}"/>
                  </a:ext>
                </a:extLst>
              </p14:cNvPr>
              <p14:cNvContentPartPr/>
              <p14:nvPr/>
            </p14:nvContentPartPr>
            <p14:xfrm>
              <a:off x="2050920" y="653760"/>
              <a:ext cx="7649280" cy="579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4341EE-E65A-6A90-D128-C132B4DEAE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560" y="644400"/>
                <a:ext cx="7668000" cy="581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2">
            <a:extLst>
              <a:ext uri="{FF2B5EF4-FFF2-40B4-BE49-F238E27FC236}">
                <a16:creationId xmlns:a16="http://schemas.microsoft.com/office/drawing/2014/main" id="{6BAE4E77-05D3-EC21-19E5-EF08F1D6F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AU" altLang="en-US" sz="3600"/>
          </a:p>
        </p:txBody>
      </p:sp>
      <p:sp>
        <p:nvSpPr>
          <p:cNvPr id="237570" name="Rectangle 3">
            <a:extLst>
              <a:ext uri="{FF2B5EF4-FFF2-40B4-BE49-F238E27FC236}">
                <a16:creationId xmlns:a16="http://schemas.microsoft.com/office/drawing/2014/main" id="{93B41231-A414-D741-55AA-43D6239553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Another problem called </a:t>
            </a:r>
            <a:r>
              <a:rPr lang="en-US" altLang="en-US" sz="2400" i="1">
                <a:solidFill>
                  <a:srgbClr val="FF5050"/>
                </a:solidFill>
              </a:rPr>
              <a:t>exposed node</a:t>
            </a:r>
            <a:r>
              <a:rPr lang="en-US" altLang="en-US" sz="2400"/>
              <a:t> problem occurs</a:t>
            </a:r>
          </a:p>
          <a:p>
            <a:pPr lvl="1" eaLnBrk="1" hangingPunct="1"/>
            <a:r>
              <a:rPr lang="en-US" altLang="en-US" sz="2000"/>
              <a:t>Suppose B is sending to A. Node C is aware of this communication because it hears B’s transmission.</a:t>
            </a:r>
          </a:p>
          <a:p>
            <a:pPr lvl="1" eaLnBrk="1" hangingPunct="1"/>
            <a:r>
              <a:rPr lang="en-US" altLang="en-US" sz="2000"/>
              <a:t>It would be a mistake for C to conclude that it cannot transmit to anyone just because it can hear B’s transmission.</a:t>
            </a:r>
          </a:p>
          <a:p>
            <a:pPr lvl="1" eaLnBrk="1" hangingPunct="1"/>
            <a:r>
              <a:rPr lang="en-US" altLang="en-US" sz="2000"/>
              <a:t>Suppose C wants to transmit to node D.</a:t>
            </a:r>
          </a:p>
          <a:p>
            <a:pPr lvl="1" eaLnBrk="1" hangingPunct="1"/>
            <a:r>
              <a:rPr lang="en-US" altLang="en-US" sz="2000"/>
              <a:t>This is not a problem since C’s transmission to D will not interfere with A’s ability to receive from B.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7" name="Picture 5" descr="f02-31-9780123850591 copy">
            <a:extLst>
              <a:ext uri="{FF2B5EF4-FFF2-40B4-BE49-F238E27FC236}">
                <a16:creationId xmlns:a16="http://schemas.microsoft.com/office/drawing/2014/main" id="{EF471FC1-5518-3E61-25FC-8D282CAD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700213"/>
            <a:ext cx="3889375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18" name="Rectangle 2">
            <a:extLst>
              <a:ext uri="{FF2B5EF4-FFF2-40B4-BE49-F238E27FC236}">
                <a16:creationId xmlns:a16="http://schemas.microsoft.com/office/drawing/2014/main" id="{868B1DB2-D76A-CED7-11CA-E16D0E040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GB" altLang="en-US" sz="3600"/>
          </a:p>
        </p:txBody>
      </p:sp>
      <p:sp>
        <p:nvSpPr>
          <p:cNvPr id="128005" name="Text Box 8">
            <a:extLst>
              <a:ext uri="{FF2B5EF4-FFF2-40B4-BE49-F238E27FC236}">
                <a16:creationId xmlns:a16="http://schemas.microsoft.com/office/drawing/2014/main" id="{1CB21737-898F-4E47-8023-FFA03C6B5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084763"/>
            <a:ext cx="8734425" cy="1035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Exposed Node Problem. Although B and C are exposed to each other’s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signals, there is no interference if B transmits to A while C transmits to D. (A and D’s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dirty="0">
                <a:solidFill>
                  <a:srgbClr val="000099"/>
                </a:solidFill>
                <a:latin typeface="+mj-lt"/>
              </a:rPr>
              <a:t>reaches are not shown.)</a:t>
            </a:r>
            <a:endParaRPr lang="en-GB" sz="18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87B785-0BAF-54B9-65CA-9021F8A7F536}"/>
                  </a:ext>
                </a:extLst>
              </p14:cNvPr>
              <p14:cNvContentPartPr/>
              <p14:nvPr/>
            </p14:nvContentPartPr>
            <p14:xfrm>
              <a:off x="403200" y="1256400"/>
              <a:ext cx="8474760" cy="4220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87B785-0BAF-54B9-65CA-9021F8A7F5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840" y="1247040"/>
                <a:ext cx="8493480" cy="423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2">
            <a:extLst>
              <a:ext uri="{FF2B5EF4-FFF2-40B4-BE49-F238E27FC236}">
                <a16:creationId xmlns:a16="http://schemas.microsoft.com/office/drawing/2014/main" id="{401A0847-E56E-BF38-E530-65CE0DFCC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AU" altLang="en-US" sz="3600"/>
          </a:p>
        </p:txBody>
      </p:sp>
      <p:sp>
        <p:nvSpPr>
          <p:cNvPr id="240642" name="Rectangle 3">
            <a:extLst>
              <a:ext uri="{FF2B5EF4-FFF2-40B4-BE49-F238E27FC236}">
                <a16:creationId xmlns:a16="http://schemas.microsoft.com/office/drawing/2014/main" id="{CA8FC3ED-1C04-7C77-9BE7-81EEFD97E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802.11 addresses these two problems with an algorithm called Multiple Access with Collision Avoidance (</a:t>
            </a:r>
            <a:r>
              <a:rPr lang="en-US" altLang="en-US" sz="2400">
                <a:solidFill>
                  <a:srgbClr val="008000"/>
                </a:solidFill>
              </a:rPr>
              <a:t>MACA</a:t>
            </a:r>
            <a:r>
              <a:rPr lang="en-US" altLang="en-US" sz="2400"/>
              <a:t>).</a:t>
            </a:r>
          </a:p>
          <a:p>
            <a:pPr eaLnBrk="1" hangingPunct="1"/>
            <a:r>
              <a:rPr lang="en-US" altLang="en-US" sz="2400"/>
              <a:t>Key Idea</a:t>
            </a:r>
          </a:p>
          <a:p>
            <a:pPr lvl="1" eaLnBrk="1" hangingPunct="1"/>
            <a:r>
              <a:rPr lang="en-US" altLang="en-US" sz="2000"/>
              <a:t>Sender and receiver exchange control frames with each other before the sender actually transmits any data.</a:t>
            </a:r>
          </a:p>
          <a:p>
            <a:pPr lvl="1" eaLnBrk="1" hangingPunct="1"/>
            <a:r>
              <a:rPr lang="en-US" altLang="en-US" sz="2000"/>
              <a:t>This exchange informs all nearby nodes that a transmission is about to begin</a:t>
            </a:r>
          </a:p>
          <a:p>
            <a:pPr lvl="1" eaLnBrk="1" hangingPunct="1"/>
            <a:r>
              <a:rPr lang="en-US" altLang="en-US" sz="2000"/>
              <a:t>Sender transmits a </a:t>
            </a:r>
            <a:r>
              <a:rPr lang="en-US" altLang="en-US" sz="2000" i="1"/>
              <a:t>Request to Send</a:t>
            </a:r>
            <a:r>
              <a:rPr lang="en-US" altLang="en-US" sz="2000"/>
              <a:t> (</a:t>
            </a:r>
            <a:r>
              <a:rPr lang="en-US" altLang="en-US" sz="2000">
                <a:solidFill>
                  <a:srgbClr val="008000"/>
                </a:solidFill>
              </a:rPr>
              <a:t>RTS</a:t>
            </a:r>
            <a:r>
              <a:rPr lang="en-US" altLang="en-US" sz="2000"/>
              <a:t>) frame to the receiver.</a:t>
            </a:r>
          </a:p>
          <a:p>
            <a:pPr lvl="2" eaLnBrk="1" hangingPunct="1"/>
            <a:r>
              <a:rPr lang="en-US" altLang="en-US" sz="1800"/>
              <a:t>The RTS frame includes a field that indicates how long the sender wants to hold the medium</a:t>
            </a:r>
          </a:p>
          <a:p>
            <a:pPr lvl="3" eaLnBrk="1" hangingPunct="1">
              <a:buFont typeface="Monotype Sorts" pitchFamily="2" charset="2"/>
              <a:buNone/>
            </a:pPr>
            <a:r>
              <a:rPr lang="en-US" altLang="en-US" sz="1600"/>
              <a:t>- Length of the data frame to be transmitted</a:t>
            </a:r>
          </a:p>
          <a:p>
            <a:pPr lvl="1" eaLnBrk="1" hangingPunct="1"/>
            <a:r>
              <a:rPr lang="en-US" altLang="en-US" sz="2000"/>
              <a:t>Receiver replies with a </a:t>
            </a:r>
            <a:r>
              <a:rPr lang="en-US" altLang="en-US" sz="2000" i="1"/>
              <a:t>Clear to Send</a:t>
            </a:r>
            <a:r>
              <a:rPr lang="en-US" altLang="en-US" sz="2000"/>
              <a:t> (</a:t>
            </a:r>
            <a:r>
              <a:rPr lang="en-US" altLang="en-US" sz="2000">
                <a:solidFill>
                  <a:srgbClr val="008000"/>
                </a:solidFill>
              </a:rPr>
              <a:t>CTS</a:t>
            </a:r>
            <a:r>
              <a:rPr lang="en-US" altLang="en-US" sz="2000"/>
              <a:t>) frame</a:t>
            </a:r>
          </a:p>
          <a:p>
            <a:pPr lvl="2" eaLnBrk="1" hangingPunct="1"/>
            <a:r>
              <a:rPr lang="en-US" altLang="en-US" sz="1800"/>
              <a:t>This frame echoes this length field back to the sender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CB99B46-AC23-6958-E775-259F3807DE63}"/>
                  </a:ext>
                </a:extLst>
              </p14:cNvPr>
              <p14:cNvContentPartPr/>
              <p14:nvPr/>
            </p14:nvContentPartPr>
            <p14:xfrm>
              <a:off x="3812040" y="4062960"/>
              <a:ext cx="5637600" cy="136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CB99B46-AC23-6958-E775-259F3807DE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2680" y="4053600"/>
                <a:ext cx="5656320" cy="138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2">
            <a:extLst>
              <a:ext uri="{FF2B5EF4-FFF2-40B4-BE49-F238E27FC236}">
                <a16:creationId xmlns:a16="http://schemas.microsoft.com/office/drawing/2014/main" id="{D60FF05B-381D-1FC2-A69E-7C056D5BA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AU" altLang="en-US" sz="3600"/>
          </a:p>
        </p:txBody>
      </p:sp>
      <p:sp>
        <p:nvSpPr>
          <p:cNvPr id="242690" name="Rectangle 3">
            <a:extLst>
              <a:ext uri="{FF2B5EF4-FFF2-40B4-BE49-F238E27FC236}">
                <a16:creationId xmlns:a16="http://schemas.microsoft.com/office/drawing/2014/main" id="{E65DB17A-C273-DA76-B719-4512FEF7D2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Any node that sees the CTS frame knows that </a:t>
            </a:r>
          </a:p>
          <a:p>
            <a:pPr lvl="1" eaLnBrk="1" hangingPunct="1"/>
            <a:r>
              <a:rPr lang="en-US" altLang="en-US" sz="2000"/>
              <a:t>it is close to the receiver, therefore</a:t>
            </a:r>
          </a:p>
          <a:p>
            <a:pPr lvl="1" eaLnBrk="1" hangingPunct="1"/>
            <a:r>
              <a:rPr lang="en-US" altLang="en-US" sz="2000"/>
              <a:t>cannot transmit for the period of time it takes to send a frame of the specified length</a:t>
            </a:r>
            <a:endParaRPr lang="en-US" altLang="en-US"/>
          </a:p>
          <a:p>
            <a:pPr eaLnBrk="1" hangingPunct="1"/>
            <a:r>
              <a:rPr lang="en-US" altLang="en-US" sz="2400"/>
              <a:t>Any node that sees the RTS frame but not the CTS frame </a:t>
            </a:r>
          </a:p>
          <a:p>
            <a:pPr lvl="1" eaLnBrk="1" hangingPunct="1"/>
            <a:r>
              <a:rPr lang="en-US" altLang="en-US" sz="2000"/>
              <a:t>is not close enough to the receiver to interfere with it, and</a:t>
            </a:r>
          </a:p>
          <a:p>
            <a:pPr lvl="1" eaLnBrk="1" hangingPunct="1"/>
            <a:r>
              <a:rPr lang="en-US" altLang="en-US" sz="2000"/>
              <a:t>so is free to transmit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E29181-31B1-B63B-E0C4-B7EC86312C27}"/>
                  </a:ext>
                </a:extLst>
              </p14:cNvPr>
              <p14:cNvContentPartPr/>
              <p14:nvPr/>
            </p14:nvContentPartPr>
            <p14:xfrm>
              <a:off x="297360" y="3875400"/>
              <a:ext cx="8075880" cy="2845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E29181-31B1-B63B-E0C4-B7EC86312C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0" y="3866040"/>
                <a:ext cx="8094600" cy="286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Footer Placeholder 3">
            <a:extLst>
              <a:ext uri="{FF2B5EF4-FFF2-40B4-BE49-F238E27FC236}">
                <a16:creationId xmlns:a16="http://schemas.microsoft.com/office/drawing/2014/main" id="{C02E836E-238D-2690-6217-967ED2742D3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B3D5AC85-025B-990A-0E89-9A62111AA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Collision Avoidance</a:t>
            </a:r>
            <a:endParaRPr lang="en-AU" altLang="en-US" sz="3600"/>
          </a:p>
        </p:txBody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09A24D9B-4DAD-0A41-378D-4C4F75B43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Using ACK in MACA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Proposed in MACAW: MACA for Wireless LANs</a:t>
            </a: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Receiver sends an ACK to the sender after successfully receiving a frame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All nodes must wait for this ACK before trying to transmit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If two or more nodes detect an idle link and try to transmit an RTS frame at the same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Their RTS frame will collide with each other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802.11 does not support collision detection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So the senders realize the collision has happened when they do not receive the CTS frame after a period of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 this case, they each wait a random amount of time before trying again.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The amount of time a given node delays is defined by the same </a:t>
            </a:r>
            <a:r>
              <a:rPr lang="en-US" altLang="en-US" sz="2000" i="1"/>
              <a:t>exponential backoff</a:t>
            </a:r>
            <a:r>
              <a:rPr lang="en-US" altLang="en-US" sz="2000"/>
              <a:t> algorithm used on the Ethernet.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Footer Placeholder 3">
            <a:extLst>
              <a:ext uri="{FF2B5EF4-FFF2-40B4-BE49-F238E27FC236}">
                <a16:creationId xmlns:a16="http://schemas.microsoft.com/office/drawing/2014/main" id="{3AC90F5B-3124-E017-C3BF-ED697CB07C9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46786" name="Rectangle 2">
            <a:extLst>
              <a:ext uri="{FF2B5EF4-FFF2-40B4-BE49-F238E27FC236}">
                <a16:creationId xmlns:a16="http://schemas.microsoft.com/office/drawing/2014/main" id="{DF0D1FBD-95EC-E456-1DFB-39F8BC0C1A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Distribution System</a:t>
            </a:r>
            <a:endParaRPr lang="en-AU" altLang="en-US" sz="3600"/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33317843-A733-6FCD-0395-689B5819C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802.11 is suitable for an ad-hoc configuration of nodes that may or may not be able to communicate with all other nodes.</a:t>
            </a:r>
          </a:p>
          <a:p>
            <a:pPr eaLnBrk="1" hangingPunct="1"/>
            <a:r>
              <a:rPr lang="en-US" altLang="en-US" sz="2400"/>
              <a:t>Nodes are free to move around</a:t>
            </a:r>
          </a:p>
          <a:p>
            <a:pPr eaLnBrk="1" hangingPunct="1"/>
            <a:r>
              <a:rPr lang="en-US" altLang="en-US" sz="2400"/>
              <a:t>The set of directly reachable nodes may change over time</a:t>
            </a:r>
            <a:endParaRPr lang="en-US" altLang="en-US"/>
          </a:p>
          <a:p>
            <a:pPr eaLnBrk="1" hangingPunct="1"/>
            <a:r>
              <a:rPr lang="en-US" altLang="en-US" sz="2400"/>
              <a:t>To deal with this mobility and partial connectivity,</a:t>
            </a:r>
          </a:p>
          <a:p>
            <a:pPr lvl="1" eaLnBrk="1" hangingPunct="1"/>
            <a:r>
              <a:rPr lang="en-US" altLang="en-US" sz="2000"/>
              <a:t>802.11 defines additional structures on a set of nodes</a:t>
            </a:r>
          </a:p>
          <a:p>
            <a:pPr lvl="1" eaLnBrk="1" hangingPunct="1"/>
            <a:r>
              <a:rPr lang="en-US" altLang="en-US" sz="2000"/>
              <a:t>Instead of all nodes being created equal, </a:t>
            </a:r>
          </a:p>
          <a:p>
            <a:pPr lvl="2" eaLnBrk="1" hangingPunct="1"/>
            <a:r>
              <a:rPr lang="en-US" altLang="en-US" sz="1800"/>
              <a:t>some nodes are allowed to roam</a:t>
            </a:r>
          </a:p>
          <a:p>
            <a:pPr lvl="2" eaLnBrk="1" hangingPunct="1"/>
            <a:r>
              <a:rPr lang="en-US" altLang="en-US" sz="1600"/>
              <a:t>some are connected to a wired network infrastructure</a:t>
            </a:r>
          </a:p>
          <a:p>
            <a:pPr lvl="3" eaLnBrk="1" hangingPunct="1">
              <a:buFont typeface="Monotype Sorts" pitchFamily="2" charset="2"/>
              <a:buNone/>
            </a:pPr>
            <a:r>
              <a:rPr lang="en-US" altLang="en-US" sz="1600"/>
              <a:t>- they are called </a:t>
            </a:r>
            <a:r>
              <a:rPr lang="en-US" altLang="en-US" sz="1600" i="1"/>
              <a:t>Access Points</a:t>
            </a:r>
            <a:r>
              <a:rPr lang="en-US" altLang="en-US" sz="1600"/>
              <a:t> (AP) and they are connected to each other by a so-called </a:t>
            </a:r>
            <a:r>
              <a:rPr lang="en-US" altLang="en-US" sz="1600" i="1"/>
              <a:t>distribution system</a:t>
            </a:r>
            <a:r>
              <a:rPr lang="en-US" altLang="en-US" sz="1600"/>
              <a:t>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7A3F598-6481-DDAF-9ABA-BADC5C2C1E3A}"/>
                  </a:ext>
                </a:extLst>
              </p14:cNvPr>
              <p14:cNvContentPartPr/>
              <p14:nvPr/>
            </p14:nvContentPartPr>
            <p14:xfrm>
              <a:off x="230760" y="1859400"/>
              <a:ext cx="8627400" cy="4396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7A3F598-6481-DDAF-9ABA-BADC5C2C1E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00" y="1850040"/>
                <a:ext cx="8646120" cy="441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Rectangle 3">
            <a:extLst>
              <a:ext uri="{FF2B5EF4-FFF2-40B4-BE49-F238E27FC236}">
                <a16:creationId xmlns:a16="http://schemas.microsoft.com/office/drawing/2014/main" id="{91B3928F-9915-BEF9-63B3-CE9C1147C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Following figure illustrates a distribution system that connects three access points, each of which services the nodes in the same region</a:t>
            </a:r>
          </a:p>
          <a:p>
            <a:pPr eaLnBrk="1" hangingPunct="1"/>
            <a:r>
              <a:rPr lang="en-US" altLang="en-US" sz="2000"/>
              <a:t>Each of these regions is analogous to a cell in a cellular phone system with the APIs playing the same role as a base station</a:t>
            </a:r>
          </a:p>
          <a:p>
            <a:pPr eaLnBrk="1" hangingPunct="1"/>
            <a:r>
              <a:rPr lang="en-US" altLang="en-US" sz="2000"/>
              <a:t>The distribution network runs at layer 2 of the ISO architecture 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pic>
        <p:nvPicPr>
          <p:cNvPr id="248834" name="Picture 5" descr="f02-32-9780123850591 copy">
            <a:extLst>
              <a:ext uri="{FF2B5EF4-FFF2-40B4-BE49-F238E27FC236}">
                <a16:creationId xmlns:a16="http://schemas.microsoft.com/office/drawing/2014/main" id="{C21A6639-37D3-216C-2996-08735069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997200"/>
            <a:ext cx="4103687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8835" name="Rectangle 2">
            <a:extLst>
              <a:ext uri="{FF2B5EF4-FFF2-40B4-BE49-F238E27FC236}">
                <a16:creationId xmlns:a16="http://schemas.microsoft.com/office/drawing/2014/main" id="{9A1B0F7B-CC4A-4FCC-96BA-246808042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Distribution System</a:t>
            </a:r>
            <a:endParaRPr lang="en-AU" altLang="en-US" sz="36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007FFE98-5ED2-0E44-B20B-78190FA9D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373688"/>
            <a:ext cx="579755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Access points connected to a distribution network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CE44A2-5BAE-73D3-3563-17DA6D5FE31A}"/>
                  </a:ext>
                </a:extLst>
              </p14:cNvPr>
              <p14:cNvContentPartPr/>
              <p14:nvPr/>
            </p14:nvContentPartPr>
            <p14:xfrm>
              <a:off x="113400" y="2919960"/>
              <a:ext cx="7770240" cy="3871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CE44A2-5BAE-73D3-3563-17DA6D5FE3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040" y="2910600"/>
                <a:ext cx="7788960" cy="389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9652BAF-CAE0-14C6-C0BA-E868F3F380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850C23B5-104F-F36D-2A21-3EF443B6A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Problem with NRZ</a:t>
            </a:r>
          </a:p>
          <a:p>
            <a:pPr lvl="1"/>
            <a:r>
              <a:rPr lang="en-US" altLang="en-US"/>
              <a:t>Baseline wander</a:t>
            </a:r>
          </a:p>
          <a:p>
            <a:pPr lvl="2"/>
            <a:r>
              <a:rPr lang="en-US" altLang="en-US"/>
              <a:t>The receiver keeps an average of the signals it has seen so far</a:t>
            </a:r>
          </a:p>
          <a:p>
            <a:pPr lvl="2"/>
            <a:r>
              <a:rPr lang="en-US" altLang="en-US"/>
              <a:t>Uses the average to distinguish between low and high signal</a:t>
            </a:r>
          </a:p>
          <a:p>
            <a:pPr lvl="2"/>
            <a:r>
              <a:rPr lang="en-US" altLang="en-US"/>
              <a:t>When a signal is significantly low than the average, it is 0, else it is 1</a:t>
            </a:r>
          </a:p>
          <a:p>
            <a:pPr lvl="2"/>
            <a:r>
              <a:rPr lang="en-US" altLang="en-US"/>
              <a:t>Too many consecutive 0’s and 1’s cause this average to change, making it difficult to detect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C919F9-7D6C-010D-818E-9202D350CBE2}"/>
                  </a:ext>
                </a:extLst>
              </p14:cNvPr>
              <p14:cNvContentPartPr/>
              <p14:nvPr/>
            </p14:nvContentPartPr>
            <p14:xfrm>
              <a:off x="-469800" y="4979160"/>
              <a:ext cx="5676120" cy="10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C919F9-7D6C-010D-818E-9202D350C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79160" y="4969800"/>
                <a:ext cx="5694840" cy="12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1" name="Picture 5" descr="f02-32-9780123850591 copy">
            <a:extLst>
              <a:ext uri="{FF2B5EF4-FFF2-40B4-BE49-F238E27FC236}">
                <a16:creationId xmlns:a16="http://schemas.microsoft.com/office/drawing/2014/main" id="{B6F7A029-80AB-F2D6-0D3A-45AA67388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141663"/>
            <a:ext cx="4103687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882" name="Rectangle 2">
            <a:extLst>
              <a:ext uri="{FF2B5EF4-FFF2-40B4-BE49-F238E27FC236}">
                <a16:creationId xmlns:a16="http://schemas.microsoft.com/office/drawing/2014/main" id="{13F6EF69-6B51-4E44-126A-2A92A79D43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Distribution System</a:t>
            </a:r>
            <a:endParaRPr lang="en-AU" altLang="en-US" sz="3600"/>
          </a:p>
        </p:txBody>
      </p:sp>
      <p:sp>
        <p:nvSpPr>
          <p:cNvPr id="250883" name="Rectangle 3">
            <a:extLst>
              <a:ext uri="{FF2B5EF4-FFF2-40B4-BE49-F238E27FC236}">
                <a16:creationId xmlns:a16="http://schemas.microsoft.com/office/drawing/2014/main" id="{147CF62F-FA54-C019-959E-1D9DA66083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Although two nodes can communicate directly with each other if they are within reach of each other, the idea behind this configuration is</a:t>
            </a:r>
          </a:p>
          <a:p>
            <a:pPr lvl="1" eaLnBrk="1" hangingPunct="1"/>
            <a:r>
              <a:rPr lang="en-US" altLang="en-US" sz="1800"/>
              <a:t>Each nodes associates itself with one access point</a:t>
            </a:r>
          </a:p>
          <a:p>
            <a:pPr lvl="1" eaLnBrk="1" hangingPunct="1"/>
            <a:r>
              <a:rPr lang="en-US" altLang="en-US" sz="1800"/>
              <a:t>For node A to communicate with node E, A first sends a frame to its AP-1 which forwards the frame across the distribution system to AP-3, which finally transmits the frame to E 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21FE9E3-F13A-AF41-9189-8BA4A04D6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5621338"/>
            <a:ext cx="579755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Access points connected to a distribution network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Footer Placeholder 3">
            <a:extLst>
              <a:ext uri="{FF2B5EF4-FFF2-40B4-BE49-F238E27FC236}">
                <a16:creationId xmlns:a16="http://schemas.microsoft.com/office/drawing/2014/main" id="{08A8C055-706E-6CF2-89FE-4C3F705E2AB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52930" name="Rectangle 2">
            <a:extLst>
              <a:ext uri="{FF2B5EF4-FFF2-40B4-BE49-F238E27FC236}">
                <a16:creationId xmlns:a16="http://schemas.microsoft.com/office/drawing/2014/main" id="{A1406B7D-A532-CC26-F3DB-9CE0FA3F7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Distribution System</a:t>
            </a:r>
            <a:endParaRPr lang="en-AU" altLang="en-US" sz="3600"/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8602E8F3-59C2-0FA5-266D-D529D2FFC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How do the nodes select their access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How does it work when nodes move from one cell to another</a:t>
            </a:r>
          </a:p>
          <a:p>
            <a:pPr eaLnBrk="1" hangingPunct="1">
              <a:lnSpc>
                <a:spcPct val="90000"/>
              </a:lnSpc>
            </a:pPr>
            <a:endParaRPr lang="en-US" altLang="en-US" sz="18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The technique for selecting an AP is called </a:t>
            </a:r>
            <a:r>
              <a:rPr lang="en-US" altLang="en-US" sz="2000" i="1">
                <a:solidFill>
                  <a:srgbClr val="008000"/>
                </a:solidFill>
              </a:rPr>
              <a:t>scanning</a:t>
            </a:r>
            <a:r>
              <a:rPr lang="en-US" altLang="en-US" sz="2000"/>
              <a:t>  </a:t>
            </a:r>
            <a:endParaRPr lang="en-US" altLang="en-US" sz="2000" i="1"/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The node sends a </a:t>
            </a:r>
            <a:r>
              <a:rPr lang="en-US" altLang="en-US" sz="1800" i="1">
                <a:solidFill>
                  <a:srgbClr val="008000"/>
                </a:solidFill>
              </a:rPr>
              <a:t>Probe</a:t>
            </a:r>
            <a:r>
              <a:rPr lang="en-US" altLang="en-US" sz="1800"/>
              <a:t>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All APs within reach reply with a </a:t>
            </a:r>
            <a:r>
              <a:rPr lang="en-US" altLang="en-US" sz="1800" i="1">
                <a:solidFill>
                  <a:srgbClr val="008000"/>
                </a:solidFill>
              </a:rPr>
              <a:t>Probe Response</a:t>
            </a:r>
            <a:r>
              <a:rPr lang="en-US" altLang="en-US" sz="1800"/>
              <a:t>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The node selects one of the access points and sends that AP an </a:t>
            </a:r>
            <a:r>
              <a:rPr lang="en-US" altLang="en-US" sz="1800" i="1">
                <a:solidFill>
                  <a:srgbClr val="008000"/>
                </a:solidFill>
              </a:rPr>
              <a:t>Association Request</a:t>
            </a:r>
            <a:r>
              <a:rPr lang="en-US" altLang="en-US" sz="1800"/>
              <a:t> 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The AP replies with an </a:t>
            </a:r>
            <a:r>
              <a:rPr lang="en-US" altLang="en-US" sz="1800" i="1">
                <a:solidFill>
                  <a:srgbClr val="008000"/>
                </a:solidFill>
              </a:rPr>
              <a:t>Association Response</a:t>
            </a:r>
            <a:r>
              <a:rPr lang="en-US" altLang="en-US" sz="1800"/>
              <a:t> frame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18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A node engages this protocol whenever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it joins the network, as well as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when it becomes unhappy with its current AP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This might happen, for example, because the signal from its current AP has weakened due to the node moving away from it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Whenever a node acquires a new AP, the new AP notifies the old AP of the change via the distribution system  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BDE92A-30B7-657A-8D10-6D5C03494E17}"/>
                  </a:ext>
                </a:extLst>
              </p14:cNvPr>
              <p14:cNvContentPartPr/>
              <p14:nvPr/>
            </p14:nvContentPartPr>
            <p14:xfrm>
              <a:off x="3495240" y="2649600"/>
              <a:ext cx="227160" cy="10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BDE92A-30B7-657A-8D10-6D5C03494E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5880" y="2640240"/>
                <a:ext cx="245880" cy="12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Rectangle 3">
            <a:extLst>
              <a:ext uri="{FF2B5EF4-FFF2-40B4-BE49-F238E27FC236}">
                <a16:creationId xmlns:a16="http://schemas.microsoft.com/office/drawing/2014/main" id="{B36823DF-E73D-7CB1-6040-E37072D1C4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Consider the situation shown in the following figure when node C moves from the cell serviced by AP-1 to the cell serviced by AP-2.</a:t>
            </a:r>
          </a:p>
          <a:p>
            <a:pPr eaLnBrk="1" hangingPunct="1"/>
            <a:r>
              <a:rPr lang="en-US" altLang="en-US" sz="2000"/>
              <a:t>As it moves, it sends </a:t>
            </a:r>
            <a:r>
              <a:rPr lang="en-US" altLang="en-US" sz="2000" i="1"/>
              <a:t>Probe</a:t>
            </a:r>
            <a:r>
              <a:rPr lang="en-US" altLang="en-US" sz="2000"/>
              <a:t> frames, which eventually result in </a:t>
            </a:r>
            <a:r>
              <a:rPr lang="en-US" altLang="en-US" sz="2000" i="1"/>
              <a:t>Probe Responses</a:t>
            </a:r>
            <a:r>
              <a:rPr lang="en-US" altLang="en-US" sz="2000"/>
              <a:t> from AP-2.</a:t>
            </a:r>
          </a:p>
          <a:p>
            <a:pPr eaLnBrk="1" hangingPunct="1"/>
            <a:r>
              <a:rPr lang="en-US" altLang="en-US" sz="2000"/>
              <a:t>At some point, C prefers AP-2 over AP-1 , and so it associates itself with that access point.</a:t>
            </a:r>
          </a:p>
          <a:p>
            <a:pPr lvl="1" eaLnBrk="1" hangingPunct="1"/>
            <a:r>
              <a:rPr lang="en-US" altLang="en-US" sz="1800"/>
              <a:t>This is called </a:t>
            </a:r>
            <a:r>
              <a:rPr lang="en-US" altLang="en-US" sz="1800" i="1"/>
              <a:t>active scanning</a:t>
            </a:r>
            <a:r>
              <a:rPr lang="en-US" altLang="en-US" sz="1800"/>
              <a:t> since the node is actively searching for an access point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pic>
        <p:nvPicPr>
          <p:cNvPr id="254978" name="Picture 5" descr="f02-33-9780123850591 copy">
            <a:extLst>
              <a:ext uri="{FF2B5EF4-FFF2-40B4-BE49-F238E27FC236}">
                <a16:creationId xmlns:a16="http://schemas.microsoft.com/office/drawing/2014/main" id="{EA7758C7-2DB9-0D17-FD0B-6CD1986F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716338"/>
            <a:ext cx="338455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979" name="Rectangle 2">
            <a:extLst>
              <a:ext uri="{FF2B5EF4-FFF2-40B4-BE49-F238E27FC236}">
                <a16:creationId xmlns:a16="http://schemas.microsoft.com/office/drawing/2014/main" id="{4B433057-31DA-84A5-443D-F00EE485C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Distribution System</a:t>
            </a:r>
            <a:endParaRPr lang="en-AU" altLang="en-US" sz="36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DDD18E5-D425-9546-831D-B7A233420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805488"/>
            <a:ext cx="17383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Node Mobility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Rectangle 2">
            <a:extLst>
              <a:ext uri="{FF2B5EF4-FFF2-40B4-BE49-F238E27FC236}">
                <a16:creationId xmlns:a16="http://schemas.microsoft.com/office/drawing/2014/main" id="{CBD73852-96BD-7533-497C-A5A289162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Distribution System</a:t>
            </a:r>
            <a:endParaRPr lang="en-AU" altLang="en-US" sz="3600"/>
          </a:p>
        </p:txBody>
      </p:sp>
      <p:sp>
        <p:nvSpPr>
          <p:cNvPr id="257026" name="Rectangle 3">
            <a:extLst>
              <a:ext uri="{FF2B5EF4-FFF2-40B4-BE49-F238E27FC236}">
                <a16:creationId xmlns:a16="http://schemas.microsoft.com/office/drawing/2014/main" id="{D7DEAE8B-0A94-8C01-B4B5-EA72DF73C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APs also periodically send a </a:t>
            </a:r>
            <a:r>
              <a:rPr lang="en-US" altLang="en-US" sz="2000" i="1"/>
              <a:t>Beacon</a:t>
            </a:r>
            <a:r>
              <a:rPr lang="en-US" altLang="en-US" sz="2000"/>
              <a:t> frame that advertises the capabilities of the access point; these include the transmission rate supported by the AP</a:t>
            </a:r>
          </a:p>
          <a:p>
            <a:pPr lvl="1" eaLnBrk="1" hangingPunct="1"/>
            <a:r>
              <a:rPr lang="en-US" altLang="en-US" sz="1800"/>
              <a:t>This is called </a:t>
            </a:r>
            <a:r>
              <a:rPr lang="en-US" altLang="en-US" sz="1800" i="1"/>
              <a:t>passive scanning</a:t>
            </a:r>
          </a:p>
          <a:p>
            <a:pPr lvl="1" eaLnBrk="1" hangingPunct="1"/>
            <a:r>
              <a:rPr lang="en-US" altLang="en-US" sz="1800"/>
              <a:t>A node can change to this AP based on the </a:t>
            </a:r>
            <a:r>
              <a:rPr lang="en-US" altLang="en-US" sz="1800" i="1"/>
              <a:t>Beacon</a:t>
            </a:r>
            <a:r>
              <a:rPr lang="en-US" altLang="en-US" sz="1800"/>
              <a:t> frame simply by sending it an </a:t>
            </a:r>
            <a:r>
              <a:rPr lang="en-US" altLang="en-US" sz="1800" i="1"/>
              <a:t>Association Request</a:t>
            </a:r>
            <a:r>
              <a:rPr lang="en-US" altLang="en-US" sz="1800"/>
              <a:t> frame back to the access point.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5A01F68-066F-BC41-BDC3-406EF0ABC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805488"/>
            <a:ext cx="17383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Node Mobility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p:pic>
        <p:nvPicPr>
          <p:cNvPr id="257028" name="Picture 5" descr="f02-33-9780123850591 copy">
            <a:extLst>
              <a:ext uri="{FF2B5EF4-FFF2-40B4-BE49-F238E27FC236}">
                <a16:creationId xmlns:a16="http://schemas.microsoft.com/office/drawing/2014/main" id="{947E5731-7051-D304-7C00-90EAB9F7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357563"/>
            <a:ext cx="338455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3" name="Picture 5" descr="f02-34-9780123850591 copy">
            <a:extLst>
              <a:ext uri="{FF2B5EF4-FFF2-40B4-BE49-F238E27FC236}">
                <a16:creationId xmlns:a16="http://schemas.microsoft.com/office/drawing/2014/main" id="{28BDF7AA-FCDD-E996-5E20-1309640F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292600"/>
            <a:ext cx="662463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9074" name="Rectangle 2">
            <a:extLst>
              <a:ext uri="{FF2B5EF4-FFF2-40B4-BE49-F238E27FC236}">
                <a16:creationId xmlns:a16="http://schemas.microsoft.com/office/drawing/2014/main" id="{B37FD078-75FE-030E-74EE-6ECB091A1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Frame Format</a:t>
            </a:r>
            <a:endParaRPr lang="en-AU" altLang="en-US" sz="3600"/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A9F45473-0D6F-E916-4251-292F006FF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Source and  Destinations addresses: each 48 bits</a:t>
            </a:r>
          </a:p>
          <a:p>
            <a:pPr eaLnBrk="1" hangingPunct="1"/>
            <a:r>
              <a:rPr lang="en-US" altLang="en-US" sz="2000"/>
              <a:t>Data: up to 2312 bytes</a:t>
            </a:r>
          </a:p>
          <a:p>
            <a:pPr eaLnBrk="1" hangingPunct="1"/>
            <a:r>
              <a:rPr lang="en-US" altLang="en-US" sz="2000"/>
              <a:t>CRC: 32 bit</a:t>
            </a:r>
          </a:p>
          <a:p>
            <a:pPr eaLnBrk="1" hangingPunct="1"/>
            <a:r>
              <a:rPr lang="en-US" altLang="en-US" sz="2000"/>
              <a:t>Control field: 16 bits</a:t>
            </a:r>
          </a:p>
          <a:p>
            <a:pPr lvl="1" eaLnBrk="1" hangingPunct="1"/>
            <a:r>
              <a:rPr lang="en-US" altLang="en-US" sz="1800"/>
              <a:t>Contains three subfields (of interest)</a:t>
            </a:r>
          </a:p>
          <a:p>
            <a:pPr lvl="2" eaLnBrk="1" hangingPunct="1"/>
            <a:r>
              <a:rPr lang="en-US" altLang="en-US" sz="1600"/>
              <a:t>6 bit </a:t>
            </a:r>
            <a:r>
              <a:rPr lang="en-US" altLang="en-US" sz="1600" b="1"/>
              <a:t>Type</a:t>
            </a:r>
            <a:r>
              <a:rPr lang="en-US" altLang="en-US" sz="1600"/>
              <a:t> field: indicates whether the frame is an RTS or CTS frame or being used by the scanning algorithm</a:t>
            </a:r>
          </a:p>
          <a:p>
            <a:pPr lvl="2" eaLnBrk="1" hangingPunct="1"/>
            <a:r>
              <a:rPr lang="en-US" altLang="en-US" sz="1600"/>
              <a:t>A pair of 1 bit fields : called </a:t>
            </a:r>
            <a:r>
              <a:rPr lang="en-US" altLang="en-US" sz="1600" b="1"/>
              <a:t>ToDS</a:t>
            </a:r>
            <a:r>
              <a:rPr lang="en-US" altLang="en-US" sz="1600"/>
              <a:t> and </a:t>
            </a:r>
            <a:r>
              <a:rPr lang="en-US" altLang="en-US" sz="1600" b="1"/>
              <a:t>FromDS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0F9BC736-05B5-5243-90C4-A3E488AF9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5300663"/>
            <a:ext cx="180816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Frame Format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CB7FC8-826D-7961-E0AE-77D038462391}"/>
                  </a:ext>
                </a:extLst>
              </p14:cNvPr>
              <p14:cNvContentPartPr/>
              <p14:nvPr/>
            </p14:nvContentPartPr>
            <p14:xfrm>
              <a:off x="1906200" y="4912560"/>
              <a:ext cx="7543440" cy="473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CB7FC8-826D-7961-E0AE-77D0384623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6840" y="4903200"/>
                <a:ext cx="75621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2B990B-87E3-0D40-6AE7-BD9E2DB6EC94}"/>
                  </a:ext>
                </a:extLst>
              </p14:cNvPr>
              <p14:cNvContentPartPr/>
              <p14:nvPr/>
            </p14:nvContentPartPr>
            <p14:xfrm>
              <a:off x="414720" y="716400"/>
              <a:ext cx="8322480" cy="6032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2B990B-87E3-0D40-6AE7-BD9E2DB6EC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360" y="707040"/>
                <a:ext cx="8341200" cy="605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Rectangle 2">
            <a:extLst>
              <a:ext uri="{FF2B5EF4-FFF2-40B4-BE49-F238E27FC236}">
                <a16:creationId xmlns:a16="http://schemas.microsoft.com/office/drawing/2014/main" id="{B0E1FA6D-2A35-64B6-470B-86052216D2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Frame Format</a:t>
            </a:r>
            <a:endParaRPr lang="en-AU" altLang="en-US" sz="3600"/>
          </a:p>
        </p:txBody>
      </p:sp>
      <p:sp>
        <p:nvSpPr>
          <p:cNvPr id="261122" name="Rectangle 3">
            <a:extLst>
              <a:ext uri="{FF2B5EF4-FFF2-40B4-BE49-F238E27FC236}">
                <a16:creationId xmlns:a16="http://schemas.microsoft.com/office/drawing/2014/main" id="{D0D6F665-2426-7541-8DC1-387F07DDE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Frame contains four addresses</a:t>
            </a:r>
          </a:p>
          <a:p>
            <a:pPr eaLnBrk="1" hangingPunct="1"/>
            <a:r>
              <a:rPr lang="en-US" altLang="en-US" sz="2000"/>
              <a:t>How these addresses are interpreted depends on the settings of the </a:t>
            </a:r>
            <a:r>
              <a:rPr lang="en-US" altLang="en-US" sz="2000" b="1"/>
              <a:t>ToDS</a:t>
            </a:r>
            <a:r>
              <a:rPr lang="en-US" altLang="en-US" sz="2000"/>
              <a:t> and </a:t>
            </a:r>
            <a:r>
              <a:rPr lang="en-US" altLang="en-US" sz="2000" b="1"/>
              <a:t>FromDS</a:t>
            </a:r>
            <a:r>
              <a:rPr lang="en-US" altLang="en-US" sz="2000"/>
              <a:t> bits in the frame’s Control field</a:t>
            </a:r>
          </a:p>
          <a:p>
            <a:pPr eaLnBrk="1" hangingPunct="1"/>
            <a:r>
              <a:rPr lang="en-US" altLang="en-US" sz="2000"/>
              <a:t>This is to account for the possibility that the frame had to be forwarded across the distribution system which would mean that,</a:t>
            </a:r>
          </a:p>
          <a:p>
            <a:pPr lvl="1" eaLnBrk="1" hangingPunct="1"/>
            <a:r>
              <a:rPr lang="en-US" altLang="en-US" sz="1800"/>
              <a:t>the original sender is not necessarily the same as the most recent transmitting node</a:t>
            </a:r>
          </a:p>
          <a:p>
            <a:pPr eaLnBrk="1" hangingPunct="1"/>
            <a:r>
              <a:rPr lang="en-US" altLang="en-US" sz="2000"/>
              <a:t>Same is true for the destination address</a:t>
            </a:r>
          </a:p>
          <a:p>
            <a:pPr eaLnBrk="1" hangingPunct="1"/>
            <a:r>
              <a:rPr lang="en-US" altLang="en-US" sz="2000"/>
              <a:t>Simplest case</a:t>
            </a:r>
          </a:p>
          <a:p>
            <a:pPr lvl="1" eaLnBrk="1" hangingPunct="1"/>
            <a:r>
              <a:rPr lang="en-US" altLang="en-US" sz="1800"/>
              <a:t>When one node is sending directly to another, both the DS bits are 0, Addr1 identifies the target node, and Addr2 identifies the source node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2">
            <a:extLst>
              <a:ext uri="{FF2B5EF4-FFF2-40B4-BE49-F238E27FC236}">
                <a16:creationId xmlns:a16="http://schemas.microsoft.com/office/drawing/2014/main" id="{C54956F4-AF39-FDE5-B570-D2384DCFF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71450"/>
            <a:ext cx="8281987" cy="646113"/>
          </a:xfrm>
        </p:spPr>
        <p:txBody>
          <a:bodyPr/>
          <a:lstStyle/>
          <a:p>
            <a:pPr eaLnBrk="1" hangingPunct="1"/>
            <a:r>
              <a:rPr lang="en-US" altLang="en-US" sz="3600"/>
              <a:t>IEEE 802.11 – Frame Format</a:t>
            </a:r>
            <a:endParaRPr lang="en-AU" altLang="en-US" sz="3600"/>
          </a:p>
        </p:txBody>
      </p:sp>
      <p:sp>
        <p:nvSpPr>
          <p:cNvPr id="263170" name="Rectangle 3">
            <a:extLst>
              <a:ext uri="{FF2B5EF4-FFF2-40B4-BE49-F238E27FC236}">
                <a16:creationId xmlns:a16="http://schemas.microsoft.com/office/drawing/2014/main" id="{76B0EB20-3795-A1DA-C49E-3DF21DE38E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Most complex case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Both DS bits are set to 1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Indicates that the message went from a wireless node onto the distribution system, and then from the distribution system to another wireless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With both bits set,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Addr1 identifies the ultimate destination,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Addr2 identifies the immediate sender (the one that forwarded the frame from the distribution system to the ultimate destination)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Addr3 identifies the intermediate destination (the one that accepted the frame from a wireless node and forwarded across the distribution system)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Addr4 identifies the original source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Addr1: E, Addr2: AP-3, Addr3: AP-1, Addr4: A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Rectangle 2">
            <a:extLst>
              <a:ext uri="{FF2B5EF4-FFF2-40B4-BE49-F238E27FC236}">
                <a16:creationId xmlns:a16="http://schemas.microsoft.com/office/drawing/2014/main" id="{06A26714-67AC-7157-ED9F-641F36795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Bluetooth</a:t>
            </a:r>
            <a:endParaRPr lang="en-AU" altLang="en-US"/>
          </a:p>
        </p:txBody>
      </p:sp>
      <p:sp>
        <p:nvSpPr>
          <p:cNvPr id="265218" name="Rectangle 3">
            <a:extLst>
              <a:ext uri="{FF2B5EF4-FFF2-40B4-BE49-F238E27FC236}">
                <a16:creationId xmlns:a16="http://schemas.microsoft.com/office/drawing/2014/main" id="{6916221D-E7E8-8857-2222-FC3A04BF88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Used for very short range communication between mobile phones, PDAs, notebook computers and other personal or peripheral devices</a:t>
            </a:r>
          </a:p>
          <a:p>
            <a:pPr eaLnBrk="1" hangingPunct="1"/>
            <a:r>
              <a:rPr lang="en-US" altLang="en-US" sz="2400"/>
              <a:t>Operates in the license-exempt band at 2.45 GHz</a:t>
            </a:r>
          </a:p>
          <a:p>
            <a:pPr eaLnBrk="1" hangingPunct="1"/>
            <a:r>
              <a:rPr lang="en-US" altLang="en-US" sz="2400"/>
              <a:t>Has a range of only 10 m</a:t>
            </a:r>
            <a:endParaRPr lang="en-US" altLang="en-US"/>
          </a:p>
          <a:p>
            <a:pPr eaLnBrk="1" hangingPunct="1"/>
            <a:r>
              <a:rPr lang="en-US" altLang="en-US" sz="2400"/>
              <a:t>Communication devices typically belong to one individual or group</a:t>
            </a:r>
          </a:p>
          <a:p>
            <a:pPr lvl="1" eaLnBrk="1" hangingPunct="1"/>
            <a:r>
              <a:rPr lang="en-US" altLang="en-US" sz="2000"/>
              <a:t>Sometimes categorized as Personal Area Network (PAN)</a:t>
            </a:r>
            <a:endParaRPr lang="en-US" altLang="en-US"/>
          </a:p>
          <a:p>
            <a:pPr eaLnBrk="1" hangingPunct="1"/>
            <a:r>
              <a:rPr lang="en-US" altLang="en-US" sz="2400"/>
              <a:t>Version 2.0 provides speeds up to 2.1 Mbps</a:t>
            </a:r>
          </a:p>
          <a:p>
            <a:pPr eaLnBrk="1" hangingPunct="1"/>
            <a:r>
              <a:rPr lang="en-US" altLang="en-US" sz="2400"/>
              <a:t>Power consumption is low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844DDC-F603-8A70-F6BD-B052A896326D}"/>
                  </a:ext>
                </a:extLst>
              </p14:cNvPr>
              <p14:cNvContentPartPr/>
              <p14:nvPr/>
            </p14:nvContentPartPr>
            <p14:xfrm>
              <a:off x="3847320" y="2708640"/>
              <a:ext cx="4138200" cy="256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844DDC-F603-8A70-F6BD-B052A89632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7960" y="2699280"/>
                <a:ext cx="4156920" cy="257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Footer Placeholder 3">
            <a:extLst>
              <a:ext uri="{FF2B5EF4-FFF2-40B4-BE49-F238E27FC236}">
                <a16:creationId xmlns:a16="http://schemas.microsoft.com/office/drawing/2014/main" id="{95382854-0EA3-4892-E02B-E5B409AF0A6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267266" name="Rectangle 2">
            <a:extLst>
              <a:ext uri="{FF2B5EF4-FFF2-40B4-BE49-F238E27FC236}">
                <a16:creationId xmlns:a16="http://schemas.microsoft.com/office/drawing/2014/main" id="{F480C70A-DB03-E4AE-99BD-1A325D1C8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Bluetooth</a:t>
            </a:r>
            <a:endParaRPr lang="en-AU" alt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7A8FF7E-3094-38B5-58B5-A53E76F0E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908050"/>
            <a:ext cx="8270875" cy="5111750"/>
          </a:xfrm>
        </p:spPr>
        <p:txBody>
          <a:bodyPr/>
          <a:lstStyle/>
          <a:p>
            <a:pPr eaLnBrk="1" hangingPunct="1"/>
            <a:r>
              <a:rPr lang="en-US" altLang="en-US" sz="2400"/>
              <a:t>Bluetooth is specified by an industry consortium called the Bluetooth Special Interest Group</a:t>
            </a:r>
            <a:endParaRPr lang="en-US" altLang="en-US"/>
          </a:p>
          <a:p>
            <a:pPr eaLnBrk="1" hangingPunct="1"/>
            <a:r>
              <a:rPr lang="en-US" altLang="en-US" sz="2400"/>
              <a:t>It specifies an entire suite of protocols, going beyond the link layer to define application protocols, which it calls </a:t>
            </a:r>
            <a:r>
              <a:rPr lang="en-US" altLang="en-US" sz="2400" i="1">
                <a:solidFill>
                  <a:srgbClr val="008000"/>
                </a:solidFill>
              </a:rPr>
              <a:t>profiles</a:t>
            </a:r>
            <a:r>
              <a:rPr lang="en-US" altLang="en-US" sz="2400"/>
              <a:t>, for a range of applications</a:t>
            </a:r>
          </a:p>
          <a:p>
            <a:pPr lvl="1" eaLnBrk="1" hangingPunct="1"/>
            <a:r>
              <a:rPr lang="en-US" altLang="en-US" sz="2000"/>
              <a:t>There is a profile for synchronizing a PDA with personal computer</a:t>
            </a:r>
          </a:p>
          <a:p>
            <a:pPr lvl="1" eaLnBrk="1" hangingPunct="1"/>
            <a:r>
              <a:rPr lang="en-US" altLang="en-US" sz="2000"/>
              <a:t>Another profile gives a mobile computer access to a wired LAN</a:t>
            </a:r>
            <a:endParaRPr lang="en-US" altLang="en-US"/>
          </a:p>
          <a:p>
            <a:pPr eaLnBrk="1" hangingPunct="1"/>
            <a:r>
              <a:rPr lang="en-US" altLang="en-US" sz="2400"/>
              <a:t>The basic Bluetooth network configuration is called a </a:t>
            </a:r>
            <a:r>
              <a:rPr lang="en-US" altLang="en-US" sz="2400" i="1">
                <a:solidFill>
                  <a:srgbClr val="008000"/>
                </a:solidFill>
              </a:rPr>
              <a:t>piconet</a:t>
            </a:r>
          </a:p>
          <a:p>
            <a:pPr lvl="1" eaLnBrk="1" hangingPunct="1"/>
            <a:r>
              <a:rPr lang="en-US" altLang="en-US" sz="2000"/>
              <a:t>Consists of a master device and up to seven slave devices</a:t>
            </a:r>
          </a:p>
          <a:p>
            <a:pPr lvl="1" eaLnBrk="1" hangingPunct="1"/>
            <a:r>
              <a:rPr lang="en-US" altLang="en-US" sz="2000"/>
              <a:t>Any communication is between the master and a slave</a:t>
            </a:r>
          </a:p>
          <a:p>
            <a:pPr lvl="1" eaLnBrk="1" hangingPunct="1"/>
            <a:r>
              <a:rPr lang="en-US" altLang="en-US" sz="2000"/>
              <a:t>The slaves do not communicate directly with each other</a:t>
            </a:r>
          </a:p>
          <a:p>
            <a:pPr lvl="1" eaLnBrk="1" hangingPunct="1"/>
            <a:r>
              <a:rPr lang="en-US" altLang="en-US" sz="2000"/>
              <a:t>A slave can be </a:t>
            </a:r>
            <a:r>
              <a:rPr lang="en-US" altLang="en-US" sz="2000" i="1">
                <a:solidFill>
                  <a:srgbClr val="008000"/>
                </a:solidFill>
              </a:rPr>
              <a:t>parked</a:t>
            </a:r>
            <a:r>
              <a:rPr lang="en-US" altLang="en-US" sz="2000"/>
              <a:t>: set to an inactive, low-power state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Rectangle 2">
            <a:extLst>
              <a:ext uri="{FF2B5EF4-FFF2-40B4-BE49-F238E27FC236}">
                <a16:creationId xmlns:a16="http://schemas.microsoft.com/office/drawing/2014/main" id="{7CF7C9F3-744B-97B5-2982-5AA7A727C4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Bluetooth</a:t>
            </a:r>
            <a:endParaRPr lang="en-GB" altLang="en-US"/>
          </a:p>
        </p:txBody>
      </p:sp>
      <p:sp>
        <p:nvSpPr>
          <p:cNvPr id="269314" name="Text Box 8">
            <a:extLst>
              <a:ext uri="{FF2B5EF4-FFF2-40B4-BE49-F238E27FC236}">
                <a16:creationId xmlns:a16="http://schemas.microsoft.com/office/drawing/2014/main" id="{6080F9D9-502E-8EB1-42E9-AF45EBFB7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805488"/>
            <a:ext cx="242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A Bluetooth Piconet</a:t>
            </a:r>
            <a:endParaRPr lang="en-GB" altLang="en-US" sz="2000">
              <a:solidFill>
                <a:srgbClr val="000066"/>
              </a:solidFill>
            </a:endParaRPr>
          </a:p>
        </p:txBody>
      </p:sp>
      <p:pic>
        <p:nvPicPr>
          <p:cNvPr id="269315" name="Picture 5" descr="f02-35-9780123850591 copy">
            <a:extLst>
              <a:ext uri="{FF2B5EF4-FFF2-40B4-BE49-F238E27FC236}">
                <a16:creationId xmlns:a16="http://schemas.microsoft.com/office/drawing/2014/main" id="{805156DD-3C7F-6C87-85FC-1FB60C6F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8" y="879475"/>
            <a:ext cx="504190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3C5863-B682-7E13-41EB-81A01C5B3326}"/>
                  </a:ext>
                </a:extLst>
              </p14:cNvPr>
              <p14:cNvContentPartPr/>
              <p14:nvPr/>
            </p14:nvContentPartPr>
            <p14:xfrm>
              <a:off x="4622760" y="3495960"/>
              <a:ext cx="673560" cy="36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3C5863-B682-7E13-41EB-81A01C5B3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3400" y="3486600"/>
                <a:ext cx="692280" cy="37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79976324-D292-42CB-6AE4-BECB7C79B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27650" name="Rectangle 3">
            <a:extLst>
              <a:ext uri="{FF2B5EF4-FFF2-40B4-BE49-F238E27FC236}">
                <a16:creationId xmlns:a16="http://schemas.microsoft.com/office/drawing/2014/main" id="{7A9423F6-8EE8-EE50-C6AD-B99F5C094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Problem with NRZ</a:t>
            </a:r>
          </a:p>
          <a:p>
            <a:pPr lvl="1"/>
            <a:r>
              <a:rPr lang="en-US" altLang="en-US"/>
              <a:t>Clock recovery</a:t>
            </a:r>
          </a:p>
          <a:p>
            <a:pPr lvl="2"/>
            <a:r>
              <a:rPr lang="en-US" altLang="en-US"/>
              <a:t>Frequent transition from high to low or vice versa are necessary to enable clock recovery</a:t>
            </a:r>
          </a:p>
          <a:p>
            <a:pPr lvl="2"/>
            <a:r>
              <a:rPr lang="en-US" altLang="en-US"/>
              <a:t>Both the sending and decoding process is driven by a clock</a:t>
            </a:r>
          </a:p>
          <a:p>
            <a:pPr lvl="2"/>
            <a:r>
              <a:rPr lang="en-US" altLang="en-US"/>
              <a:t>Every clock cycle, the sender transmits a bit and the receiver recovers a bit</a:t>
            </a:r>
          </a:p>
          <a:p>
            <a:pPr lvl="2"/>
            <a:r>
              <a:rPr lang="en-US" altLang="en-US"/>
              <a:t>The sender and receiver have to be precisely synchronized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FC8E94-D346-D5BA-A980-BFE7A5EA85C3}"/>
                  </a:ext>
                </a:extLst>
              </p14:cNvPr>
              <p14:cNvContentPartPr/>
              <p14:nvPr/>
            </p14:nvContentPartPr>
            <p14:xfrm>
              <a:off x="5448600" y="160560"/>
              <a:ext cx="4365000" cy="536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FC8E94-D346-D5BA-A980-BFE7A5EA85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9240" y="151200"/>
                <a:ext cx="4383720" cy="538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Title 1">
            <a:extLst>
              <a:ext uri="{FF2B5EF4-FFF2-40B4-BE49-F238E27FC236}">
                <a16:creationId xmlns:a16="http://schemas.microsoft.com/office/drawing/2014/main" id="{939808A9-3F8C-4D18-3B52-717CAD1565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Access Networks</a:t>
            </a:r>
          </a:p>
        </p:txBody>
      </p:sp>
      <p:sp>
        <p:nvSpPr>
          <p:cNvPr id="273410" name="Content Placeholder 3">
            <a:extLst>
              <a:ext uri="{FF2B5EF4-FFF2-40B4-BE49-F238E27FC236}">
                <a16:creationId xmlns:a16="http://schemas.microsoft.com/office/drawing/2014/main" id="{368A926F-8986-392F-C065-E3753D9B91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800"/>
              <a:t>Beyond Ethernet and WiFi, many users now access the Internet via cellular and home broadband networks</a:t>
            </a:r>
          </a:p>
          <a:p>
            <a:r>
              <a:rPr lang="en-AU" altLang="en-US" sz="2800"/>
              <a:t>PON (Passive Optical Networks) deliver fiber-to-the-home (or curb, or other distribution point)</a:t>
            </a:r>
          </a:p>
          <a:p>
            <a:r>
              <a:rPr lang="en-AU" altLang="en-US" sz="2800"/>
              <a:t>Cellular networks have evolved from voice-centric to data-centric</a:t>
            </a:r>
          </a:p>
          <a:p>
            <a:r>
              <a:rPr lang="en-AU" altLang="en-US" sz="2800"/>
              <a:t>Efficient use of spectrum a key consideration</a:t>
            </a:r>
          </a:p>
          <a:p>
            <a:r>
              <a:rPr lang="en-AU" altLang="en-US" sz="2800"/>
              <a:t>5G networks offer higher speed and lower latency 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Title 1">
            <a:extLst>
              <a:ext uri="{FF2B5EF4-FFF2-40B4-BE49-F238E27FC236}">
                <a16:creationId xmlns:a16="http://schemas.microsoft.com/office/drawing/2014/main" id="{7E7425D4-3E26-ABF1-2791-82A0A6F0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Perspective</a:t>
            </a:r>
          </a:p>
        </p:txBody>
      </p:sp>
      <p:sp>
        <p:nvSpPr>
          <p:cNvPr id="274434" name="Content Placeholder 2">
            <a:extLst>
              <a:ext uri="{FF2B5EF4-FFF2-40B4-BE49-F238E27FC236}">
                <a16:creationId xmlns:a16="http://schemas.microsoft.com/office/drawing/2014/main" id="{909650E6-37D0-93D6-D92B-ED044AF25B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sz="2800"/>
              <a:t>Access Networks are evolving faster than core</a:t>
            </a:r>
          </a:p>
          <a:p>
            <a:r>
              <a:rPr lang="en-AU" altLang="en-US" sz="2800"/>
              <a:t>Becoming mini cloud data centers in their own right</a:t>
            </a:r>
          </a:p>
          <a:p>
            <a:r>
              <a:rPr lang="en-AU" altLang="en-US" sz="2800"/>
              <a:t>Benefitting from disaggregation of software, commodity hardware, virtualization, and opening up of new spectrum</a:t>
            </a:r>
          </a:p>
          <a:p>
            <a:r>
              <a:rPr lang="en-AU" altLang="en-US" sz="2800"/>
              <a:t>Potential for new applications such as Internet of Things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Rectangle 2">
            <a:extLst>
              <a:ext uri="{FF2B5EF4-FFF2-40B4-BE49-F238E27FC236}">
                <a16:creationId xmlns:a16="http://schemas.microsoft.com/office/drawing/2014/main" id="{98BA7DE6-2F9A-1BB3-4F82-175FDE219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Summary</a:t>
            </a:r>
            <a:endParaRPr lang="en-AU" altLang="en-US"/>
          </a:p>
        </p:txBody>
      </p:sp>
      <p:sp>
        <p:nvSpPr>
          <p:cNvPr id="270338" name="Rectangle 3">
            <a:extLst>
              <a:ext uri="{FF2B5EF4-FFF2-40B4-BE49-F238E27FC236}">
                <a16:creationId xmlns:a16="http://schemas.microsoft.com/office/drawing/2014/main" id="{90FB803B-E84B-314F-C2FF-FCBBB18CD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908050"/>
            <a:ext cx="8270875" cy="5111750"/>
          </a:xfrm>
        </p:spPr>
        <p:txBody>
          <a:bodyPr/>
          <a:lstStyle/>
          <a:p>
            <a:r>
              <a:rPr lang="en-US" altLang="en-US" sz="2400"/>
              <a:t>We introduced the many and varied type of links that are used to connect users to existing networks, and to construct large networks from scratch.</a:t>
            </a:r>
          </a:p>
          <a:p>
            <a:r>
              <a:rPr lang="en-US" altLang="en-US" sz="2400"/>
              <a:t>We looked at the five key issues that must be addressed so that two or more nodes connected by some medium can exchange messages with each other</a:t>
            </a:r>
          </a:p>
          <a:p>
            <a:pPr lvl="1"/>
            <a:r>
              <a:rPr lang="en-US" altLang="en-US" sz="2000"/>
              <a:t>Encoding</a:t>
            </a:r>
          </a:p>
          <a:p>
            <a:pPr lvl="1"/>
            <a:r>
              <a:rPr lang="en-US" altLang="en-US" sz="2000"/>
              <a:t>Framing</a:t>
            </a:r>
          </a:p>
          <a:p>
            <a:pPr lvl="1"/>
            <a:r>
              <a:rPr lang="en-US" altLang="en-US" sz="2000"/>
              <a:t>Error Detecting</a:t>
            </a:r>
          </a:p>
          <a:p>
            <a:pPr lvl="1"/>
            <a:r>
              <a:rPr lang="en-US" altLang="en-US" sz="2000"/>
              <a:t>Reliability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Multiple Access Links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Ethernet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/>
              <a:t>Wireless 802.11, Bluetooth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608C91DE-8388-FD84-CE38-99C8C8252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3D821E92-D75E-836F-29D5-FC2169C71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NRZI</a:t>
            </a:r>
          </a:p>
          <a:p>
            <a:pPr lvl="1"/>
            <a:r>
              <a:rPr lang="en-US" altLang="en-US"/>
              <a:t>Non Return to Zero Inverted</a:t>
            </a:r>
          </a:p>
          <a:p>
            <a:pPr lvl="1"/>
            <a:r>
              <a:rPr lang="en-US" altLang="en-US"/>
              <a:t>Sender makes a transition from the current signal to encode 1 and stay at the current signal to encode 0</a:t>
            </a:r>
          </a:p>
          <a:p>
            <a:pPr lvl="1"/>
            <a:r>
              <a:rPr lang="en-US" altLang="en-US"/>
              <a:t>Solves for consecutive 1’s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1C30B4-8C38-9B39-5E45-16894EE8A1A3}"/>
                  </a:ext>
                </a:extLst>
              </p14:cNvPr>
              <p14:cNvContentPartPr/>
              <p14:nvPr/>
            </p14:nvContentPartPr>
            <p14:xfrm>
              <a:off x="2481120" y="3025800"/>
              <a:ext cx="6600600" cy="369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1C30B4-8C38-9B39-5E45-16894EE8A1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1760" y="3016440"/>
                <a:ext cx="6619320" cy="371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4647006F-4706-865E-C65B-4E9C81D76D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F730C400-C320-CC6F-0166-820608465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Manchester encoding</a:t>
            </a:r>
          </a:p>
          <a:p>
            <a:pPr lvl="1"/>
            <a:r>
              <a:rPr lang="en-US" altLang="en-US"/>
              <a:t>Merging the clock with signal by transmitting Ex-OR of the NRZ encoded data and the clock</a:t>
            </a:r>
          </a:p>
          <a:p>
            <a:pPr lvl="1"/>
            <a:r>
              <a:rPr lang="en-US" altLang="en-US"/>
              <a:t>Clock is an internal signal that alternates from low to high, a low/high pair is considered as one clock cycle</a:t>
            </a:r>
          </a:p>
          <a:p>
            <a:pPr lvl="1"/>
            <a:r>
              <a:rPr lang="en-US" altLang="en-US"/>
              <a:t>In Manchester encoding</a:t>
            </a:r>
          </a:p>
          <a:p>
            <a:pPr lvl="2"/>
            <a:r>
              <a:rPr lang="en-US" altLang="en-US"/>
              <a:t>0: low</a:t>
            </a:r>
            <a:r>
              <a:rPr lang="en-US" altLang="en-US">
                <a:sym typeface="Wingdings" panose="05000000000000000000" pitchFamily="2" charset="2"/>
              </a:rPr>
              <a:t> high transition</a:t>
            </a:r>
          </a:p>
          <a:p>
            <a:pPr lvl="2"/>
            <a:r>
              <a:rPr lang="en-US" altLang="en-US">
                <a:sym typeface="Wingdings" panose="05000000000000000000" pitchFamily="2" charset="2"/>
              </a:rPr>
              <a:t>1: high low transition</a:t>
            </a:r>
            <a:r>
              <a:rPr lang="en-US" altLang="en-US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F30787-5343-0EE3-A468-2FF4C80A200A}"/>
                  </a:ext>
                </a:extLst>
              </p14:cNvPr>
              <p14:cNvContentPartPr/>
              <p14:nvPr/>
            </p14:nvContentPartPr>
            <p14:xfrm>
              <a:off x="5922000" y="3538440"/>
              <a:ext cx="4028760" cy="3163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F30787-5343-0EE3-A468-2FF4C80A20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2640" y="3529080"/>
                <a:ext cx="4047480" cy="318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09C07943-38F3-2DE4-15F6-441085A8B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A259365E-240F-1C28-B6DF-2410DFC54B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Problem with Manchester encoding</a:t>
            </a:r>
          </a:p>
          <a:p>
            <a:pPr lvl="1"/>
            <a:r>
              <a:rPr lang="en-US" altLang="en-US"/>
              <a:t>Doubles the rate at which the signal transitions are made on the link</a:t>
            </a:r>
          </a:p>
          <a:p>
            <a:pPr lvl="2"/>
            <a:r>
              <a:rPr lang="en-US" altLang="en-US"/>
              <a:t>Which means the receiver has half of the time to detect each pulse of the signal</a:t>
            </a:r>
          </a:p>
          <a:p>
            <a:pPr lvl="1"/>
            <a:r>
              <a:rPr lang="en-US" altLang="en-US"/>
              <a:t>The rate at which the signal changes is called the link’s baud rate</a:t>
            </a:r>
          </a:p>
          <a:p>
            <a:pPr lvl="1"/>
            <a:r>
              <a:rPr lang="en-US" altLang="en-US"/>
              <a:t>In Manchester the bit rate is half the baud 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1A30A2-1D8D-EF78-56B0-6AB514F9BCFD}"/>
                  </a:ext>
                </a:extLst>
              </p14:cNvPr>
              <p14:cNvContentPartPr/>
              <p14:nvPr/>
            </p14:nvContentPartPr>
            <p14:xfrm>
              <a:off x="3068280" y="4254840"/>
              <a:ext cx="1574280" cy="13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1A30A2-1D8D-EF78-56B0-6AB514F9BC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8920" y="4245480"/>
                <a:ext cx="1593000" cy="15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5" descr="f02-05-9780123850591 copy">
            <a:extLst>
              <a:ext uri="{FF2B5EF4-FFF2-40B4-BE49-F238E27FC236}">
                <a16:creationId xmlns:a16="http://schemas.microsoft.com/office/drawing/2014/main" id="{99366D23-60F5-73A0-D401-6F081B298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1501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8E6DE69C-C13A-F492-BF0C-B3C4E0979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E43751CB-1A56-1443-BE9B-3385E1F38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113" y="5084763"/>
            <a:ext cx="3443287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Different encoding strategies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4FB9AD-1F47-D119-3D2A-6F81134D5035}"/>
                  </a:ext>
                </a:extLst>
              </p14:cNvPr>
              <p14:cNvContentPartPr/>
              <p14:nvPr/>
            </p14:nvContentPartPr>
            <p14:xfrm>
              <a:off x="8341200" y="2336760"/>
              <a:ext cx="1284480" cy="108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4FB9AD-1F47-D119-3D2A-6F81134D50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1840" y="2327400"/>
                <a:ext cx="1303200" cy="110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AF1D06E0-20C6-4DC7-8E71-C65974B3A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2C4A7E03-495A-003C-9AB4-37BB0A566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4B/5B encoding</a:t>
            </a:r>
          </a:p>
          <a:p>
            <a:pPr lvl="1"/>
            <a:r>
              <a:rPr lang="en-US" altLang="en-US" sz="2400"/>
              <a:t>Insert extra bits into bit stream so as to break up the long sequence of 0’s and 1’s</a:t>
            </a:r>
          </a:p>
          <a:p>
            <a:pPr lvl="1"/>
            <a:r>
              <a:rPr lang="en-US" altLang="en-US" sz="2400"/>
              <a:t>Every 4-bits of actual data are encoded in a  5- bit code that is transmitted to the receiver</a:t>
            </a:r>
          </a:p>
          <a:p>
            <a:pPr lvl="1"/>
            <a:r>
              <a:rPr lang="en-US" altLang="en-US" sz="2400"/>
              <a:t>5-bit codes are selected in such a way that each one has no more than one leading 0(zero) and no more than two trailing 0’s.</a:t>
            </a:r>
          </a:p>
          <a:p>
            <a:pPr lvl="1"/>
            <a:r>
              <a:rPr lang="en-US" altLang="en-US" sz="2400"/>
              <a:t>No pair of 5-bit codes results in more than three consecutive 0’s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32E4DC-BB99-A271-4E9D-54A940CE7916}"/>
                  </a:ext>
                </a:extLst>
              </p14:cNvPr>
              <p14:cNvContentPartPr/>
              <p14:nvPr/>
            </p14:nvContentPartPr>
            <p14:xfrm>
              <a:off x="1475640" y="265680"/>
              <a:ext cx="6775560" cy="5069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32E4DC-BB99-A271-4E9D-54A940CE7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6280" y="256320"/>
                <a:ext cx="6794280" cy="5088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41534268-B3A9-51B6-31DE-20ED5AC9C9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Problems</a:t>
            </a:r>
            <a:endParaRPr lang="en-AU" altLang="en-US"/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3080109C-D79E-E2D1-F0FB-48F276AA2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In Chapter 1 we saw networks consists of links interconnecting nodes. How to connect two nodes together?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We also introduced the concept of “cloud” abstractions to represent a network without revealing its internal complexities. How to connect a host to a cloud? 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A8569F04-A39E-73C5-9054-3D32F75EB1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Encoding</a:t>
            </a:r>
            <a:endParaRPr lang="en-AU" altLang="en-US"/>
          </a:p>
        </p:txBody>
      </p:sp>
      <p:sp>
        <p:nvSpPr>
          <p:cNvPr id="38914" name="Rectangle 3">
            <a:extLst>
              <a:ext uri="{FF2B5EF4-FFF2-40B4-BE49-F238E27FC236}">
                <a16:creationId xmlns:a16="http://schemas.microsoft.com/office/drawing/2014/main" id="{C3643DD0-CAC7-9AD4-E33A-C46BE7CDD6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4B/5B encoding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 sz="2400"/>
              <a:t>0000	</a:t>
            </a:r>
            <a:r>
              <a:rPr lang="en-US" altLang="en-US" sz="2400">
                <a:sym typeface="Wingdings" panose="05000000000000000000" pitchFamily="2" charset="2"/>
              </a:rPr>
              <a:t> 11110		16 left</a:t>
            </a:r>
          </a:p>
          <a:p>
            <a:pPr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0001  01001		11111 – when the line is idle</a:t>
            </a:r>
          </a:p>
          <a:p>
            <a:pPr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0010	 10100		00000 – when the line is dead</a:t>
            </a:r>
          </a:p>
          <a:p>
            <a:pPr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..					00100 – to mean halt</a:t>
            </a:r>
          </a:p>
          <a:p>
            <a:pPr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..</a:t>
            </a:r>
          </a:p>
          <a:p>
            <a:pPr>
              <a:buFontTx/>
              <a:buNone/>
            </a:pPr>
            <a:r>
              <a:rPr lang="en-US" altLang="en-US" sz="2400">
                <a:sym typeface="Wingdings" panose="05000000000000000000" pitchFamily="2" charset="2"/>
              </a:rPr>
              <a:t>1111	 11101		13 left : 7 invalid, 6 for various 						control signals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4820E0-E3D8-9C33-B857-689A8131023D}"/>
                  </a:ext>
                </a:extLst>
              </p14:cNvPr>
              <p14:cNvContentPartPr/>
              <p14:nvPr/>
            </p14:nvContentPartPr>
            <p14:xfrm>
              <a:off x="555480" y="814320"/>
              <a:ext cx="8658720" cy="5754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4820E0-E3D8-9C33-B857-689A81310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120" y="804960"/>
                <a:ext cx="8677440" cy="577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5" descr="f02-06-9780123850591 copy">
            <a:extLst>
              <a:ext uri="{FF2B5EF4-FFF2-40B4-BE49-F238E27FC236}">
                <a16:creationId xmlns:a16="http://schemas.microsoft.com/office/drawing/2014/main" id="{400E2580-3A74-7D06-D5A4-E2F4337C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933825"/>
            <a:ext cx="48244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Rectangle 2">
            <a:extLst>
              <a:ext uri="{FF2B5EF4-FFF2-40B4-BE49-F238E27FC236}">
                <a16:creationId xmlns:a16="http://schemas.microsoft.com/office/drawing/2014/main" id="{1ECC443B-48A3-0D6D-D7A9-8AD07E2142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4B126C9-5594-B8D0-01BD-F39CBF85D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We are focusing on packet-switched networks, which means that blocks of data (called </a:t>
            </a:r>
            <a:r>
              <a:rPr lang="en-US" altLang="en-US" sz="2800" i="1"/>
              <a:t>frames</a:t>
            </a:r>
            <a:r>
              <a:rPr lang="en-US" altLang="en-US" sz="2800"/>
              <a:t> at this level), not bit streams, are exchanged between nodes. </a:t>
            </a:r>
          </a:p>
          <a:p>
            <a:r>
              <a:rPr lang="en-US" altLang="en-US" sz="2800"/>
              <a:t>It is the network adaptor that enables the nodes to exchange frames. 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6D813D88-9682-6A4F-80A8-A51A5AA18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589588"/>
            <a:ext cx="5894387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Bits flow between adaptors, frames between hosts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603A5E-F2CA-1FB4-9752-68FD31858795}"/>
                  </a:ext>
                </a:extLst>
              </p14:cNvPr>
              <p14:cNvContentPartPr/>
              <p14:nvPr/>
            </p14:nvContentPartPr>
            <p14:xfrm>
              <a:off x="3933360" y="1922040"/>
              <a:ext cx="5312160" cy="4607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603A5E-F2CA-1FB4-9752-68FD318587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4000" y="1912680"/>
                <a:ext cx="5330880" cy="462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750A0097-2D04-252D-FBBC-1377DE1AB9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609E3082-63A3-2E7E-B9A9-4878A99EAA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When node A wishes to transmit a frame to node B, it tells its adaptor to transmit a frame from the node’s memory. This results in a sequence of bits being sent over the link.</a:t>
            </a:r>
          </a:p>
          <a:p>
            <a:r>
              <a:rPr lang="en-US" altLang="en-US" sz="2800"/>
              <a:t>The adaptor on node B then collects together the sequence of bits arriving on the link and deposits the corresponding frame in B’s memory.</a:t>
            </a:r>
          </a:p>
          <a:p>
            <a:r>
              <a:rPr lang="en-US" altLang="en-US" sz="2800"/>
              <a:t>Recognizing exactly what set of bits constitute a frame—that is, determining where the frame begins and ends—is the central challenge faced by the adaptor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1DBDFC-3DCF-C8FF-62B3-808535DFAE85}"/>
                  </a:ext>
                </a:extLst>
              </p14:cNvPr>
              <p14:cNvContentPartPr/>
              <p14:nvPr/>
            </p14:nvContentPartPr>
            <p14:xfrm>
              <a:off x="11520" y="176040"/>
              <a:ext cx="8607960" cy="383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1DBDFC-3DCF-C8FF-62B3-808535DFAE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0" y="166680"/>
                <a:ext cx="8626680" cy="385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26098A3A-21B8-5703-1851-497B514FD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BE36345B-6A6E-9CEE-C3FB-1DD1B2B611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Byte-oriented Protocols</a:t>
            </a:r>
          </a:p>
          <a:p>
            <a:pPr lvl="1">
              <a:lnSpc>
                <a:spcPct val="80000"/>
              </a:lnSpc>
            </a:pPr>
            <a:r>
              <a:rPr lang="en-US" altLang="en-US" sz="2400"/>
              <a:t>To view each frame as a collection of bytes (characters) rather than bits</a:t>
            </a:r>
          </a:p>
          <a:p>
            <a:pPr lvl="1">
              <a:lnSpc>
                <a:spcPct val="80000"/>
              </a:lnSpc>
            </a:pPr>
            <a:r>
              <a:rPr lang="en-US" altLang="en-US" sz="2400"/>
              <a:t>BISYNC (Binary Synchronous Communication) Protocol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Developed by IBM (late 1960)</a:t>
            </a:r>
          </a:p>
          <a:p>
            <a:pPr lvl="1">
              <a:lnSpc>
                <a:spcPct val="80000"/>
              </a:lnSpc>
            </a:pPr>
            <a:r>
              <a:rPr lang="en-US" altLang="en-US" sz="2400"/>
              <a:t>DDCMP (Digital Data Communication Protocol)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Used in DECNet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91D926-8CFB-4BD1-3CA0-29BECD29AE06}"/>
                  </a:ext>
                </a:extLst>
              </p14:cNvPr>
              <p14:cNvContentPartPr/>
              <p14:nvPr/>
            </p14:nvContentPartPr>
            <p14:xfrm>
              <a:off x="3549960" y="3100320"/>
              <a:ext cx="1679760" cy="7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91D926-8CFB-4BD1-3CA0-29BECD29A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600" y="3090960"/>
                <a:ext cx="1698480" cy="9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DBC833ED-3782-FA14-901F-0339E320AC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D23526C5-858B-ADD7-C759-C6F7641CB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BISYNC – sentinel approach</a:t>
            </a:r>
          </a:p>
          <a:p>
            <a:pPr lvl="1"/>
            <a:r>
              <a:rPr lang="en-US" altLang="en-US" sz="2400"/>
              <a:t>Frames transmitted beginning with leftmost field</a:t>
            </a:r>
          </a:p>
          <a:p>
            <a:pPr lvl="1"/>
            <a:r>
              <a:rPr lang="en-US" altLang="en-US" sz="2400"/>
              <a:t>Beginning of a frame is denoted by sending a special SYN (synchronize) character</a:t>
            </a:r>
          </a:p>
          <a:p>
            <a:pPr lvl="1"/>
            <a:r>
              <a:rPr lang="en-US" altLang="en-US" sz="2400"/>
              <a:t>Data portion of the frame is contained between special sentinel character STX (start of text) and ETX (end of text)</a:t>
            </a:r>
          </a:p>
          <a:p>
            <a:pPr lvl="1"/>
            <a:r>
              <a:rPr lang="en-US" altLang="en-US" sz="2400"/>
              <a:t>SOH : Start of Header</a:t>
            </a:r>
          </a:p>
          <a:p>
            <a:pPr lvl="1"/>
            <a:r>
              <a:rPr lang="en-US" altLang="en-US" sz="2400"/>
              <a:t>DLE : Data Link Escape</a:t>
            </a:r>
          </a:p>
          <a:p>
            <a:pPr lvl="1"/>
            <a:r>
              <a:rPr lang="en-US" altLang="en-US" sz="2400"/>
              <a:t>CRC: Cyclic Redundancy Check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771541-37DB-2C34-8284-0426823D8902}"/>
                  </a:ext>
                </a:extLst>
              </p14:cNvPr>
              <p14:cNvContentPartPr/>
              <p14:nvPr/>
            </p14:nvContentPartPr>
            <p14:xfrm>
              <a:off x="6184440" y="3934080"/>
              <a:ext cx="1757880" cy="164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771541-37DB-2C34-8284-0426823D89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5080" y="3924720"/>
                <a:ext cx="1776600" cy="166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5" descr="f02-07-9780123850591 copy">
            <a:extLst>
              <a:ext uri="{FF2B5EF4-FFF2-40B4-BE49-F238E27FC236}">
                <a16:creationId xmlns:a16="http://schemas.microsoft.com/office/drawing/2014/main" id="{8BDB43D6-8D7F-59D3-16F9-3B98DC72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36838"/>
            <a:ext cx="5616575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>
            <a:extLst>
              <a:ext uri="{FF2B5EF4-FFF2-40B4-BE49-F238E27FC236}">
                <a16:creationId xmlns:a16="http://schemas.microsoft.com/office/drawing/2014/main" id="{839C51D8-7048-A617-C440-B991E850D1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GB" altLang="en-US"/>
          </a:p>
        </p:txBody>
      </p:sp>
      <p:sp>
        <p:nvSpPr>
          <p:cNvPr id="49155" name="Text Box 8">
            <a:extLst>
              <a:ext uri="{FF2B5EF4-FFF2-40B4-BE49-F238E27FC236}">
                <a16:creationId xmlns:a16="http://schemas.microsoft.com/office/drawing/2014/main" id="{A96605DE-F4EA-1DCA-9FF8-64F440D5F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789363"/>
            <a:ext cx="2833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BISYNC Frame Format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1ADA5E-9FB6-499F-BF1A-FBDA6B3BF387}"/>
                  </a:ext>
                </a:extLst>
              </p14:cNvPr>
              <p14:cNvContentPartPr/>
              <p14:nvPr/>
            </p14:nvContentPartPr>
            <p14:xfrm>
              <a:off x="391320" y="2735640"/>
              <a:ext cx="7128000" cy="4020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1ADA5E-9FB6-499F-BF1A-FBDA6B3BF3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960" y="2726280"/>
                <a:ext cx="7146720" cy="403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>
            <a:extLst>
              <a:ext uri="{FF2B5EF4-FFF2-40B4-BE49-F238E27FC236}">
                <a16:creationId xmlns:a16="http://schemas.microsoft.com/office/drawing/2014/main" id="{B4A96D80-D825-D168-7FF3-62CAF0591E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50178" name="Rectangle 3">
            <a:extLst>
              <a:ext uri="{FF2B5EF4-FFF2-40B4-BE49-F238E27FC236}">
                <a16:creationId xmlns:a16="http://schemas.microsoft.com/office/drawing/2014/main" id="{FD2BD4D8-D109-CFE0-14E9-368CE3A27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Recent PPP which is commonly run over Internet links uses sentinel approach</a:t>
            </a:r>
          </a:p>
          <a:p>
            <a:pPr lvl="1"/>
            <a:r>
              <a:rPr lang="en-US" altLang="en-US"/>
              <a:t>Special start of text character denoted as Flag</a:t>
            </a:r>
          </a:p>
          <a:p>
            <a:pPr lvl="2"/>
            <a:r>
              <a:rPr lang="en-US" altLang="en-US"/>
              <a:t>0 1 1 1 1 1 1 0</a:t>
            </a:r>
          </a:p>
          <a:p>
            <a:pPr lvl="1"/>
            <a:r>
              <a:rPr lang="en-US" altLang="en-US"/>
              <a:t>Address, control : default numbers</a:t>
            </a:r>
          </a:p>
          <a:p>
            <a:pPr lvl="1"/>
            <a:r>
              <a:rPr lang="en-US" altLang="en-US"/>
              <a:t>Protocol for demux : IP / IPX</a:t>
            </a:r>
          </a:p>
          <a:p>
            <a:pPr lvl="1"/>
            <a:r>
              <a:rPr lang="en-US" altLang="en-US"/>
              <a:t>Payload : negotiated (1500 bytes)</a:t>
            </a:r>
          </a:p>
          <a:p>
            <a:pPr lvl="1"/>
            <a:r>
              <a:rPr lang="en-US" altLang="en-US"/>
              <a:t>Checksum : for error detection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A50DC8-881E-6937-8C65-C9061EABEDAB}"/>
                  </a:ext>
                </a:extLst>
              </p14:cNvPr>
              <p14:cNvContentPartPr/>
              <p14:nvPr/>
            </p14:nvContentPartPr>
            <p14:xfrm>
              <a:off x="1577160" y="2133360"/>
              <a:ext cx="4971960" cy="312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A50DC8-881E-6937-8C65-C9061EABED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7800" y="2124000"/>
                <a:ext cx="4990680" cy="314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5" descr="f02-08-9780123850591 copy">
            <a:extLst>
              <a:ext uri="{FF2B5EF4-FFF2-40B4-BE49-F238E27FC236}">
                <a16:creationId xmlns:a16="http://schemas.microsoft.com/office/drawing/2014/main" id="{9FD3B6C2-EC05-E5FD-2C28-DE83FF11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708275"/>
            <a:ext cx="66262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6" name="Rectangle 2">
            <a:extLst>
              <a:ext uri="{FF2B5EF4-FFF2-40B4-BE49-F238E27FC236}">
                <a16:creationId xmlns:a16="http://schemas.microsoft.com/office/drawing/2014/main" id="{6B666D31-F03C-0368-7400-584385538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GB" altLang="en-US"/>
          </a:p>
        </p:txBody>
      </p:sp>
      <p:sp>
        <p:nvSpPr>
          <p:cNvPr id="52227" name="Text Box 8">
            <a:extLst>
              <a:ext uri="{FF2B5EF4-FFF2-40B4-BE49-F238E27FC236}">
                <a16:creationId xmlns:a16="http://schemas.microsoft.com/office/drawing/2014/main" id="{68AB4EFD-83BF-677C-67E4-9A0E955CE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3789363"/>
            <a:ext cx="238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PPP Frame Format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EFAA5B-3505-35F0-7B31-7600912EC1B7}"/>
                  </a:ext>
                </a:extLst>
              </p14:cNvPr>
              <p14:cNvContentPartPr/>
              <p14:nvPr/>
            </p14:nvContentPartPr>
            <p14:xfrm>
              <a:off x="1232640" y="2160720"/>
              <a:ext cx="7563240" cy="458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EFAA5B-3505-35F0-7B31-7600912EC1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280" y="2151360"/>
                <a:ext cx="7581960" cy="460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A7540047-1510-1622-1CA2-DC8DCA380F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53250" name="Rectangle 3">
            <a:extLst>
              <a:ext uri="{FF2B5EF4-FFF2-40B4-BE49-F238E27FC236}">
                <a16:creationId xmlns:a16="http://schemas.microsoft.com/office/drawing/2014/main" id="{22A51845-81C3-7E9A-F2DA-9CC11F15F3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Byte-counting approach</a:t>
            </a:r>
          </a:p>
          <a:p>
            <a:pPr lvl="1"/>
            <a:r>
              <a:rPr lang="en-US" altLang="en-US"/>
              <a:t>DDCMP</a:t>
            </a:r>
          </a:p>
          <a:p>
            <a:pPr lvl="1"/>
            <a:r>
              <a:rPr lang="en-US" altLang="en-US" i="1"/>
              <a:t>count</a:t>
            </a:r>
            <a:r>
              <a:rPr lang="en-US" altLang="en-US"/>
              <a:t> : how many bytes are contained in the frame body</a:t>
            </a:r>
          </a:p>
          <a:p>
            <a:pPr lvl="1"/>
            <a:r>
              <a:rPr lang="en-US" altLang="en-US"/>
              <a:t>If </a:t>
            </a:r>
            <a:r>
              <a:rPr lang="en-US" altLang="en-US" i="1"/>
              <a:t>count</a:t>
            </a:r>
            <a:r>
              <a:rPr lang="en-US" altLang="en-US"/>
              <a:t> is corrupted</a:t>
            </a:r>
          </a:p>
          <a:p>
            <a:pPr lvl="2"/>
            <a:r>
              <a:rPr lang="en-US" altLang="en-US"/>
              <a:t>Framing error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A6359A-F6CC-B1C8-0F03-2619D2A0ED8E}"/>
                  </a:ext>
                </a:extLst>
              </p14:cNvPr>
              <p14:cNvContentPartPr/>
              <p14:nvPr/>
            </p14:nvContentPartPr>
            <p14:xfrm>
              <a:off x="4802760" y="3385800"/>
              <a:ext cx="117720" cy="10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A6359A-F6CC-B1C8-0F03-2619D2A0ED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400" y="3376440"/>
                <a:ext cx="136440" cy="12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5" descr="f02-09-9780123850591 copy">
            <a:extLst>
              <a:ext uri="{FF2B5EF4-FFF2-40B4-BE49-F238E27FC236}">
                <a16:creationId xmlns:a16="http://schemas.microsoft.com/office/drawing/2014/main" id="{D0B58E83-9675-7A35-1376-2D5DD1FFC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781300"/>
            <a:ext cx="575945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8" name="Rectangle 2">
            <a:extLst>
              <a:ext uri="{FF2B5EF4-FFF2-40B4-BE49-F238E27FC236}">
                <a16:creationId xmlns:a16="http://schemas.microsoft.com/office/drawing/2014/main" id="{261F275A-A4B5-512E-B9A6-1A8336958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GB" altLang="en-US"/>
          </a:p>
        </p:txBody>
      </p:sp>
      <p:sp>
        <p:nvSpPr>
          <p:cNvPr id="55299" name="Text Box 8">
            <a:extLst>
              <a:ext uri="{FF2B5EF4-FFF2-40B4-BE49-F238E27FC236}">
                <a16:creationId xmlns:a16="http://schemas.microsoft.com/office/drawing/2014/main" id="{7BF6BA05-BEED-2FFF-792D-174017B58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3860800"/>
            <a:ext cx="2816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DDCMP Frame Format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3AF880-5A77-4BB7-BACB-3A943786B0F3}"/>
                  </a:ext>
                </a:extLst>
              </p14:cNvPr>
              <p14:cNvContentPartPr/>
              <p14:nvPr/>
            </p14:nvContentPartPr>
            <p14:xfrm>
              <a:off x="978120" y="2595240"/>
              <a:ext cx="6654960" cy="333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3AF880-5A77-4BB7-BACB-3A943786B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760" y="2585880"/>
                <a:ext cx="6673680" cy="335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112AC445-C822-09D6-27DF-CB8EE66822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Outline</a:t>
            </a:r>
            <a:endParaRPr lang="en-AU" altLang="en-US"/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880593A1-03C3-7EAF-8838-981A48C8CD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Perspectives on Connecting nodes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Encoding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Framing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Error Detection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Reliable Transmission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Ethernet and Multiple Access Networks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Wireless Networks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5" descr="f02-10-9780123850591 copy">
            <a:extLst>
              <a:ext uri="{FF2B5EF4-FFF2-40B4-BE49-F238E27FC236}">
                <a16:creationId xmlns:a16="http://schemas.microsoft.com/office/drawing/2014/main" id="{933A56D5-5AF5-F212-656D-C862FCE1B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573463"/>
            <a:ext cx="59055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Rectangle 2">
            <a:extLst>
              <a:ext uri="{FF2B5EF4-FFF2-40B4-BE49-F238E27FC236}">
                <a16:creationId xmlns:a16="http://schemas.microsoft.com/office/drawing/2014/main" id="{82CDCA53-8C5D-6984-E261-CA1087A9E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535180E-92A1-CD41-92C8-A29F88075D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Bit-oriented Protocol</a:t>
            </a:r>
          </a:p>
          <a:p>
            <a:pPr lvl="1"/>
            <a:r>
              <a:rPr lang="en-US" altLang="en-US"/>
              <a:t>HDLC : High Level Data Link Control</a:t>
            </a:r>
          </a:p>
          <a:p>
            <a:pPr lvl="2"/>
            <a:r>
              <a:rPr lang="en-US" altLang="en-US"/>
              <a:t>Beginning and Ending Sequences</a:t>
            </a:r>
          </a:p>
          <a:p>
            <a:pPr lvl="3">
              <a:buFontTx/>
              <a:buNone/>
            </a:pPr>
            <a:r>
              <a:rPr lang="en-US" altLang="en-US"/>
              <a:t>0 1 1 1 1 1 1 0</a:t>
            </a:r>
          </a:p>
          <a:p>
            <a:pPr lvl="1"/>
            <a:endParaRPr lang="en-US" altLang="en-US"/>
          </a:p>
        </p:txBody>
      </p:sp>
      <p:sp>
        <p:nvSpPr>
          <p:cNvPr id="56324" name="Text Box 8">
            <a:extLst>
              <a:ext uri="{FF2B5EF4-FFF2-40B4-BE49-F238E27FC236}">
                <a16:creationId xmlns:a16="http://schemas.microsoft.com/office/drawing/2014/main" id="{D31A7BE5-7258-102C-24A9-AE7EA25F3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5084763"/>
            <a:ext cx="2578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HDLC Frame Format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6AC5BF-AF52-4EE4-49A4-D69C8EB33801}"/>
                  </a:ext>
                </a:extLst>
              </p14:cNvPr>
              <p14:cNvContentPartPr/>
              <p14:nvPr/>
            </p14:nvContentPartPr>
            <p14:xfrm>
              <a:off x="1573560" y="2602800"/>
              <a:ext cx="7949880" cy="1992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6AC5BF-AF52-4EE4-49A4-D69C8EB338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4200" y="2593440"/>
                <a:ext cx="7968600" cy="201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2A30BCB1-D7FD-A352-D8EE-3CB4AF425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5575847B-EBC1-800F-3B86-C4DFF6D1C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HDLC Protocol</a:t>
            </a:r>
          </a:p>
          <a:p>
            <a:pPr lvl="1"/>
            <a:r>
              <a:rPr lang="en-US" altLang="en-US"/>
              <a:t>On the sending side, any time five consecutive 1’s have been transmitted from the body of the message (i.e. excluding when the sender is trying to send the distinguished 01111110 sequence)</a:t>
            </a:r>
          </a:p>
          <a:p>
            <a:pPr lvl="2"/>
            <a:r>
              <a:rPr lang="en-US" altLang="en-US"/>
              <a:t>The sender inserts 0 before transmitting the next bit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911F91E6-F138-5FD3-BDBF-552D7D3B9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Framing</a:t>
            </a:r>
            <a:endParaRPr lang="en-AU" altLang="en-US"/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916EDFD0-23B1-2BFC-C85E-FEE00AB376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HDLC Protocol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On the receiving side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5 consecutive 1’s</a:t>
            </a:r>
          </a:p>
          <a:p>
            <a:pPr lvl="3">
              <a:lnSpc>
                <a:spcPct val="90000"/>
              </a:lnSpc>
            </a:pPr>
            <a:r>
              <a:rPr lang="en-US" altLang="en-US"/>
              <a:t>Next bit 0 : Stuffed, so discard it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/>
              <a:t>		          1 : Either </a:t>
            </a:r>
            <a:r>
              <a:rPr lang="en-US" altLang="en-US">
                <a:sym typeface="Wingdings" panose="05000000000000000000" pitchFamily="2" charset="2"/>
              </a:rPr>
              <a:t>End of the frame marker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		   Or Error has been introduced in the bitstream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Look at the next bit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If 0 ( 01111110 )  End of the frame marker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If 1 ( 01111111 )  Error, discard the whole frame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			     The receiver needs to wait for next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			      01111110 before it can start 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en-US">
                <a:sym typeface="Wingdings" panose="05000000000000000000" pitchFamily="2" charset="2"/>
              </a:rPr>
              <a:t>				       receiving again</a:t>
            </a: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333939-F2F6-4691-2573-F615BBD859EB}"/>
                  </a:ext>
                </a:extLst>
              </p14:cNvPr>
              <p14:cNvContentPartPr/>
              <p14:nvPr/>
            </p14:nvContentPartPr>
            <p14:xfrm>
              <a:off x="3146760" y="2798640"/>
              <a:ext cx="2783880" cy="2458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333939-F2F6-4691-2573-F615BBD859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7400" y="2789280"/>
                <a:ext cx="2802600" cy="247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C4712FC0-5850-189C-8D6D-5E3447612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Error Detection</a:t>
            </a:r>
            <a:endParaRPr lang="en-AU" altLang="en-US"/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D83A1FCF-8E59-1D16-1693-FF29AC505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Bit errors are introduced into frames</a:t>
            </a:r>
          </a:p>
          <a:p>
            <a:pPr lvl="1" eaLnBrk="1" hangingPunct="1"/>
            <a:r>
              <a:rPr lang="en-US" altLang="en-US" sz="2400"/>
              <a:t>Because of electrical interference and thermal noises</a:t>
            </a:r>
          </a:p>
          <a:p>
            <a:pPr eaLnBrk="1" hangingPunct="1"/>
            <a:r>
              <a:rPr lang="en-US" altLang="en-US" sz="2800"/>
              <a:t>Detecting Error</a:t>
            </a:r>
          </a:p>
          <a:p>
            <a:pPr eaLnBrk="1" hangingPunct="1"/>
            <a:r>
              <a:rPr lang="en-US" altLang="en-US" sz="2800"/>
              <a:t>Correction Error</a:t>
            </a:r>
          </a:p>
          <a:p>
            <a:pPr eaLnBrk="1" hangingPunct="1"/>
            <a:r>
              <a:rPr lang="en-US" altLang="en-US" sz="2800"/>
              <a:t>Two approaches when the recipient detects an error</a:t>
            </a:r>
          </a:p>
          <a:p>
            <a:pPr lvl="1" eaLnBrk="1" hangingPunct="1"/>
            <a:r>
              <a:rPr lang="en-US" altLang="en-US" sz="2400"/>
              <a:t>Notify the sender that the message was corrupted, so the sender can send again.</a:t>
            </a:r>
          </a:p>
          <a:p>
            <a:pPr lvl="2" eaLnBrk="1" hangingPunct="1"/>
            <a:r>
              <a:rPr lang="en-US" altLang="en-US" sz="2000"/>
              <a:t>If the error is rare, then the retransmitted message will  be error-free</a:t>
            </a:r>
          </a:p>
          <a:p>
            <a:pPr lvl="1" eaLnBrk="1" hangingPunct="1"/>
            <a:r>
              <a:rPr lang="en-US" altLang="en-US" sz="2400"/>
              <a:t>Using some error correct detection and correction algorithm, the receiver reconstructs the message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5E359F-7E8A-6FB2-7162-23780C701B15}"/>
                  </a:ext>
                </a:extLst>
              </p14:cNvPr>
              <p14:cNvContentPartPr/>
              <p14:nvPr/>
            </p14:nvContentPartPr>
            <p14:xfrm>
              <a:off x="3698640" y="2301480"/>
              <a:ext cx="149040" cy="114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5E359F-7E8A-6FB2-7162-23780C701B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9280" y="2292120"/>
                <a:ext cx="167760" cy="13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>
            <a:extLst>
              <a:ext uri="{FF2B5EF4-FFF2-40B4-BE49-F238E27FC236}">
                <a16:creationId xmlns:a16="http://schemas.microsoft.com/office/drawing/2014/main" id="{EE9EA7D5-48BB-E8B5-DCBE-41DD53F13F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Error Detection</a:t>
            </a:r>
            <a:endParaRPr lang="en-AU" altLang="en-US"/>
          </a:p>
        </p:txBody>
      </p:sp>
      <p:sp>
        <p:nvSpPr>
          <p:cNvPr id="64514" name="Rectangle 3">
            <a:extLst>
              <a:ext uri="{FF2B5EF4-FFF2-40B4-BE49-F238E27FC236}">
                <a16:creationId xmlns:a16="http://schemas.microsoft.com/office/drawing/2014/main" id="{E263EF98-9EA8-01CF-D960-9B9FBA4462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Common technique for detecting transmission error</a:t>
            </a:r>
          </a:p>
          <a:p>
            <a:pPr lvl="1" eaLnBrk="1" hangingPunct="1"/>
            <a:r>
              <a:rPr lang="en-US" altLang="en-US" sz="2400"/>
              <a:t>CRC (Cyclic Redundancy Check)</a:t>
            </a:r>
          </a:p>
          <a:p>
            <a:pPr lvl="2" eaLnBrk="1" hangingPunct="1"/>
            <a:r>
              <a:rPr lang="en-US" altLang="en-US" sz="2000"/>
              <a:t>Used in HDLC, DDCMP, CSMA/CD, Token Ring</a:t>
            </a:r>
          </a:p>
          <a:p>
            <a:pPr lvl="1" eaLnBrk="1" hangingPunct="1"/>
            <a:r>
              <a:rPr lang="en-US" altLang="en-US" sz="2400"/>
              <a:t>Other approaches</a:t>
            </a:r>
          </a:p>
          <a:p>
            <a:pPr lvl="2" eaLnBrk="1" hangingPunct="1"/>
            <a:r>
              <a:rPr lang="en-US" altLang="en-US" sz="2000"/>
              <a:t>Two Dimensional Parity (BISYNC)</a:t>
            </a:r>
          </a:p>
          <a:p>
            <a:pPr lvl="2" eaLnBrk="1" hangingPunct="1"/>
            <a:r>
              <a:rPr lang="en-US" altLang="en-US" sz="2000"/>
              <a:t>Checksum (IP)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D92629-F596-D08C-0574-EC19FFC7A757}"/>
                  </a:ext>
                </a:extLst>
              </p14:cNvPr>
              <p14:cNvContentPartPr/>
              <p14:nvPr/>
            </p14:nvContentPartPr>
            <p14:xfrm>
              <a:off x="1475640" y="1910160"/>
              <a:ext cx="6032520" cy="2204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D92629-F596-D08C-0574-EC19FFC7A7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6280" y="1900800"/>
                <a:ext cx="6051240" cy="222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>
            <a:extLst>
              <a:ext uri="{FF2B5EF4-FFF2-40B4-BE49-F238E27FC236}">
                <a16:creationId xmlns:a16="http://schemas.microsoft.com/office/drawing/2014/main" id="{9C52463A-A504-620C-9AEB-35900D8EFF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Error Detection</a:t>
            </a:r>
            <a:endParaRPr lang="en-AU" altLang="en-US"/>
          </a:p>
        </p:txBody>
      </p:sp>
      <p:sp>
        <p:nvSpPr>
          <p:cNvPr id="66562" name="Rectangle 3">
            <a:extLst>
              <a:ext uri="{FF2B5EF4-FFF2-40B4-BE49-F238E27FC236}">
                <a16:creationId xmlns:a16="http://schemas.microsoft.com/office/drawing/2014/main" id="{F778C848-94A2-EDC2-1C37-71A674F3A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Basic Idea of Error Detection</a:t>
            </a:r>
          </a:p>
          <a:p>
            <a:pPr lvl="1" eaLnBrk="1" hangingPunct="1"/>
            <a:r>
              <a:rPr lang="en-US" altLang="en-US" sz="2400"/>
              <a:t>To add redundant information to a frame that can be used to determine if errors have been introduced</a:t>
            </a:r>
          </a:p>
          <a:p>
            <a:pPr lvl="1" eaLnBrk="1" hangingPunct="1"/>
            <a:r>
              <a:rPr lang="en-US" altLang="en-US" sz="2400"/>
              <a:t>Imagine (Extreme Case)</a:t>
            </a:r>
          </a:p>
          <a:p>
            <a:pPr lvl="2" eaLnBrk="1" hangingPunct="1"/>
            <a:r>
              <a:rPr lang="en-US" altLang="en-US" sz="2000"/>
              <a:t>Transmitting two complete copies of data</a:t>
            </a:r>
          </a:p>
          <a:p>
            <a:pPr lvl="3" eaLnBrk="1" hangingPunct="1"/>
            <a:r>
              <a:rPr lang="en-US" altLang="en-US" sz="1600"/>
              <a:t>Identical </a:t>
            </a:r>
            <a:r>
              <a:rPr lang="en-US" altLang="en-US" sz="1600">
                <a:sym typeface="Wingdings" panose="05000000000000000000" pitchFamily="2" charset="2"/>
              </a:rPr>
              <a:t> No error</a:t>
            </a:r>
          </a:p>
          <a:p>
            <a:pPr lvl="3" eaLnBrk="1" hangingPunct="1"/>
            <a:r>
              <a:rPr lang="en-US" altLang="en-US" sz="1600">
                <a:sym typeface="Wingdings" panose="05000000000000000000" pitchFamily="2" charset="2"/>
              </a:rPr>
              <a:t>Differ  Error</a:t>
            </a:r>
          </a:p>
          <a:p>
            <a:pPr lvl="3" eaLnBrk="1" hangingPunct="1"/>
            <a:r>
              <a:rPr lang="en-US" altLang="en-US" sz="1600">
                <a:sym typeface="Wingdings" panose="05000000000000000000" pitchFamily="2" charset="2"/>
              </a:rPr>
              <a:t>Poor Scheme ???</a:t>
            </a:r>
          </a:p>
          <a:p>
            <a:pPr lvl="4" eaLnBrk="1" hangingPunct="1"/>
            <a:r>
              <a:rPr lang="en-US" altLang="en-US" sz="1400">
                <a:sym typeface="Wingdings" panose="05000000000000000000" pitchFamily="2" charset="2"/>
              </a:rPr>
              <a:t>n bit message, n bit redundant information</a:t>
            </a:r>
          </a:p>
          <a:p>
            <a:pPr lvl="4" eaLnBrk="1" hangingPunct="1"/>
            <a:r>
              <a:rPr lang="en-US" altLang="en-US" sz="1400">
                <a:sym typeface="Wingdings" panose="05000000000000000000" pitchFamily="2" charset="2"/>
              </a:rPr>
              <a:t>Error can go undetected</a:t>
            </a:r>
          </a:p>
          <a:p>
            <a:pPr lvl="2" eaLnBrk="1" hangingPunct="1"/>
            <a:r>
              <a:rPr lang="en-US" altLang="en-US" sz="2000">
                <a:sym typeface="Wingdings" panose="05000000000000000000" pitchFamily="2" charset="2"/>
              </a:rPr>
              <a:t>In general, we can provide strong error detection technique</a:t>
            </a:r>
          </a:p>
          <a:p>
            <a:pPr lvl="3" eaLnBrk="1" hangingPunct="1"/>
            <a:r>
              <a:rPr lang="en-US" altLang="en-US" sz="1600">
                <a:sym typeface="Wingdings" panose="05000000000000000000" pitchFamily="2" charset="2"/>
              </a:rPr>
              <a:t>k redundant bits, n bits message, k &lt;&lt; n</a:t>
            </a:r>
          </a:p>
          <a:p>
            <a:pPr lvl="3" eaLnBrk="1" hangingPunct="1"/>
            <a:r>
              <a:rPr lang="en-US" altLang="en-US" sz="1600">
                <a:sym typeface="Wingdings" panose="05000000000000000000" pitchFamily="2" charset="2"/>
              </a:rPr>
              <a:t>In Ethernet, a frame carrying up to 12,000 bits of data requires only 32-bit CRC</a:t>
            </a:r>
            <a:endParaRPr lang="en-US" alt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F5C905-ECAE-E71C-013B-8615FDFA1B5F}"/>
                  </a:ext>
                </a:extLst>
              </p14:cNvPr>
              <p14:cNvContentPartPr/>
              <p14:nvPr/>
            </p14:nvContentPartPr>
            <p14:xfrm>
              <a:off x="2324520" y="524520"/>
              <a:ext cx="7398720" cy="6020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F5C905-ECAE-E71C-013B-8615FDFA1B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5160" y="515160"/>
                <a:ext cx="7417440" cy="603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>
            <a:extLst>
              <a:ext uri="{FF2B5EF4-FFF2-40B4-BE49-F238E27FC236}">
                <a16:creationId xmlns:a16="http://schemas.microsoft.com/office/drawing/2014/main" id="{D07BD41F-0938-43AF-4178-2D24D747D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Error Detection</a:t>
            </a:r>
            <a:endParaRPr lang="en-AU" altLang="en-US"/>
          </a:p>
        </p:txBody>
      </p:sp>
      <p:sp>
        <p:nvSpPr>
          <p:cNvPr id="68610" name="Rectangle 3">
            <a:extLst>
              <a:ext uri="{FF2B5EF4-FFF2-40B4-BE49-F238E27FC236}">
                <a16:creationId xmlns:a16="http://schemas.microsoft.com/office/drawing/2014/main" id="{180DB209-8607-1393-6D0A-E9A7B6C087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Extra bits are redundant</a:t>
            </a:r>
          </a:p>
          <a:p>
            <a:pPr lvl="1" eaLnBrk="1" hangingPunct="1"/>
            <a:r>
              <a:rPr lang="en-US" altLang="en-US" sz="2000"/>
              <a:t>They add no new information to the message</a:t>
            </a:r>
          </a:p>
          <a:p>
            <a:pPr lvl="1" eaLnBrk="1" hangingPunct="1"/>
            <a:r>
              <a:rPr lang="en-US" altLang="en-US" sz="2000"/>
              <a:t>Derived from the original message using some algorithm</a:t>
            </a:r>
          </a:p>
          <a:p>
            <a:pPr lvl="1" eaLnBrk="1" hangingPunct="1"/>
            <a:r>
              <a:rPr lang="en-US" altLang="en-US" sz="2000"/>
              <a:t>Both the sender and receiver know the algorithm</a:t>
            </a:r>
          </a:p>
          <a:p>
            <a:pPr lvl="1" eaLnBrk="1" hangingPunct="1">
              <a:buFontTx/>
              <a:buNone/>
            </a:pPr>
            <a:endParaRPr lang="en-US" altLang="en-US" sz="2000"/>
          </a:p>
          <a:p>
            <a:pPr lvl="1" eaLnBrk="1" hangingPunct="1">
              <a:buFontTx/>
              <a:buNone/>
            </a:pPr>
            <a:r>
              <a:rPr lang="en-US" altLang="en-US" sz="2000"/>
              <a:t>		Sender				Receiver</a:t>
            </a:r>
          </a:p>
          <a:p>
            <a:pPr lvl="1" eaLnBrk="1" hangingPunct="1">
              <a:buFontTx/>
              <a:buNone/>
            </a:pPr>
            <a:endParaRPr lang="en-US" altLang="en-US" sz="2000"/>
          </a:p>
          <a:p>
            <a:pPr lvl="1"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/>
              <a:t>		</a:t>
            </a:r>
            <a:r>
              <a:rPr lang="en-US" altLang="en-US" sz="2000"/>
              <a:t>Receiver computes </a:t>
            </a:r>
            <a:r>
              <a:rPr lang="en-US" altLang="en-US" sz="2000" i="1"/>
              <a:t>r</a:t>
            </a:r>
            <a:r>
              <a:rPr lang="en-US" altLang="en-US" sz="2000"/>
              <a:t> using </a:t>
            </a:r>
            <a:r>
              <a:rPr lang="en-US" altLang="en-US" sz="2000" i="1"/>
              <a:t>m</a:t>
            </a:r>
          </a:p>
          <a:p>
            <a:pPr eaLnBrk="1" hangingPunct="1">
              <a:buFontTx/>
              <a:buNone/>
            </a:pPr>
            <a:r>
              <a:rPr lang="en-US" altLang="en-US" sz="2000"/>
              <a:t>		If they match, no error</a:t>
            </a:r>
            <a:endParaRPr lang="en-US" altLang="en-US"/>
          </a:p>
        </p:txBody>
      </p:sp>
      <p:grpSp>
        <p:nvGrpSpPr>
          <p:cNvPr id="68611" name="Group 7">
            <a:extLst>
              <a:ext uri="{FF2B5EF4-FFF2-40B4-BE49-F238E27FC236}">
                <a16:creationId xmlns:a16="http://schemas.microsoft.com/office/drawing/2014/main" id="{A3B22758-76F5-EB5E-0B74-FBDBAE9B2C04}"/>
              </a:ext>
            </a:extLst>
          </p:cNvPr>
          <p:cNvGrpSpPr>
            <a:grpSpLocks/>
          </p:cNvGrpSpPr>
          <p:nvPr/>
        </p:nvGrpSpPr>
        <p:grpSpPr bwMode="auto">
          <a:xfrm>
            <a:off x="5316538" y="3409950"/>
            <a:ext cx="1219200" cy="442913"/>
            <a:chOff x="1676400" y="3442648"/>
            <a:chExt cx="1219200" cy="443552"/>
          </a:xfrm>
        </p:grpSpPr>
        <p:sp>
          <p:nvSpPr>
            <p:cNvPr id="68615" name="Text Box 5">
              <a:extLst>
                <a:ext uri="{FF2B5EF4-FFF2-40B4-BE49-F238E27FC236}">
                  <a16:creationId xmlns:a16="http://schemas.microsoft.com/office/drawing/2014/main" id="{F65A310A-BC4B-54FC-B74F-325B1931A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3444875"/>
              <a:ext cx="609600" cy="441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 Black" panose="020B0A04020102020204" pitchFamily="34" charset="0"/>
                </a:rPr>
                <a:t>m</a:t>
              </a:r>
            </a:p>
          </p:txBody>
        </p:sp>
        <p:sp>
          <p:nvSpPr>
            <p:cNvPr id="68616" name="Text Box 5">
              <a:extLst>
                <a:ext uri="{FF2B5EF4-FFF2-40B4-BE49-F238E27FC236}">
                  <a16:creationId xmlns:a16="http://schemas.microsoft.com/office/drawing/2014/main" id="{3D0AF520-17BC-E5F3-AFEC-C3347DF9FC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3442648"/>
              <a:ext cx="609600" cy="441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 Black" panose="020B0A04020102020204" pitchFamily="34" charset="0"/>
                </a:rPr>
                <a:t>r</a:t>
              </a:r>
            </a:p>
          </p:txBody>
        </p:sp>
      </p:grpSp>
      <p:grpSp>
        <p:nvGrpSpPr>
          <p:cNvPr id="68612" name="Group 7">
            <a:extLst>
              <a:ext uri="{FF2B5EF4-FFF2-40B4-BE49-F238E27FC236}">
                <a16:creationId xmlns:a16="http://schemas.microsoft.com/office/drawing/2014/main" id="{EBBAA6E1-87B1-BD93-96C0-D537253A2091}"/>
              </a:ext>
            </a:extLst>
          </p:cNvPr>
          <p:cNvGrpSpPr>
            <a:grpSpLocks/>
          </p:cNvGrpSpPr>
          <p:nvPr/>
        </p:nvGrpSpPr>
        <p:grpSpPr bwMode="auto">
          <a:xfrm>
            <a:off x="1547813" y="3429000"/>
            <a:ext cx="1219200" cy="442913"/>
            <a:chOff x="1676400" y="3442648"/>
            <a:chExt cx="1219200" cy="443552"/>
          </a:xfrm>
        </p:grpSpPr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D0CC66E1-E510-5048-A605-40256F55D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3444875"/>
              <a:ext cx="609600" cy="441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 Black" panose="020B0A04020102020204" pitchFamily="34" charset="0"/>
                </a:rPr>
                <a:t>m</a:t>
              </a:r>
            </a:p>
          </p:txBody>
        </p:sp>
        <p:sp>
          <p:nvSpPr>
            <p:cNvPr id="68614" name="Text Box 5">
              <a:extLst>
                <a:ext uri="{FF2B5EF4-FFF2-40B4-BE49-F238E27FC236}">
                  <a16:creationId xmlns:a16="http://schemas.microsoft.com/office/drawing/2014/main" id="{16B0FBD8-0A93-4F3B-E7B9-4FF7DC8A4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3442648"/>
              <a:ext cx="609600" cy="441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33CC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3399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99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rgbClr val="0033CC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33CC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rgbClr val="000066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66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rgbClr val="0066FF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399FF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rgbClr val="3399FF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tx1"/>
                </a:buClr>
                <a:buFont typeface="Wingdings" panose="05000000000000000000" pitchFamily="2" charset="2"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Arial Black" panose="020B0A04020102020204" pitchFamily="34" charset="0"/>
                </a:rPr>
                <a:t>r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BA2231-DF55-4EFF-79B9-8E4E6917A05B}"/>
                  </a:ext>
                </a:extLst>
              </p14:cNvPr>
              <p14:cNvContentPartPr/>
              <p14:nvPr/>
            </p14:nvContentPartPr>
            <p14:xfrm>
              <a:off x="2645640" y="1882800"/>
              <a:ext cx="6063480" cy="270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BA2231-DF55-4EFF-79B9-8E4E6917A0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6280" y="1873440"/>
                <a:ext cx="6082200" cy="272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737ABC14-1D7D-4821-4DC1-FEC67A999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Two-dimensional parity</a:t>
            </a:r>
            <a:endParaRPr lang="en-AU" altLang="en-US"/>
          </a:p>
        </p:txBody>
      </p:sp>
      <p:sp>
        <p:nvSpPr>
          <p:cNvPr id="70658" name="Rectangle 3">
            <a:extLst>
              <a:ext uri="{FF2B5EF4-FFF2-40B4-BE49-F238E27FC236}">
                <a16:creationId xmlns:a16="http://schemas.microsoft.com/office/drawing/2014/main" id="{9382F6FE-1FD8-CA12-4FEE-1FE4788D6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Two-dimensional parity is exactly what the name suggests</a:t>
            </a:r>
          </a:p>
          <a:p>
            <a:r>
              <a:rPr lang="en-US" altLang="en-US" sz="2800"/>
              <a:t>It is based on “simple” (one-dimensional) parity, which usually involves adding one extra bit to a 7-bit code to balance the number of 1s in the byte. For example, </a:t>
            </a:r>
          </a:p>
          <a:p>
            <a:pPr lvl="1"/>
            <a:r>
              <a:rPr lang="en-US" altLang="en-US" sz="2400"/>
              <a:t>Odd parity sets the eighth bit to 1 if needed to give an odd number of 1s in the byte, and</a:t>
            </a:r>
          </a:p>
          <a:p>
            <a:pPr lvl="1"/>
            <a:r>
              <a:rPr lang="en-US" altLang="en-US" sz="2400"/>
              <a:t>Even parity sets the eighth bit to 1 if needed to give an even number of 1s in the byte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397482-7888-A026-096E-313B867E4EAE}"/>
                  </a:ext>
                </a:extLst>
              </p14:cNvPr>
              <p14:cNvContentPartPr/>
              <p14:nvPr/>
            </p14:nvContentPartPr>
            <p14:xfrm>
              <a:off x="1593000" y="2485800"/>
              <a:ext cx="8247960" cy="430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397482-7888-A026-096E-313B867E4E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3640" y="2476440"/>
                <a:ext cx="8266680" cy="432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B1D53332-9BFE-87E2-FF94-AD9659FCD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Two-dimensional parity</a:t>
            </a:r>
            <a:endParaRPr lang="en-AU" altLang="en-US"/>
          </a:p>
        </p:txBody>
      </p:sp>
      <p:sp>
        <p:nvSpPr>
          <p:cNvPr id="72706" name="Rectangle 3">
            <a:extLst>
              <a:ext uri="{FF2B5EF4-FFF2-40B4-BE49-F238E27FC236}">
                <a16:creationId xmlns:a16="http://schemas.microsoft.com/office/drawing/2014/main" id="{F357B65A-E6D2-96DD-0471-599693C26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Two-dimensional parity does a similar calculation for each bit position across each of the bytes contained in the frame</a:t>
            </a:r>
          </a:p>
          <a:p>
            <a:r>
              <a:rPr lang="en-US" altLang="en-US" sz="2800"/>
              <a:t>This results in an extra parity byte for the entire frame, in addition to a parity bit for each byte</a:t>
            </a:r>
          </a:p>
          <a:p>
            <a:r>
              <a:rPr lang="en-US" altLang="en-US" sz="2800"/>
              <a:t>Two-dimensional parity catches all 1-, 2-, and 3-bit errors and most 4-bit errors</a:t>
            </a:r>
          </a:p>
          <a:p>
            <a:endParaRPr lang="en-US" alt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32AF36-E1E3-ACF6-E611-480413670F6F}"/>
                  </a:ext>
                </a:extLst>
              </p14:cNvPr>
              <p14:cNvContentPartPr/>
              <p14:nvPr/>
            </p14:nvContentPartPr>
            <p14:xfrm>
              <a:off x="1091880" y="3898800"/>
              <a:ext cx="7656840" cy="61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32AF36-E1E3-ACF6-E611-480413670F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2520" y="3889440"/>
                <a:ext cx="7675560" cy="63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5" descr="f02-14-9780123850591 copy">
            <a:extLst>
              <a:ext uri="{FF2B5EF4-FFF2-40B4-BE49-F238E27FC236}">
                <a16:creationId xmlns:a16="http://schemas.microsoft.com/office/drawing/2014/main" id="{BEE27483-CEB5-44BD-CC4B-C64375AE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052513"/>
            <a:ext cx="2592388" cy="3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2">
            <a:extLst>
              <a:ext uri="{FF2B5EF4-FFF2-40B4-BE49-F238E27FC236}">
                <a16:creationId xmlns:a16="http://schemas.microsoft.com/office/drawing/2014/main" id="{432B0C54-AB02-C271-F0EC-752420021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Two-dimensional parity</a:t>
            </a:r>
            <a:endParaRPr lang="en-GB" altLang="en-US"/>
          </a:p>
        </p:txBody>
      </p:sp>
      <p:sp>
        <p:nvSpPr>
          <p:cNvPr id="74755" name="Text Box 8">
            <a:extLst>
              <a:ext uri="{FF2B5EF4-FFF2-40B4-BE49-F238E27FC236}">
                <a16:creationId xmlns:a16="http://schemas.microsoft.com/office/drawing/2014/main" id="{A5ECFC3D-BB69-BD57-5531-CC42B14D8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5229225"/>
            <a:ext cx="286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Two Dimensional Parity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99F303-A7AB-2AC3-B661-1BB701941555}"/>
                  </a:ext>
                </a:extLst>
              </p14:cNvPr>
              <p14:cNvContentPartPr/>
              <p14:nvPr/>
            </p14:nvContentPartPr>
            <p14:xfrm>
              <a:off x="3452400" y="1526760"/>
              <a:ext cx="4572360" cy="497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99F303-A7AB-2AC3-B661-1BB7019415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3040" y="1517400"/>
                <a:ext cx="4591080" cy="499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3BD2C03E-8EB6-3253-6D0E-5E805A276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Goal</a:t>
            </a:r>
            <a:endParaRPr lang="en-AU" altLang="en-US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8A9639F5-C382-8244-AB04-3733A606B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Exploring different communication media over which we can send data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dirty="0"/>
              <a:t>Understanding the issue of encoding bits onto transmission media so that they can be understood by the receiving end</a:t>
            </a:r>
          </a:p>
          <a:p>
            <a:pPr eaLnBrk="1" hangingPunct="1">
              <a:defRPr/>
            </a:pPr>
            <a:r>
              <a:rPr lang="en-US" sz="2800" dirty="0"/>
              <a:t>Discussing the matter of delineating the sequence of bits transmitted over the link into complete messages that can be delivered to the end node</a:t>
            </a:r>
          </a:p>
          <a:p>
            <a:pPr eaLnBrk="1" hangingPunct="1">
              <a:defRPr/>
            </a:pPr>
            <a:r>
              <a:rPr lang="en-US" sz="2800" dirty="0"/>
              <a:t>Discussing different technique to detect transmission errors and take the appropriate action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0E97F9B5-B945-B5C5-DFE1-8BBFB77CB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Internet Checksum Algorithm</a:t>
            </a:r>
            <a:endParaRPr lang="en-AU" altLang="en-US"/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73AAC4B9-D974-146B-4B45-FE979147E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Not used at the link level</a:t>
            </a:r>
          </a:p>
          <a:p>
            <a:r>
              <a:rPr lang="en-US" altLang="en-US" sz="2800"/>
              <a:t>Add up all the words that are transmitted and then transmit the result of that sum </a:t>
            </a:r>
          </a:p>
          <a:p>
            <a:pPr lvl="1"/>
            <a:r>
              <a:rPr lang="en-US" altLang="en-US" sz="2400"/>
              <a:t>The result is called the checksum </a:t>
            </a:r>
          </a:p>
          <a:p>
            <a:r>
              <a:rPr lang="en-US" altLang="en-US" sz="2800"/>
              <a:t>The receiver performs the same calculation on the received data and compares the result with the received checksum </a:t>
            </a:r>
          </a:p>
          <a:p>
            <a:r>
              <a:rPr lang="en-US" altLang="en-US" sz="2800"/>
              <a:t>If any transmitted data, including the checksum itself, is corrupted, then the results will not match, so the receiver knows that an error occurred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551B41-844B-2F1D-930C-BC58233B7611}"/>
                  </a:ext>
                </a:extLst>
              </p14:cNvPr>
              <p14:cNvContentPartPr/>
              <p14:nvPr/>
            </p14:nvContentPartPr>
            <p14:xfrm>
              <a:off x="1072080" y="2058480"/>
              <a:ext cx="5116320" cy="104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551B41-844B-2F1D-930C-BC58233B76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2720" y="2049120"/>
                <a:ext cx="5135040" cy="106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99343633-4F08-6241-36ED-BE7A1FA0B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Internet Checksum Algorithm</a:t>
            </a:r>
            <a:endParaRPr lang="en-AU" altLang="en-US"/>
          </a:p>
        </p:txBody>
      </p:sp>
      <p:sp>
        <p:nvSpPr>
          <p:cNvPr id="77826" name="Rectangle 3">
            <a:extLst>
              <a:ext uri="{FF2B5EF4-FFF2-40B4-BE49-F238E27FC236}">
                <a16:creationId xmlns:a16="http://schemas.microsoft.com/office/drawing/2014/main" id="{CE3D6DA7-669F-ECCF-828E-10943E712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Consider the data being checksummed as a sequence of 16-bit integers. </a:t>
            </a:r>
          </a:p>
          <a:p>
            <a:r>
              <a:rPr lang="en-US" altLang="en-US" sz="2800"/>
              <a:t>Add them together using 16-bit ones complement arithmetic (explained next slide) and then take the ones complement of the result.</a:t>
            </a:r>
          </a:p>
          <a:p>
            <a:r>
              <a:rPr lang="en-US" altLang="en-US" sz="2800"/>
              <a:t>That 16-bit number is the checksum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037881-F8D9-A53F-FAAF-F2618E46AF8D}"/>
                  </a:ext>
                </a:extLst>
              </p14:cNvPr>
              <p14:cNvContentPartPr/>
              <p14:nvPr/>
            </p14:nvContentPartPr>
            <p14:xfrm>
              <a:off x="234360" y="1600920"/>
              <a:ext cx="8788680" cy="5026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037881-F8D9-A53F-FAAF-F2618E46AF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000" y="1591560"/>
                <a:ext cx="8807400" cy="504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F035740E-7A60-6A08-76B4-6EC655AC7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Internet Checksum Algorithm</a:t>
            </a:r>
            <a:endParaRPr lang="en-AU" altLang="en-US"/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E28DF3DA-9A1D-CECA-E8FE-2C9658DAF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In ones complement arithmetic, a negative integer −x is represented as the complement of x; </a:t>
            </a:r>
          </a:p>
          <a:p>
            <a:pPr lvl="1"/>
            <a:r>
              <a:rPr lang="en-US" altLang="en-US" sz="2400"/>
              <a:t>Each bit of x is inverted.</a:t>
            </a:r>
          </a:p>
          <a:p>
            <a:r>
              <a:rPr lang="en-US" altLang="en-US" sz="2800"/>
              <a:t>When adding numbers in ones complement arithmetic, a carryout from the most significant bit needs to be added to the result.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9CEDF829-0E5A-B3FB-F035-49FBCB2C2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Internet Checksum Algorithm</a:t>
            </a:r>
            <a:endParaRPr lang="en-AU" altLang="en-US"/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081D85A4-2EDE-51CC-4DB6-45291F4A10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Consider, for example, the addition of −5 and −3 in ones complement arithmetic on 4-bit integers</a:t>
            </a:r>
          </a:p>
          <a:p>
            <a:pPr lvl="1"/>
            <a:r>
              <a:rPr lang="en-US" altLang="en-US" sz="2400"/>
              <a:t>+5 is 0101, so −5 is 1010; +3 is 0011, so −3 is 1100 </a:t>
            </a:r>
          </a:p>
          <a:p>
            <a:r>
              <a:rPr lang="en-US" altLang="en-US" sz="2800"/>
              <a:t>If we add 1010 and 1100 ignoring the carry, we get 0110 </a:t>
            </a:r>
          </a:p>
          <a:p>
            <a:r>
              <a:rPr lang="en-US" altLang="en-US" sz="2800"/>
              <a:t>In ones complement arithmetic, the fact that this operation caused a carry from the most significant bit causes us to increment the result, giving 0111, which is the ones complement representation of −8 (obtained by inverting the bits in 1000), as we would expect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4F7AA04-3EDC-35F5-FBCA-3703D4509670}"/>
                  </a:ext>
                </a:extLst>
              </p14:cNvPr>
              <p14:cNvContentPartPr/>
              <p14:nvPr/>
            </p14:nvContentPartPr>
            <p14:xfrm>
              <a:off x="614520" y="1209600"/>
              <a:ext cx="8087400" cy="39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4F7AA04-3EDC-35F5-FBCA-3703D45096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60" y="1200240"/>
                <a:ext cx="8106120" cy="4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C92D5D2E-5D2A-56E4-656C-FDFEBCD48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62FF0DA8-182D-4BAA-F711-5BE60D39AE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Reduce the number of extra bits and maximize protection</a:t>
            </a:r>
          </a:p>
          <a:p>
            <a:pPr eaLnBrk="1" hangingPunct="1"/>
            <a:r>
              <a:rPr lang="en-US" altLang="en-US" sz="2800"/>
              <a:t>Given a bit string 110001 we can associate a polynomial on a single variable </a:t>
            </a:r>
            <a:r>
              <a:rPr lang="en-US" altLang="en-US" sz="2800" i="1"/>
              <a:t>x</a:t>
            </a:r>
            <a:r>
              <a:rPr lang="en-US" altLang="en-US" sz="2800"/>
              <a:t> for it.</a:t>
            </a:r>
          </a:p>
          <a:p>
            <a:pPr lvl="1" eaLnBrk="1" hangingPunct="1">
              <a:buFontTx/>
              <a:buNone/>
            </a:pPr>
            <a:r>
              <a:rPr lang="en-US" altLang="en-US" sz="2400"/>
              <a:t>1.x</a:t>
            </a:r>
            <a:r>
              <a:rPr lang="en-US" altLang="en-US" sz="2400" baseline="30000"/>
              <a:t>5</a:t>
            </a:r>
            <a:r>
              <a:rPr lang="en-US" altLang="en-US" sz="2400"/>
              <a:t>+1.x</a:t>
            </a:r>
            <a:r>
              <a:rPr lang="en-US" altLang="en-US" sz="2400" baseline="30000"/>
              <a:t>4</a:t>
            </a:r>
            <a:r>
              <a:rPr lang="en-US" altLang="en-US" sz="2400"/>
              <a:t>+0.x</a:t>
            </a:r>
            <a:r>
              <a:rPr lang="en-US" altLang="en-US" sz="2400" baseline="30000"/>
              <a:t>3</a:t>
            </a:r>
            <a:r>
              <a:rPr lang="en-US" altLang="en-US" sz="2400"/>
              <a:t>+0.x</a:t>
            </a:r>
            <a:r>
              <a:rPr lang="en-US" altLang="en-US" sz="2400" baseline="30000"/>
              <a:t>2</a:t>
            </a:r>
            <a:r>
              <a:rPr lang="en-US" altLang="en-US" sz="2400"/>
              <a:t>+0.x</a:t>
            </a:r>
            <a:r>
              <a:rPr lang="en-US" altLang="en-US" sz="2400" baseline="30000"/>
              <a:t>1</a:t>
            </a:r>
            <a:r>
              <a:rPr lang="en-US" altLang="en-US" sz="2400"/>
              <a:t>+1.x</a:t>
            </a:r>
            <a:r>
              <a:rPr lang="en-US" altLang="en-US" sz="2400" baseline="30000"/>
              <a:t>0</a:t>
            </a:r>
            <a:r>
              <a:rPr lang="en-US" altLang="en-US" sz="2400"/>
              <a:t> = x</a:t>
            </a:r>
            <a:r>
              <a:rPr lang="en-US" altLang="en-US" sz="2400" baseline="30000"/>
              <a:t>5</a:t>
            </a:r>
            <a:r>
              <a:rPr lang="en-US" altLang="en-US" sz="2400"/>
              <a:t>+x</a:t>
            </a:r>
            <a:r>
              <a:rPr lang="en-US" altLang="en-US" sz="2400" baseline="30000"/>
              <a:t>4</a:t>
            </a:r>
            <a:r>
              <a:rPr lang="en-US" altLang="en-US" sz="2400"/>
              <a:t>+1 and the degree is 5.</a:t>
            </a:r>
          </a:p>
          <a:p>
            <a:pPr lvl="1" eaLnBrk="1" hangingPunct="1"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k</a:t>
            </a:r>
            <a:r>
              <a:rPr lang="en-US" altLang="en-US" sz="2400"/>
              <a:t>-bit frame has a maximum degree of </a:t>
            </a:r>
            <a:r>
              <a:rPr lang="en-US" altLang="en-US" sz="2400" i="1"/>
              <a:t>k</a:t>
            </a:r>
            <a:r>
              <a:rPr lang="en-US" altLang="en-US" sz="2400"/>
              <a:t>-1</a:t>
            </a:r>
          </a:p>
          <a:p>
            <a:pPr eaLnBrk="1" hangingPunct="1"/>
            <a:r>
              <a:rPr lang="en-US" altLang="en-US" sz="2800"/>
              <a:t>Let M(x) be a message polynomial and C(x) be a generator polynomial.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C3BF93-DAA7-FA8F-B594-58D1D667B776}"/>
                  </a:ext>
                </a:extLst>
              </p14:cNvPr>
              <p14:cNvContentPartPr/>
              <p14:nvPr/>
            </p14:nvContentPartPr>
            <p14:xfrm>
              <a:off x="324720" y="485280"/>
              <a:ext cx="125640" cy="11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C3BF93-DAA7-FA8F-B594-58D1D667B7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360" y="475920"/>
                <a:ext cx="144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2FAD47-9E97-41FE-FAD3-17BB4B5CF224}"/>
                  </a:ext>
                </a:extLst>
              </p14:cNvPr>
              <p14:cNvContentPartPr/>
              <p14:nvPr/>
            </p14:nvContentPartPr>
            <p14:xfrm>
              <a:off x="1761120" y="786960"/>
              <a:ext cx="6541200" cy="515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2FAD47-9E97-41FE-FAD3-17BB4B5CF2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1760" y="777600"/>
                <a:ext cx="6559920" cy="517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5B92C9C2-D4C3-D2AB-E950-DB28163E4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86018" name="Rectangle 3">
            <a:extLst>
              <a:ext uri="{FF2B5EF4-FFF2-40B4-BE49-F238E27FC236}">
                <a16:creationId xmlns:a16="http://schemas.microsoft.com/office/drawing/2014/main" id="{250EB6F6-100D-00F3-9DB5-046D606EE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Let M(x)/C(x) leave a remainder of 0.</a:t>
            </a:r>
          </a:p>
          <a:p>
            <a:pPr eaLnBrk="1" hangingPunct="1"/>
            <a:r>
              <a:rPr lang="en-US" altLang="en-US" sz="2800"/>
              <a:t>When M(x) is sent and M’(x) is received we have M’(x) = M(x)+E(x)</a:t>
            </a:r>
          </a:p>
          <a:p>
            <a:pPr eaLnBrk="1" hangingPunct="1"/>
            <a:r>
              <a:rPr lang="en-US" altLang="en-US" sz="2800"/>
              <a:t>The receiver computes M’(x)/C(x) and if the remainder is nonzero, then an error has occurred.</a:t>
            </a:r>
          </a:p>
          <a:p>
            <a:pPr eaLnBrk="1" hangingPunct="1"/>
            <a:r>
              <a:rPr lang="en-US" altLang="en-US" sz="2800"/>
              <a:t>The only thing the sender and the receiver should know is C(x).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B12421-A0A8-34E3-5D32-6BFEC84C2DA8}"/>
                  </a:ext>
                </a:extLst>
              </p14:cNvPr>
              <p14:cNvContentPartPr/>
              <p14:nvPr/>
            </p14:nvContentPartPr>
            <p14:xfrm>
              <a:off x="1573560" y="982440"/>
              <a:ext cx="6677640" cy="479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B12421-A0A8-34E3-5D32-6BFEC84C2D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4200" y="973080"/>
                <a:ext cx="6696360" cy="481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E9DCBFFC-CA91-4F58-42A7-AA3D3D758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B571D6DB-2174-E471-8100-FF6649E99F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Polynomial Arithmetic Modulo 2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80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Any polynomial B(x) can be divided by a divisor polynomial C(x) if B(x) is of higher degree than C(x).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80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Any polynomial B(x) can be divided once by a divisor polynomial C(x) if B(x) is of the same degree as C(x).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80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remainder obtained when B(x) is divided by C(x) is obtained by subtracting C(x) from B(x).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800"/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To subtract C(x) from B(x), we simply perform the exclusive-OR (XOR) operation on each pair of matching coefficients.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80D05AF5-7F13-875D-5C3C-AFB1FBE7C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90114" name="Rectangle 3">
            <a:extLst>
              <a:ext uri="{FF2B5EF4-FFF2-40B4-BE49-F238E27FC236}">
                <a16:creationId xmlns:a16="http://schemas.microsoft.com/office/drawing/2014/main" id="{12186453-CBAF-795A-723C-191FD02297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Let M(x) be a frame with </a:t>
            </a:r>
            <a:r>
              <a:rPr lang="en-US" altLang="en-US" sz="2800" i="1"/>
              <a:t>m</a:t>
            </a:r>
            <a:r>
              <a:rPr lang="en-US" altLang="en-US" sz="2800"/>
              <a:t> bits and let the generator polynomial have less than </a:t>
            </a:r>
            <a:r>
              <a:rPr lang="en-US" altLang="en-US" sz="2800" i="1"/>
              <a:t>m</a:t>
            </a:r>
            <a:r>
              <a:rPr lang="en-US" altLang="en-US" sz="2800"/>
              <a:t> bits say equal to </a:t>
            </a:r>
            <a:r>
              <a:rPr lang="en-US" altLang="en-US" sz="2800" i="1"/>
              <a:t>r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Let </a:t>
            </a:r>
            <a:r>
              <a:rPr lang="en-US" altLang="en-US" sz="2800" i="1"/>
              <a:t>r</a:t>
            </a:r>
            <a:r>
              <a:rPr lang="en-US" altLang="en-US" sz="2800"/>
              <a:t> be the degree of C(x).  Append </a:t>
            </a:r>
            <a:r>
              <a:rPr lang="en-US" altLang="en-US" sz="2800" i="1"/>
              <a:t>r</a:t>
            </a:r>
            <a:r>
              <a:rPr lang="en-US" altLang="en-US" sz="2800"/>
              <a:t> zero bits to the low-order end of the frame, so it now contains </a:t>
            </a:r>
            <a:r>
              <a:rPr lang="en-US" altLang="en-US" sz="2800" i="1"/>
              <a:t>m+r</a:t>
            </a:r>
            <a:r>
              <a:rPr lang="en-US" altLang="en-US" sz="2800"/>
              <a:t> bits and corresponds to the polynomial x</a:t>
            </a:r>
            <a:r>
              <a:rPr lang="en-US" altLang="en-US" sz="2800" baseline="30000"/>
              <a:t>r</a:t>
            </a:r>
            <a:r>
              <a:rPr lang="en-US" altLang="en-US" sz="2800"/>
              <a:t>M(x).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4D2963B-6749-18FA-901D-B6D69516D69F}"/>
                  </a:ext>
                </a:extLst>
              </p14:cNvPr>
              <p14:cNvContentPartPr/>
              <p14:nvPr/>
            </p14:nvContentPartPr>
            <p14:xfrm>
              <a:off x="2407320" y="1554120"/>
              <a:ext cx="2912400" cy="88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4D2963B-6749-18FA-901D-B6D69516D6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7960" y="1544760"/>
                <a:ext cx="2931120" cy="90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>
            <a:extLst>
              <a:ext uri="{FF2B5EF4-FFF2-40B4-BE49-F238E27FC236}">
                <a16:creationId xmlns:a16="http://schemas.microsoft.com/office/drawing/2014/main" id="{FE76C233-CA2C-D01D-17F6-D93C113C37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92162" name="Rectangle 3">
            <a:extLst>
              <a:ext uri="{FF2B5EF4-FFF2-40B4-BE49-F238E27FC236}">
                <a16:creationId xmlns:a16="http://schemas.microsoft.com/office/drawing/2014/main" id="{D6EE9294-B305-A251-96AB-373D2D5AEC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Divide the bit string corresponding to x</a:t>
            </a:r>
            <a:r>
              <a:rPr lang="en-US" altLang="en-US" sz="2800" baseline="30000"/>
              <a:t>r</a:t>
            </a:r>
            <a:r>
              <a:rPr lang="en-US" altLang="en-US" sz="2800"/>
              <a:t>M(x) by the bit string corresponding to C(x) using modulo 2 division.</a:t>
            </a:r>
          </a:p>
          <a:p>
            <a:pPr eaLnBrk="1" hangingPunct="1"/>
            <a:r>
              <a:rPr lang="en-US" altLang="en-US" sz="2800"/>
              <a:t>Subtract the remainder (which is always </a:t>
            </a:r>
            <a:r>
              <a:rPr lang="en-US" altLang="en-US" sz="2800" i="1"/>
              <a:t>r</a:t>
            </a:r>
            <a:r>
              <a:rPr lang="en-US" altLang="en-US" sz="2800"/>
              <a:t> or fewer bits) from the string corresponding to x</a:t>
            </a:r>
            <a:r>
              <a:rPr lang="en-US" altLang="en-US" sz="2800" baseline="30000"/>
              <a:t>r</a:t>
            </a:r>
            <a:r>
              <a:rPr lang="en-US" altLang="en-US" sz="2800"/>
              <a:t>M(x) using modulo 2 subtraction (addition and subtraction are the same in modulo 2).  </a:t>
            </a:r>
          </a:p>
          <a:p>
            <a:pPr eaLnBrk="1" hangingPunct="1"/>
            <a:r>
              <a:rPr lang="en-US" altLang="en-US" sz="2800"/>
              <a:t>The result is the checksummed frame to be transmitted.  Call it polynomial M’(x).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5" descr="f02-15-9780123850591 copy">
            <a:extLst>
              <a:ext uri="{FF2B5EF4-FFF2-40B4-BE49-F238E27FC236}">
                <a16:creationId xmlns:a16="http://schemas.microsoft.com/office/drawing/2014/main" id="{6A911CEB-1654-F071-DA20-43D2224E5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47529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0" name="Rectangle 2">
            <a:extLst>
              <a:ext uri="{FF2B5EF4-FFF2-40B4-BE49-F238E27FC236}">
                <a16:creationId xmlns:a16="http://schemas.microsoft.com/office/drawing/2014/main" id="{3BDEB97A-8A6E-E437-E040-5D2D71E05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GB" altLang="en-US"/>
          </a:p>
        </p:txBody>
      </p:sp>
      <p:sp>
        <p:nvSpPr>
          <p:cNvPr id="94211" name="Text Box 8">
            <a:extLst>
              <a:ext uri="{FF2B5EF4-FFF2-40B4-BE49-F238E27FC236}">
                <a16:creationId xmlns:a16="http://schemas.microsoft.com/office/drawing/2014/main" id="{6844F764-C559-D7FC-B3E9-850772B30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300663"/>
            <a:ext cx="5708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CRC Calculation using Polynomial Long Division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E163A8-2F3C-45A5-DCC1-58B009B7FF9E}"/>
                  </a:ext>
                </a:extLst>
              </p14:cNvPr>
              <p14:cNvContentPartPr/>
              <p14:nvPr/>
            </p14:nvContentPartPr>
            <p14:xfrm>
              <a:off x="481320" y="1694880"/>
              <a:ext cx="7633080" cy="2783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E163A8-2F3C-45A5-DCC1-58B009B7FF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960" y="1685520"/>
                <a:ext cx="7651800" cy="280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40883F34-D197-0BFA-6083-D26DEBFF7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Goal (contd.)</a:t>
            </a:r>
            <a:endParaRPr lang="en-AU" altLang="en-US"/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6653504F-B211-E9B5-8F83-7AA34EDBEA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Discussing the issue of making the links reliable in spite of transmission problems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Introducing Media Access Control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Introducing Carrier Sense Multiple Access (CSMA) networks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Introducing Wireless Networks with different available technologies and protocol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>
            <a:extLst>
              <a:ext uri="{FF2B5EF4-FFF2-40B4-BE49-F238E27FC236}">
                <a16:creationId xmlns:a16="http://schemas.microsoft.com/office/drawing/2014/main" id="{16A6F2FE-3C49-4B9D-3102-02EC28AF1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95234" name="Rectangle 3">
            <a:extLst>
              <a:ext uri="{FF2B5EF4-FFF2-40B4-BE49-F238E27FC236}">
                <a16:creationId xmlns:a16="http://schemas.microsoft.com/office/drawing/2014/main" id="{7ADBE2F5-E002-9407-0617-3E99C6FD2F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Properties of Generator Polynomial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Let P(x) represent what the sender sent and P(x) + E(x) is the received string.  A 1 in E(x) represents that in the corresponding position in P(x) the message the bit is flipped.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We know that P(x)/C(x) leaves a remainder of 0, but if E(x)/C(x) leaves a remainder of 0, then either E(x) = 0 or C(x) is factor of E(x).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When C(x) is a factor of E(x) we have problem; errors go unnoticed.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If there is a single bit error then E(x) = x</a:t>
            </a:r>
            <a:r>
              <a:rPr lang="en-US" altLang="en-US" sz="2000" baseline="30000"/>
              <a:t>i</a:t>
            </a:r>
            <a:r>
              <a:rPr lang="en-US" altLang="en-US" sz="2000"/>
              <a:t>, where </a:t>
            </a:r>
            <a:r>
              <a:rPr lang="en-US" altLang="en-US" sz="2000" i="1"/>
              <a:t>i</a:t>
            </a:r>
            <a:r>
              <a:rPr lang="en-US" altLang="en-US" sz="2000"/>
              <a:t> determines the bit in error.  If C(x) contains two or more terms it will never divide E(x), so all single bit errors will be detected.</a:t>
            </a:r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90FC5E-9399-7960-82D0-2CB3EAEE0BDC}"/>
                  </a:ext>
                </a:extLst>
              </p14:cNvPr>
              <p14:cNvContentPartPr/>
              <p14:nvPr/>
            </p14:nvContentPartPr>
            <p14:xfrm>
              <a:off x="58680" y="1863360"/>
              <a:ext cx="8263080" cy="445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90FC5E-9399-7960-82D0-2CB3EAEE0B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20" y="1854000"/>
                <a:ext cx="8281800" cy="447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>
            <a:extLst>
              <a:ext uri="{FF2B5EF4-FFF2-40B4-BE49-F238E27FC236}">
                <a16:creationId xmlns:a16="http://schemas.microsoft.com/office/drawing/2014/main" id="{316A0DA6-501C-48A8-91BE-9D4514B1E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97282" name="Rectangle 3">
            <a:extLst>
              <a:ext uri="{FF2B5EF4-FFF2-40B4-BE49-F238E27FC236}">
                <a16:creationId xmlns:a16="http://schemas.microsoft.com/office/drawing/2014/main" id="{AB6AA085-23AF-10B4-9FE0-7E70784A75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Properties of Generator Polynomial</a:t>
            </a:r>
          </a:p>
          <a:p>
            <a:pPr lvl="1" eaLnBrk="1" hangingPunct="1"/>
            <a:r>
              <a:rPr lang="en-US" altLang="en-US" sz="2400"/>
              <a:t>In general, it is possible to prove that the following types of errors can be detected by a C(x) with the stated properties</a:t>
            </a:r>
          </a:p>
          <a:p>
            <a:pPr lvl="2" eaLnBrk="1" hangingPunct="1"/>
            <a:r>
              <a:rPr lang="en-US" altLang="en-US" sz="2000"/>
              <a:t>All single-bit errors, as long as the x</a:t>
            </a:r>
            <a:r>
              <a:rPr lang="en-US" altLang="en-US" sz="2000" baseline="30000"/>
              <a:t>k</a:t>
            </a:r>
            <a:r>
              <a:rPr lang="en-US" altLang="en-US" sz="2000"/>
              <a:t> and x</a:t>
            </a:r>
            <a:r>
              <a:rPr lang="en-US" altLang="en-US" sz="2000" baseline="30000"/>
              <a:t>0</a:t>
            </a:r>
            <a:r>
              <a:rPr lang="en-US" altLang="en-US" sz="2000"/>
              <a:t> terms have nonzero coefficients.</a:t>
            </a:r>
          </a:p>
          <a:p>
            <a:pPr lvl="2" eaLnBrk="1" hangingPunct="1"/>
            <a:r>
              <a:rPr lang="en-US" altLang="en-US" sz="2000"/>
              <a:t>All double-bit errors, as long as C(x) has a factor with at least three terms.</a:t>
            </a:r>
          </a:p>
          <a:p>
            <a:pPr lvl="2" eaLnBrk="1" hangingPunct="1"/>
            <a:r>
              <a:rPr lang="en-US" altLang="en-US" sz="2000"/>
              <a:t>Any odd number of errors, as long as C(x) contains the factor (x+1).</a:t>
            </a:r>
          </a:p>
          <a:p>
            <a:pPr lvl="2" eaLnBrk="1" hangingPunct="1"/>
            <a:r>
              <a:rPr lang="en-US" altLang="en-US" sz="2000"/>
              <a:t>Any “burst” error (i.e., sequence of consecutive error bits) for which the length of the burst is less than </a:t>
            </a:r>
            <a:r>
              <a:rPr lang="en-US" altLang="en-US" sz="2000" i="1"/>
              <a:t>k</a:t>
            </a:r>
            <a:r>
              <a:rPr lang="en-US" altLang="en-US" sz="2000"/>
              <a:t> bits. (Most burst errors of larger than </a:t>
            </a:r>
            <a:r>
              <a:rPr lang="en-US" altLang="en-US" sz="2000" i="1"/>
              <a:t>k</a:t>
            </a:r>
            <a:r>
              <a:rPr lang="en-US" altLang="en-US" sz="2000"/>
              <a:t> bits can also be detected.)</a:t>
            </a:r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A8F8EF-2637-351F-6EB7-ECFE6E7486A9}"/>
                  </a:ext>
                </a:extLst>
              </p14:cNvPr>
              <p14:cNvContentPartPr/>
              <p14:nvPr/>
            </p14:nvContentPartPr>
            <p14:xfrm>
              <a:off x="1643760" y="2568240"/>
              <a:ext cx="6055920" cy="320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A8F8EF-2637-351F-6EB7-ECFE6E748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4400" y="2558880"/>
                <a:ext cx="6074640" cy="322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>
            <a:extLst>
              <a:ext uri="{FF2B5EF4-FFF2-40B4-BE49-F238E27FC236}">
                <a16:creationId xmlns:a16="http://schemas.microsoft.com/office/drawing/2014/main" id="{1AD502D2-7B51-DFB9-2B6A-9532C94C7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Cyclic Redundancy Check (CRC)</a:t>
            </a:r>
            <a:endParaRPr lang="en-AU" altLang="en-US"/>
          </a:p>
        </p:txBody>
      </p:sp>
      <p:sp>
        <p:nvSpPr>
          <p:cNvPr id="99330" name="Rectangle 3">
            <a:extLst>
              <a:ext uri="{FF2B5EF4-FFF2-40B4-BE49-F238E27FC236}">
                <a16:creationId xmlns:a16="http://schemas.microsoft.com/office/drawing/2014/main" id="{57FB2D69-21FD-D97B-8678-94DBC33BE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Six generator polynomials that have become international standards are:</a:t>
            </a:r>
          </a:p>
          <a:p>
            <a:pPr lvl="1" eaLnBrk="1" hangingPunct="1"/>
            <a:r>
              <a:rPr lang="en-US" altLang="en-US" sz="2400"/>
              <a:t>CRC-8 = x</a:t>
            </a:r>
            <a:r>
              <a:rPr lang="en-US" altLang="en-US" sz="2400" baseline="30000"/>
              <a:t>8</a:t>
            </a:r>
            <a:r>
              <a:rPr lang="en-US" altLang="en-US" sz="2400"/>
              <a:t>+x</a:t>
            </a:r>
            <a:r>
              <a:rPr lang="en-US" altLang="en-US" sz="2400" baseline="30000"/>
              <a:t>2</a:t>
            </a:r>
            <a:r>
              <a:rPr lang="en-US" altLang="en-US" sz="2400"/>
              <a:t>+x+1</a:t>
            </a:r>
          </a:p>
          <a:p>
            <a:pPr lvl="1" eaLnBrk="1" hangingPunct="1"/>
            <a:r>
              <a:rPr lang="en-US" altLang="en-US" sz="2400"/>
              <a:t>CRC-10 = x</a:t>
            </a:r>
            <a:r>
              <a:rPr lang="en-US" altLang="en-US" sz="2400" baseline="30000"/>
              <a:t>10</a:t>
            </a:r>
            <a:r>
              <a:rPr lang="en-US" altLang="en-US" sz="2400"/>
              <a:t>+x</a:t>
            </a:r>
            <a:r>
              <a:rPr lang="en-US" altLang="en-US" sz="2400" baseline="30000"/>
              <a:t>9</a:t>
            </a:r>
            <a:r>
              <a:rPr lang="en-US" altLang="en-US" sz="2400"/>
              <a:t>+x</a:t>
            </a:r>
            <a:r>
              <a:rPr lang="en-US" altLang="en-US" sz="2400" baseline="30000"/>
              <a:t>5</a:t>
            </a:r>
            <a:r>
              <a:rPr lang="en-US" altLang="en-US" sz="2400"/>
              <a:t>+x</a:t>
            </a:r>
            <a:r>
              <a:rPr lang="en-US" altLang="en-US" sz="2400" baseline="30000"/>
              <a:t>4</a:t>
            </a:r>
            <a:r>
              <a:rPr lang="en-US" altLang="en-US" sz="2400"/>
              <a:t>+x+1</a:t>
            </a:r>
          </a:p>
          <a:p>
            <a:pPr lvl="1" eaLnBrk="1" hangingPunct="1"/>
            <a:r>
              <a:rPr lang="en-US" altLang="en-US" sz="2400"/>
              <a:t>CRC-12 = x</a:t>
            </a:r>
            <a:r>
              <a:rPr lang="en-US" altLang="en-US" sz="2400" baseline="30000"/>
              <a:t>12</a:t>
            </a:r>
            <a:r>
              <a:rPr lang="en-US" altLang="en-US" sz="2400"/>
              <a:t>+x</a:t>
            </a:r>
            <a:r>
              <a:rPr lang="en-US" altLang="en-US" sz="2400" baseline="30000"/>
              <a:t>11</a:t>
            </a:r>
            <a:r>
              <a:rPr lang="en-US" altLang="en-US" sz="2400"/>
              <a:t>+x</a:t>
            </a:r>
            <a:r>
              <a:rPr lang="en-US" altLang="en-US" sz="2400" baseline="30000"/>
              <a:t>3</a:t>
            </a:r>
            <a:r>
              <a:rPr lang="en-US" altLang="en-US" sz="2400"/>
              <a:t>+x</a:t>
            </a:r>
            <a:r>
              <a:rPr lang="en-US" altLang="en-US" sz="2400" baseline="30000"/>
              <a:t>2</a:t>
            </a:r>
            <a:r>
              <a:rPr lang="en-US" altLang="en-US" sz="2400"/>
              <a:t>+x+1</a:t>
            </a:r>
          </a:p>
          <a:p>
            <a:pPr lvl="1" eaLnBrk="1" hangingPunct="1"/>
            <a:r>
              <a:rPr lang="en-US" altLang="en-US" sz="2400"/>
              <a:t>CRC-16 = x</a:t>
            </a:r>
            <a:r>
              <a:rPr lang="en-US" altLang="en-US" sz="2400" baseline="30000"/>
              <a:t>16</a:t>
            </a:r>
            <a:r>
              <a:rPr lang="en-US" altLang="en-US" sz="2400"/>
              <a:t>+x</a:t>
            </a:r>
            <a:r>
              <a:rPr lang="en-US" altLang="en-US" sz="2400" baseline="30000"/>
              <a:t>15</a:t>
            </a:r>
            <a:r>
              <a:rPr lang="en-US" altLang="en-US" sz="2400"/>
              <a:t>+x</a:t>
            </a:r>
            <a:r>
              <a:rPr lang="en-US" altLang="en-US" sz="2400" baseline="30000"/>
              <a:t>2</a:t>
            </a:r>
            <a:r>
              <a:rPr lang="en-US" altLang="en-US" sz="2400"/>
              <a:t>+1</a:t>
            </a:r>
          </a:p>
          <a:p>
            <a:pPr lvl="1" eaLnBrk="1" hangingPunct="1"/>
            <a:r>
              <a:rPr lang="en-US" altLang="en-US" sz="2400"/>
              <a:t>CRC-CCITT = x</a:t>
            </a:r>
            <a:r>
              <a:rPr lang="en-US" altLang="en-US" sz="2400" baseline="30000"/>
              <a:t>16</a:t>
            </a:r>
            <a:r>
              <a:rPr lang="en-US" altLang="en-US" sz="2400"/>
              <a:t>+x</a:t>
            </a:r>
            <a:r>
              <a:rPr lang="en-US" altLang="en-US" sz="2400" baseline="30000"/>
              <a:t>12</a:t>
            </a:r>
            <a:r>
              <a:rPr lang="en-US" altLang="en-US" sz="2400"/>
              <a:t>+x</a:t>
            </a:r>
            <a:r>
              <a:rPr lang="en-US" altLang="en-US" sz="2400" baseline="30000"/>
              <a:t>5</a:t>
            </a:r>
            <a:r>
              <a:rPr lang="en-US" altLang="en-US" sz="2400"/>
              <a:t>+1</a:t>
            </a:r>
          </a:p>
          <a:p>
            <a:pPr lvl="1" eaLnBrk="1" hangingPunct="1"/>
            <a:r>
              <a:rPr lang="en-US" altLang="en-US" sz="2400"/>
              <a:t>CRC-32 = x</a:t>
            </a:r>
            <a:r>
              <a:rPr lang="en-US" altLang="en-US" sz="2400" baseline="30000"/>
              <a:t>32</a:t>
            </a:r>
            <a:r>
              <a:rPr lang="en-US" altLang="en-US" sz="2400"/>
              <a:t>+x</a:t>
            </a:r>
            <a:r>
              <a:rPr lang="en-US" altLang="en-US" sz="2400" baseline="30000"/>
              <a:t>26</a:t>
            </a:r>
            <a:r>
              <a:rPr lang="en-US" altLang="en-US" sz="2400"/>
              <a:t>+x</a:t>
            </a:r>
            <a:r>
              <a:rPr lang="en-US" altLang="en-US" sz="2400" baseline="30000"/>
              <a:t>23</a:t>
            </a:r>
            <a:r>
              <a:rPr lang="en-US" altLang="en-US" sz="2400"/>
              <a:t>+x</a:t>
            </a:r>
            <a:r>
              <a:rPr lang="en-US" altLang="en-US" sz="2400" baseline="30000"/>
              <a:t>22</a:t>
            </a:r>
            <a:r>
              <a:rPr lang="en-US" altLang="en-US" sz="2400"/>
              <a:t>+x</a:t>
            </a:r>
            <a:r>
              <a:rPr lang="en-US" altLang="en-US" sz="2400" baseline="30000"/>
              <a:t>16</a:t>
            </a:r>
            <a:r>
              <a:rPr lang="en-US" altLang="en-US" sz="2400"/>
              <a:t>+x</a:t>
            </a:r>
            <a:r>
              <a:rPr lang="en-US" altLang="en-US" sz="2400" baseline="30000"/>
              <a:t>12</a:t>
            </a:r>
            <a:r>
              <a:rPr lang="en-US" altLang="en-US" sz="2400"/>
              <a:t>+x</a:t>
            </a:r>
            <a:r>
              <a:rPr lang="en-US" altLang="en-US" sz="2400" baseline="30000"/>
              <a:t>11</a:t>
            </a:r>
            <a:r>
              <a:rPr lang="en-US" altLang="en-US" sz="2400"/>
              <a:t>+x</a:t>
            </a:r>
            <a:r>
              <a:rPr lang="en-US" altLang="en-US" sz="2400" baseline="30000"/>
              <a:t>10</a:t>
            </a:r>
            <a:r>
              <a:rPr lang="en-US" altLang="en-US" sz="2400"/>
              <a:t>+x</a:t>
            </a:r>
            <a:r>
              <a:rPr lang="en-US" altLang="en-US" sz="2400" baseline="30000"/>
              <a:t>8</a:t>
            </a:r>
            <a:r>
              <a:rPr lang="en-US" altLang="en-US" sz="2400"/>
              <a:t>+x</a:t>
            </a:r>
            <a:r>
              <a:rPr lang="en-US" altLang="en-US" sz="2400" baseline="30000"/>
              <a:t>7</a:t>
            </a:r>
            <a:r>
              <a:rPr lang="en-US" altLang="en-US" sz="2400"/>
              <a:t>+x</a:t>
            </a:r>
            <a:r>
              <a:rPr lang="en-US" altLang="en-US" sz="2400" baseline="30000"/>
              <a:t>5</a:t>
            </a:r>
            <a:r>
              <a:rPr lang="en-US" altLang="en-US" sz="2400"/>
              <a:t>+x</a:t>
            </a:r>
            <a:r>
              <a:rPr lang="en-US" altLang="en-US" sz="2400" baseline="30000"/>
              <a:t>4</a:t>
            </a:r>
            <a:r>
              <a:rPr lang="en-US" altLang="en-US" sz="2400"/>
              <a:t>+x</a:t>
            </a:r>
            <a:r>
              <a:rPr lang="en-US" altLang="en-US" sz="2400" baseline="30000"/>
              <a:t>2</a:t>
            </a:r>
            <a:r>
              <a:rPr lang="en-US" altLang="en-US" sz="2400"/>
              <a:t>+x+1</a:t>
            </a:r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F56A57-4A6D-224E-3589-06B370047A09}"/>
                  </a:ext>
                </a:extLst>
              </p14:cNvPr>
              <p14:cNvContentPartPr/>
              <p14:nvPr/>
            </p14:nvContentPartPr>
            <p14:xfrm>
              <a:off x="2156760" y="775080"/>
              <a:ext cx="6622920" cy="425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F56A57-4A6D-224E-3589-06B370047A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7400" y="765720"/>
                <a:ext cx="6641640" cy="427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51B502CF-02F0-48EB-8A0F-D92D309E43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Reliable Transmission</a:t>
            </a:r>
            <a:endParaRPr lang="en-AU" altLang="en-US"/>
          </a:p>
        </p:txBody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BAE751C2-16F4-F540-83FB-5E650B906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800" dirty="0"/>
              <a:t>CRC is used to detect errors.</a:t>
            </a:r>
          </a:p>
          <a:p>
            <a:pPr eaLnBrk="1" hangingPunct="1">
              <a:defRPr/>
            </a:pPr>
            <a:r>
              <a:rPr lang="en-US" sz="2800" dirty="0"/>
              <a:t>Some error codes are strong enough to correct errors.</a:t>
            </a:r>
          </a:p>
          <a:p>
            <a:pPr eaLnBrk="1" hangingPunct="1">
              <a:defRPr/>
            </a:pPr>
            <a:r>
              <a:rPr lang="en-US" sz="2800" dirty="0"/>
              <a:t>The overhead is typically too high.</a:t>
            </a:r>
          </a:p>
          <a:p>
            <a:pPr eaLnBrk="1" hangingPunct="1">
              <a:defRPr/>
            </a:pPr>
            <a:r>
              <a:rPr lang="en-US" sz="2800" dirty="0"/>
              <a:t>Corrupt frames must be discarded.</a:t>
            </a:r>
          </a:p>
          <a:p>
            <a:pPr eaLnBrk="1" hangingPunct="1">
              <a:defRPr/>
            </a:pPr>
            <a:r>
              <a:rPr lang="en-US" sz="2800" dirty="0"/>
              <a:t>A link-level protocol that wants to deliver frames reliably must recover from these discarded frames.</a:t>
            </a:r>
          </a:p>
          <a:p>
            <a:pPr eaLnBrk="1" hangingPunct="1">
              <a:defRPr/>
            </a:pPr>
            <a:r>
              <a:rPr lang="en-US" sz="2800" dirty="0"/>
              <a:t>This is accomplished using a combination of two fundamental mechanisms</a:t>
            </a:r>
          </a:p>
          <a:p>
            <a:pPr lvl="1" eaLnBrk="1" hangingPunct="1">
              <a:defRPr/>
            </a:pPr>
            <a:r>
              <a:rPr lang="en-US" sz="2400" dirty="0"/>
              <a:t>Acknowledgements and Timeouts</a:t>
            </a:r>
          </a:p>
          <a:p>
            <a:pPr eaLnBrk="1" hangingPunct="1">
              <a:defRPr/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818AB9-821A-6468-5234-6B8B12E68EEF}"/>
                  </a:ext>
                </a:extLst>
              </p14:cNvPr>
              <p14:cNvContentPartPr/>
              <p14:nvPr/>
            </p14:nvContentPartPr>
            <p14:xfrm>
              <a:off x="1604880" y="1021680"/>
              <a:ext cx="7448040" cy="525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818AB9-821A-6468-5234-6B8B12E68E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5520" y="1012320"/>
                <a:ext cx="7466760" cy="527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>
            <a:extLst>
              <a:ext uri="{FF2B5EF4-FFF2-40B4-BE49-F238E27FC236}">
                <a16:creationId xmlns:a16="http://schemas.microsoft.com/office/drawing/2014/main" id="{CD6D225B-CA21-792F-6A9F-80D776993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Reliable Transmission</a:t>
            </a:r>
            <a:endParaRPr lang="en-AU" altLang="en-US"/>
          </a:p>
        </p:txBody>
      </p:sp>
      <p:sp>
        <p:nvSpPr>
          <p:cNvPr id="103426" name="Rectangle 3">
            <a:extLst>
              <a:ext uri="{FF2B5EF4-FFF2-40B4-BE49-F238E27FC236}">
                <a16:creationId xmlns:a16="http://schemas.microsoft.com/office/drawing/2014/main" id="{4528B9AB-6EDF-E8AF-8859-9649D63CB9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An </a:t>
            </a:r>
            <a:r>
              <a:rPr lang="en-US" altLang="en-US" sz="2800" i="1">
                <a:solidFill>
                  <a:srgbClr val="000099"/>
                </a:solidFill>
              </a:rPr>
              <a:t>acknowledgement</a:t>
            </a:r>
            <a:r>
              <a:rPr lang="en-US" altLang="en-US" sz="2800"/>
              <a:t> (ACK for short) is a small control frame that a protocol sends back to its peer saying that it has received the earlier frame.</a:t>
            </a:r>
          </a:p>
          <a:p>
            <a:pPr lvl="1" eaLnBrk="1" hangingPunct="1"/>
            <a:r>
              <a:rPr lang="en-US" altLang="en-US" sz="2400"/>
              <a:t>A control frame is a frame with header only (no data).</a:t>
            </a:r>
          </a:p>
          <a:p>
            <a:pPr lvl="1" eaLnBrk="1" hangingPunct="1"/>
            <a:endParaRPr lang="en-US" altLang="en-US" sz="2000"/>
          </a:p>
          <a:p>
            <a:pPr eaLnBrk="1" hangingPunct="1"/>
            <a:r>
              <a:rPr lang="en-US" altLang="en-US" sz="2800"/>
              <a:t>The receipt of an </a:t>
            </a:r>
            <a:r>
              <a:rPr lang="en-US" altLang="en-US" sz="2800" i="1"/>
              <a:t>acknowledgement</a:t>
            </a:r>
            <a:r>
              <a:rPr lang="en-US" altLang="en-US" sz="2800"/>
              <a:t> indicates to the sender of the original frame that its frame was successfully delivered.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818935-DBA4-029A-E830-E3EA60970F89}"/>
                  </a:ext>
                </a:extLst>
              </p14:cNvPr>
              <p14:cNvContentPartPr/>
              <p14:nvPr/>
            </p14:nvContentPartPr>
            <p14:xfrm>
              <a:off x="1897920" y="2885040"/>
              <a:ext cx="7860960" cy="364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818935-DBA4-029A-E830-E3EA60970F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8560" y="2875680"/>
                <a:ext cx="7879680" cy="366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>
            <a:extLst>
              <a:ext uri="{FF2B5EF4-FFF2-40B4-BE49-F238E27FC236}">
                <a16:creationId xmlns:a16="http://schemas.microsoft.com/office/drawing/2014/main" id="{B68D8C27-823C-747D-143E-DA271CEFB4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Reliable Transmission</a:t>
            </a:r>
            <a:endParaRPr lang="en-AU" altLang="en-US"/>
          </a:p>
        </p:txBody>
      </p:sp>
      <p:sp>
        <p:nvSpPr>
          <p:cNvPr id="105474" name="Rectangle 3">
            <a:extLst>
              <a:ext uri="{FF2B5EF4-FFF2-40B4-BE49-F238E27FC236}">
                <a16:creationId xmlns:a16="http://schemas.microsoft.com/office/drawing/2014/main" id="{ED050B55-3A17-9160-8E13-F0C873C44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If the sender does not receive an </a:t>
            </a:r>
            <a:r>
              <a:rPr lang="en-US" altLang="en-US" sz="2800" i="1"/>
              <a:t>acknowledgment</a:t>
            </a:r>
            <a:r>
              <a:rPr lang="en-US" altLang="en-US" sz="2800"/>
              <a:t> after a reasonable amount of time, then it retransmits the original frame.</a:t>
            </a:r>
          </a:p>
          <a:p>
            <a:pPr eaLnBrk="1" hangingPunct="1"/>
            <a:r>
              <a:rPr lang="en-US" altLang="en-US" sz="2800"/>
              <a:t>The action of waiting a reasonable amount of time is called a </a:t>
            </a:r>
            <a:r>
              <a:rPr lang="en-US" altLang="en-US" sz="2800" i="1">
                <a:solidFill>
                  <a:srgbClr val="000099"/>
                </a:solidFill>
              </a:rPr>
              <a:t>timeout</a:t>
            </a:r>
            <a:r>
              <a:rPr lang="en-US" altLang="en-US" sz="2800"/>
              <a:t>.</a:t>
            </a:r>
          </a:p>
          <a:p>
            <a:pPr eaLnBrk="1" hangingPunct="1"/>
            <a:r>
              <a:rPr lang="en-US" altLang="en-US" sz="2800"/>
              <a:t>The general strategy of using </a:t>
            </a:r>
            <a:r>
              <a:rPr lang="en-US" altLang="en-US" sz="2800" i="1"/>
              <a:t>acknowledgements</a:t>
            </a:r>
            <a:r>
              <a:rPr lang="en-US" altLang="en-US" sz="2800"/>
              <a:t> and </a:t>
            </a:r>
            <a:r>
              <a:rPr lang="en-US" altLang="en-US" sz="2800" i="1"/>
              <a:t>timeouts</a:t>
            </a:r>
            <a:r>
              <a:rPr lang="en-US" altLang="en-US" sz="2800"/>
              <a:t> to implement reliable delivery is sometimes called </a:t>
            </a:r>
            <a:r>
              <a:rPr lang="en-US" altLang="en-US" sz="2800">
                <a:solidFill>
                  <a:srgbClr val="000099"/>
                </a:solidFill>
              </a:rPr>
              <a:t>Automatic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000099"/>
                </a:solidFill>
              </a:rPr>
              <a:t>Repeat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000099"/>
                </a:solidFill>
              </a:rPr>
              <a:t>reQuest</a:t>
            </a:r>
            <a:r>
              <a:rPr lang="en-US" altLang="en-US" sz="2800"/>
              <a:t> (</a:t>
            </a:r>
            <a:r>
              <a:rPr lang="en-US" altLang="en-US" sz="2800">
                <a:solidFill>
                  <a:srgbClr val="000099"/>
                </a:solidFill>
              </a:rPr>
              <a:t>ARQ</a:t>
            </a:r>
            <a:r>
              <a:rPr lang="en-US" altLang="en-US" sz="2800"/>
              <a:t>). </a:t>
            </a:r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A7085E-C30C-DC68-C7F5-FBE25AD9908C}"/>
                  </a:ext>
                </a:extLst>
              </p14:cNvPr>
              <p14:cNvContentPartPr/>
              <p14:nvPr/>
            </p14:nvContentPartPr>
            <p14:xfrm>
              <a:off x="1244160" y="4755960"/>
              <a:ext cx="7160400" cy="53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A7085E-C30C-DC68-C7F5-FBE25AD990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4800" y="4746600"/>
                <a:ext cx="7179120" cy="55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>
            <a:extLst>
              <a:ext uri="{FF2B5EF4-FFF2-40B4-BE49-F238E27FC236}">
                <a16:creationId xmlns:a16="http://schemas.microsoft.com/office/drawing/2014/main" id="{77B3B55F-C2DD-7C49-CF93-A678E21EA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Stop and Wait Protocol</a:t>
            </a:r>
            <a:endParaRPr lang="en-AU" altLang="en-US"/>
          </a:p>
        </p:txBody>
      </p:sp>
      <p:sp>
        <p:nvSpPr>
          <p:cNvPr id="107522" name="Rectangle 3">
            <a:extLst>
              <a:ext uri="{FF2B5EF4-FFF2-40B4-BE49-F238E27FC236}">
                <a16:creationId xmlns:a16="http://schemas.microsoft.com/office/drawing/2014/main" id="{76D15008-1B6A-C748-2059-4DBFE6017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Idea of stop-and-wait protocol is straightforward</a:t>
            </a:r>
          </a:p>
          <a:p>
            <a:pPr eaLnBrk="1" hangingPunct="1"/>
            <a:endParaRPr lang="en-US" altLang="en-US" sz="2800"/>
          </a:p>
          <a:p>
            <a:pPr lvl="1" eaLnBrk="1" hangingPunct="1"/>
            <a:r>
              <a:rPr lang="en-US" altLang="en-US" sz="2400"/>
              <a:t>After transmitting one frame, the sender waits for an acknowledgement before transmitting the next frame.</a:t>
            </a:r>
          </a:p>
          <a:p>
            <a:pPr lvl="1" eaLnBrk="1" hangingPunct="1">
              <a:buFontTx/>
              <a:buNone/>
            </a:pPr>
            <a:endParaRPr lang="en-US" altLang="en-US" sz="2400"/>
          </a:p>
          <a:p>
            <a:pPr lvl="1" eaLnBrk="1" hangingPunct="1"/>
            <a:r>
              <a:rPr lang="en-US" altLang="en-US" sz="2400"/>
              <a:t>If the acknowledgement does not arrive after a certain period of time, the sender times out and retransmits the original frame</a:t>
            </a:r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4F8DF1-70DF-60CF-E8DA-E0DD2755BA5D}"/>
                  </a:ext>
                </a:extLst>
              </p14:cNvPr>
              <p14:cNvContentPartPr/>
              <p14:nvPr/>
            </p14:nvContentPartPr>
            <p14:xfrm>
              <a:off x="2313000" y="1573560"/>
              <a:ext cx="1589400" cy="82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4F8DF1-70DF-60CF-E8DA-E0DD2755BA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3640" y="1564200"/>
                <a:ext cx="1608120" cy="10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5" descr="f02-17-9780123850591 copy">
            <a:extLst>
              <a:ext uri="{FF2B5EF4-FFF2-40B4-BE49-F238E27FC236}">
                <a16:creationId xmlns:a16="http://schemas.microsoft.com/office/drawing/2014/main" id="{C9084028-EBB9-5BD1-67B7-153098AB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1052513"/>
            <a:ext cx="46101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Rectangle 2">
            <a:extLst>
              <a:ext uri="{FF2B5EF4-FFF2-40B4-BE49-F238E27FC236}">
                <a16:creationId xmlns:a16="http://schemas.microsoft.com/office/drawing/2014/main" id="{517C510B-6129-84D9-9665-CE3E79B9F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Stop and Wait Protocol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A38CEA50-5D6D-1441-A058-BA0915A6D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45125"/>
            <a:ext cx="7851775" cy="930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0099"/>
                </a:solidFill>
                <a:latin typeface="+mj-lt"/>
              </a:rPr>
              <a:t>Timeline showing four different scenarios for the stop-and-wait algorithm.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0099"/>
                </a:solidFill>
                <a:latin typeface="+mj-lt"/>
              </a:rPr>
              <a:t>(a) The ACK is received before the timer expires; (b) the original frame is lost; (c) the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600" dirty="0">
                <a:solidFill>
                  <a:srgbClr val="000099"/>
                </a:solidFill>
                <a:latin typeface="+mj-lt"/>
              </a:rPr>
              <a:t>ACK is lost; (d) the timeout fires too soon</a:t>
            </a:r>
            <a:endParaRPr lang="en-GB" sz="16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AEF1E1-2537-3B28-C860-EAA199683BD3}"/>
                  </a:ext>
                </a:extLst>
              </p14:cNvPr>
              <p14:cNvContentPartPr/>
              <p14:nvPr/>
            </p14:nvContentPartPr>
            <p14:xfrm>
              <a:off x="4630680" y="779040"/>
              <a:ext cx="5175000" cy="558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AEF1E1-2537-3B28-C860-EAA199683B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1320" y="769680"/>
                <a:ext cx="5193720" cy="5604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>
            <a:extLst>
              <a:ext uri="{FF2B5EF4-FFF2-40B4-BE49-F238E27FC236}">
                <a16:creationId xmlns:a16="http://schemas.microsoft.com/office/drawing/2014/main" id="{BFEF2AC3-5F17-894A-0679-F50BCFF1F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Stop and Wait Protocol</a:t>
            </a:r>
            <a:endParaRPr lang="en-AU" altLang="en-US"/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1F8465F5-0E65-828A-F0DB-B67F63387E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If the acknowledgment is lost or delayed in arriving</a:t>
            </a:r>
          </a:p>
          <a:p>
            <a:pPr lvl="1" eaLnBrk="1" hangingPunct="1"/>
            <a:r>
              <a:rPr lang="en-US" altLang="en-US" sz="2000"/>
              <a:t>The sender times out and retransmits the original frame, but the receiver will think that it is the next frame since it has correctly received and acknowledged the first frame</a:t>
            </a:r>
          </a:p>
          <a:p>
            <a:pPr lvl="1" eaLnBrk="1" hangingPunct="1"/>
            <a:r>
              <a:rPr lang="en-US" altLang="en-US" sz="2000"/>
              <a:t>As a result, duplicate copies of frames will be delivered</a:t>
            </a:r>
          </a:p>
          <a:p>
            <a:pPr lvl="1" eaLnBrk="1" hangingPunct="1"/>
            <a:endParaRPr lang="en-US" altLang="en-US" sz="2000"/>
          </a:p>
          <a:p>
            <a:pPr eaLnBrk="1" hangingPunct="1"/>
            <a:r>
              <a:rPr lang="en-US" altLang="en-US" sz="2400"/>
              <a:t>How to solve this</a:t>
            </a:r>
          </a:p>
          <a:p>
            <a:pPr lvl="1" eaLnBrk="1" hangingPunct="1"/>
            <a:r>
              <a:rPr lang="en-US" altLang="en-US" sz="2000"/>
              <a:t>Use 1 bit sequence number (0 or 1)</a:t>
            </a:r>
          </a:p>
          <a:p>
            <a:pPr lvl="1" eaLnBrk="1" hangingPunct="1"/>
            <a:r>
              <a:rPr lang="en-US" altLang="en-US" sz="2000"/>
              <a:t>When the sender retransmits frame 0, the receiver can determine that it is seeing a second copy of frame 0 rather than the first copy of frame 1 and therefore can ignore it (the receiver still acknowledges it, in case the first acknowledgement was lost)</a:t>
            </a:r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D4329-7CBB-6EAF-9F44-EB7D45D5BD81}"/>
                  </a:ext>
                </a:extLst>
              </p14:cNvPr>
              <p14:cNvContentPartPr/>
              <p14:nvPr/>
            </p14:nvContentPartPr>
            <p14:xfrm>
              <a:off x="2023200" y="4020120"/>
              <a:ext cx="3433680" cy="1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D4329-7CBB-6EAF-9F44-EB7D45D5BD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3840" y="4010760"/>
                <a:ext cx="3452400" cy="14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1" name="Picture 5" descr="f02-18-9780123850591 copy">
            <a:extLst>
              <a:ext uri="{FF2B5EF4-FFF2-40B4-BE49-F238E27FC236}">
                <a16:creationId xmlns:a16="http://schemas.microsoft.com/office/drawing/2014/main" id="{1911AC61-D88D-0CF7-6D86-C7468FAA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981075"/>
            <a:ext cx="34925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2" name="Rectangle 2">
            <a:extLst>
              <a:ext uri="{FF2B5EF4-FFF2-40B4-BE49-F238E27FC236}">
                <a16:creationId xmlns:a16="http://schemas.microsoft.com/office/drawing/2014/main" id="{9A198B6D-0572-20F6-CA9E-0590BF78C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Stop and Wait Protocol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995B7B04-3A20-574D-BAAE-3C2A50E52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45125"/>
            <a:ext cx="758666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+mj-lt"/>
              </a:rPr>
              <a:t>Timeline for stop-and-wait with 1-bit sequence number</a:t>
            </a:r>
            <a:endParaRPr lang="en-GB" sz="24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C0D2AF-F2F9-3060-824D-94029651BA9B}"/>
                  </a:ext>
                </a:extLst>
              </p14:cNvPr>
              <p14:cNvContentPartPr/>
              <p14:nvPr/>
            </p14:nvContentPartPr>
            <p14:xfrm>
              <a:off x="124920" y="849600"/>
              <a:ext cx="9245880" cy="5918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C0D2AF-F2F9-3060-824D-94029651B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" y="840240"/>
                <a:ext cx="9264600" cy="59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FC10F1-14F8-11CF-42E1-FCF9499DB9CE}"/>
                  </a:ext>
                </a:extLst>
              </p14:cNvPr>
              <p14:cNvContentPartPr/>
              <p14:nvPr/>
            </p14:nvContentPartPr>
            <p14:xfrm>
              <a:off x="762840" y="888480"/>
              <a:ext cx="8850960" cy="5860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FC10F1-14F8-11CF-42E1-FCF9499DB9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3480" y="879120"/>
                <a:ext cx="8869680" cy="5879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5" descr="f02-01-9780123850591 copy">
            <a:extLst>
              <a:ext uri="{FF2B5EF4-FFF2-40B4-BE49-F238E27FC236}">
                <a16:creationId xmlns:a16="http://schemas.microsoft.com/office/drawing/2014/main" id="{C8E410FA-45A2-B42E-6344-4E567E3D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91991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9F36A1F9-8DF6-6343-650A-B64401A40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Perspectives on Connecting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935788AA-EDD5-5640-ABD4-93350FE90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5300663"/>
            <a:ext cx="40036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An end-user’s view of the Internet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A17EA6-09E8-AC25-2DC8-5CD29B787F53}"/>
                  </a:ext>
                </a:extLst>
              </p14:cNvPr>
              <p14:cNvContentPartPr/>
              <p14:nvPr/>
            </p14:nvContentPartPr>
            <p14:xfrm>
              <a:off x="1455480" y="1713240"/>
              <a:ext cx="8318520" cy="431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A17EA6-09E8-AC25-2DC8-5CD29B787F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6120" y="1703880"/>
                <a:ext cx="8337240" cy="4331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>
            <a:extLst>
              <a:ext uri="{FF2B5EF4-FFF2-40B4-BE49-F238E27FC236}">
                <a16:creationId xmlns:a16="http://schemas.microsoft.com/office/drawing/2014/main" id="{748ECACA-0324-8514-B13A-FA1AA31E0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Stop and Wait Protocol</a:t>
            </a:r>
            <a:endParaRPr lang="en-AU" altLang="en-US"/>
          </a:p>
        </p:txBody>
      </p:sp>
      <p:sp>
        <p:nvSpPr>
          <p:cNvPr id="113666" name="Rectangle 3">
            <a:extLst>
              <a:ext uri="{FF2B5EF4-FFF2-40B4-BE49-F238E27FC236}">
                <a16:creationId xmlns:a16="http://schemas.microsoft.com/office/drawing/2014/main" id="{90E2212A-4FB9-D4C8-DD58-544B42BF7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sender has only one outstanding frame on the link at a time</a:t>
            </a:r>
          </a:p>
          <a:p>
            <a:pPr lvl="1" eaLnBrk="1" hangingPunct="1"/>
            <a:r>
              <a:rPr lang="en-US" altLang="en-US" sz="2000"/>
              <a:t>This may be far below the link’s capacity</a:t>
            </a:r>
          </a:p>
          <a:p>
            <a:pPr eaLnBrk="1" hangingPunct="1"/>
            <a:r>
              <a:rPr lang="en-US" altLang="en-US" sz="2400"/>
              <a:t>Consider a 1.5 Mbps link with a 45 ms RTT</a:t>
            </a:r>
          </a:p>
          <a:p>
            <a:pPr lvl="1" eaLnBrk="1" hangingPunct="1"/>
            <a:r>
              <a:rPr lang="en-US" altLang="en-US" sz="2000"/>
              <a:t>The link has a delay </a:t>
            </a:r>
            <a:r>
              <a:rPr lang="en-US" altLang="en-US" sz="2000">
                <a:sym typeface="Symbol" panose="05050102010706020507" pitchFamily="18" charset="2"/>
              </a:rPr>
              <a:t> bandwidth product of 67.5 Kb or approximately 8 KB</a:t>
            </a:r>
          </a:p>
          <a:p>
            <a:pPr lvl="1" eaLnBrk="1" hangingPunct="1"/>
            <a:r>
              <a:rPr lang="en-US" altLang="en-US" sz="2000">
                <a:sym typeface="Symbol" panose="05050102010706020507" pitchFamily="18" charset="2"/>
              </a:rPr>
              <a:t>Since the sender can send only one frame per RTT and assuming a frame size of 1 KB</a:t>
            </a:r>
          </a:p>
          <a:p>
            <a:pPr lvl="1" eaLnBrk="1" hangingPunct="1"/>
            <a:r>
              <a:rPr lang="en-US" altLang="en-US" sz="2000">
                <a:sym typeface="Symbol" panose="05050102010706020507" pitchFamily="18" charset="2"/>
              </a:rPr>
              <a:t>Maximum Sending rate</a:t>
            </a:r>
          </a:p>
          <a:p>
            <a:pPr lvl="2" eaLnBrk="1" hangingPunct="1"/>
            <a:r>
              <a:rPr lang="en-US" altLang="en-US" sz="1600">
                <a:sym typeface="Symbol" panose="05050102010706020507" pitchFamily="18" charset="2"/>
              </a:rPr>
              <a:t>Bits per frame  Time per frame = 1024  8  0.045 = 182 Kbps</a:t>
            </a:r>
          </a:p>
          <a:p>
            <a:pPr lvl="2" eaLnBrk="1" hangingPunct="1">
              <a:buFontTx/>
              <a:buNone/>
            </a:pPr>
            <a:r>
              <a:rPr lang="en-US" altLang="en-US" sz="1600">
                <a:sym typeface="Symbol" panose="05050102010706020507" pitchFamily="18" charset="2"/>
              </a:rPr>
              <a:t>	Or about one-eighth of the link’s capacity</a:t>
            </a:r>
          </a:p>
          <a:p>
            <a:pPr lvl="1" eaLnBrk="1" hangingPunct="1"/>
            <a:r>
              <a:rPr lang="en-US" altLang="en-US" sz="2000">
                <a:sym typeface="Symbol" panose="05050102010706020507" pitchFamily="18" charset="2"/>
              </a:rPr>
              <a:t>To use the link fully, then sender should transmit up to eight frames before having to wait for an acknowledgement</a:t>
            </a: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622E66-1778-C1C9-00CF-4C44F42EE079}"/>
                  </a:ext>
                </a:extLst>
              </p14:cNvPr>
              <p14:cNvContentPartPr/>
              <p14:nvPr/>
            </p14:nvContentPartPr>
            <p14:xfrm>
              <a:off x="199080" y="1464120"/>
              <a:ext cx="9751680" cy="5041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622E66-1778-C1C9-00CF-4C44F42EE0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720" y="1454760"/>
                <a:ext cx="9770040" cy="5060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5" descr="f02-19-9780123850591 copy">
            <a:extLst>
              <a:ext uri="{FF2B5EF4-FFF2-40B4-BE49-F238E27FC236}">
                <a16:creationId xmlns:a16="http://schemas.microsoft.com/office/drawing/2014/main" id="{0AF8A6C7-8ED0-C194-3AAA-BF7D5560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341438"/>
            <a:ext cx="4770438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Rectangle 2">
            <a:extLst>
              <a:ext uri="{FF2B5EF4-FFF2-40B4-BE49-F238E27FC236}">
                <a16:creationId xmlns:a16="http://schemas.microsoft.com/office/drawing/2014/main" id="{91B9D7FB-E101-78FA-EFB3-86734C2B97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GB" altLang="en-US"/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166B9723-CA49-C646-96D7-31BE47C75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5373688"/>
            <a:ext cx="5189538" cy="4619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+mj-lt"/>
              </a:rPr>
              <a:t>Timeline for Sliding Window Protocol</a:t>
            </a:r>
            <a:endParaRPr lang="en-GB" sz="24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9DACB0-63C2-E2A1-B25A-1CDB011B0F20}"/>
                  </a:ext>
                </a:extLst>
              </p14:cNvPr>
              <p14:cNvContentPartPr/>
              <p14:nvPr/>
            </p14:nvContentPartPr>
            <p14:xfrm>
              <a:off x="2438640" y="1297800"/>
              <a:ext cx="7220520" cy="532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9DACB0-63C2-E2A1-B25A-1CDB011B0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9280" y="1288440"/>
                <a:ext cx="7239240" cy="534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>
            <a:extLst>
              <a:ext uri="{FF2B5EF4-FFF2-40B4-BE49-F238E27FC236}">
                <a16:creationId xmlns:a16="http://schemas.microsoft.com/office/drawing/2014/main" id="{D14902F4-C9EC-321B-2F66-CC513470F4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16738" name="Rectangle 3">
            <a:extLst>
              <a:ext uri="{FF2B5EF4-FFF2-40B4-BE49-F238E27FC236}">
                <a16:creationId xmlns:a16="http://schemas.microsoft.com/office/drawing/2014/main" id="{8D772F15-1216-75F8-A151-7A69FEEC5B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Sender assigns a sequence number denoted as </a:t>
            </a:r>
            <a:r>
              <a:rPr lang="en-US" altLang="en-US" sz="2400">
                <a:solidFill>
                  <a:schemeClr val="hlink"/>
                </a:solidFill>
              </a:rPr>
              <a:t>SeqNum</a:t>
            </a:r>
            <a:r>
              <a:rPr lang="en-US" altLang="en-US" sz="2400"/>
              <a:t> to each frame.</a:t>
            </a:r>
          </a:p>
          <a:p>
            <a:pPr lvl="1" eaLnBrk="1" hangingPunct="1"/>
            <a:r>
              <a:rPr lang="en-US" altLang="en-US" sz="2000"/>
              <a:t>Assume it can grow infinitely large</a:t>
            </a:r>
          </a:p>
          <a:p>
            <a:pPr lvl="1" eaLnBrk="1" hangingPunct="1"/>
            <a:endParaRPr lang="en-US" altLang="en-US" sz="1600"/>
          </a:p>
          <a:p>
            <a:pPr eaLnBrk="1" hangingPunct="1"/>
            <a:r>
              <a:rPr lang="en-US" altLang="en-US" sz="2400"/>
              <a:t>Sender maintains three variables</a:t>
            </a:r>
          </a:p>
          <a:p>
            <a:pPr lvl="1" eaLnBrk="1" hangingPunct="1"/>
            <a:r>
              <a:rPr lang="en-US" altLang="en-US" sz="2000"/>
              <a:t>Sending Window Size (</a:t>
            </a:r>
            <a:r>
              <a:rPr lang="en-US" altLang="en-US" sz="2000">
                <a:solidFill>
                  <a:schemeClr val="hlink"/>
                </a:solidFill>
              </a:rPr>
              <a:t>SWS</a:t>
            </a:r>
            <a:r>
              <a:rPr lang="en-US" altLang="en-US" sz="2000"/>
              <a:t>)</a:t>
            </a:r>
          </a:p>
          <a:p>
            <a:pPr lvl="2" eaLnBrk="1" hangingPunct="1"/>
            <a:r>
              <a:rPr lang="en-US" altLang="en-US" sz="1800"/>
              <a:t>Upper bound on the number of outstanding (unacknowledged) frames that the sender can transmit</a:t>
            </a:r>
          </a:p>
          <a:p>
            <a:pPr lvl="1" eaLnBrk="1" hangingPunct="1"/>
            <a:r>
              <a:rPr lang="en-US" altLang="en-US" sz="2000"/>
              <a:t>Last Acknowledgement Received (</a:t>
            </a:r>
            <a:r>
              <a:rPr lang="en-US" altLang="en-US" sz="2000">
                <a:solidFill>
                  <a:schemeClr val="hlink"/>
                </a:solidFill>
              </a:rPr>
              <a:t>LAR</a:t>
            </a:r>
            <a:r>
              <a:rPr lang="en-US" altLang="en-US" sz="2000"/>
              <a:t>)</a:t>
            </a:r>
          </a:p>
          <a:p>
            <a:pPr lvl="2" eaLnBrk="1" hangingPunct="1"/>
            <a:r>
              <a:rPr lang="en-US" altLang="en-US" sz="1800"/>
              <a:t>Sequence number of the last acknowledgement received</a:t>
            </a:r>
          </a:p>
          <a:p>
            <a:pPr lvl="1" eaLnBrk="1" hangingPunct="1"/>
            <a:r>
              <a:rPr lang="en-US" altLang="en-US" sz="2000"/>
              <a:t>Last Frame Sent (</a:t>
            </a:r>
            <a:r>
              <a:rPr lang="en-US" altLang="en-US" sz="2000">
                <a:solidFill>
                  <a:schemeClr val="hlink"/>
                </a:solidFill>
              </a:rPr>
              <a:t>LFS</a:t>
            </a:r>
            <a:r>
              <a:rPr lang="en-US" altLang="en-US" sz="2000"/>
              <a:t>)</a:t>
            </a:r>
          </a:p>
          <a:p>
            <a:pPr lvl="2" eaLnBrk="1" hangingPunct="1"/>
            <a:r>
              <a:rPr lang="en-US" altLang="en-US" sz="1800"/>
              <a:t>Sequence number of the last frame sent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5" descr="f02-20-9780123850591 copy">
            <a:extLst>
              <a:ext uri="{FF2B5EF4-FFF2-40B4-BE49-F238E27FC236}">
                <a16:creationId xmlns:a16="http://schemas.microsoft.com/office/drawing/2014/main" id="{1BB096DB-9AED-791C-C7A1-84A99193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824163"/>
            <a:ext cx="53276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6" name="Rectangle 2">
            <a:extLst>
              <a:ext uri="{FF2B5EF4-FFF2-40B4-BE49-F238E27FC236}">
                <a16:creationId xmlns:a16="http://schemas.microsoft.com/office/drawing/2014/main" id="{000DACED-73BA-F423-E010-5FD412817A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85C4885B-799B-508A-FD42-1C18ECDA5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Sender also maintains the following invariant</a:t>
            </a:r>
          </a:p>
          <a:p>
            <a:pPr lvl="1" eaLnBrk="1" hangingPunct="1">
              <a:buFontTx/>
              <a:buNone/>
            </a:pPr>
            <a:r>
              <a:rPr lang="en-US" altLang="en-US" sz="1800"/>
              <a:t>			</a:t>
            </a:r>
            <a:r>
              <a:rPr lang="en-US" altLang="en-US" sz="2000"/>
              <a:t>LFS – LAR </a:t>
            </a:r>
            <a:r>
              <a:rPr lang="en-US" altLang="en-US" sz="2000">
                <a:cs typeface="Arial" panose="020B0604020202020204" pitchFamily="34" charset="0"/>
              </a:rPr>
              <a:t>≤ SWS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33AC93D-A37F-5043-AE8D-40ADFEE9D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508500"/>
            <a:ext cx="3798888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+mj-lt"/>
              </a:rPr>
              <a:t>Sliding Window on Sender</a:t>
            </a:r>
            <a:endParaRPr lang="en-GB" sz="2400" dirty="0">
              <a:solidFill>
                <a:srgbClr val="0000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>
            <a:extLst>
              <a:ext uri="{FF2B5EF4-FFF2-40B4-BE49-F238E27FC236}">
                <a16:creationId xmlns:a16="http://schemas.microsoft.com/office/drawing/2014/main" id="{5EEFFAC2-2158-1AB8-338C-275963503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20834" name="Rectangle 3">
            <a:extLst>
              <a:ext uri="{FF2B5EF4-FFF2-40B4-BE49-F238E27FC236}">
                <a16:creationId xmlns:a16="http://schemas.microsoft.com/office/drawing/2014/main" id="{70C25DFE-5219-BCBC-CE0E-757FCEFF5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When an acknowledgement arrives</a:t>
            </a:r>
          </a:p>
          <a:p>
            <a:pPr lvl="1" eaLnBrk="1" hangingPunct="1"/>
            <a:r>
              <a:rPr lang="en-US" altLang="en-US" sz="2000"/>
              <a:t>the sender moves LAR to right, thereby allowing the sender to transmit another frame</a:t>
            </a:r>
          </a:p>
          <a:p>
            <a:pPr eaLnBrk="1" hangingPunct="1"/>
            <a:r>
              <a:rPr lang="en-US" altLang="en-US" sz="2400"/>
              <a:t>Also the sender associates a timer with each frame it transmits</a:t>
            </a:r>
          </a:p>
          <a:p>
            <a:pPr lvl="1" eaLnBrk="1" hangingPunct="1"/>
            <a:r>
              <a:rPr lang="en-US" altLang="en-US" sz="2000"/>
              <a:t>It retransmits the frame if the timer expires before the ACK is received</a:t>
            </a:r>
          </a:p>
          <a:p>
            <a:pPr eaLnBrk="1" hangingPunct="1"/>
            <a:r>
              <a:rPr lang="en-US" altLang="en-US" sz="2400"/>
              <a:t>Note that the sender has to be willing to buffer up to SWS frames</a:t>
            </a:r>
          </a:p>
          <a:p>
            <a:pPr lvl="1" eaLnBrk="1" hangingPunct="1"/>
            <a:r>
              <a:rPr lang="en-US" altLang="en-US" sz="2000">
                <a:solidFill>
                  <a:srgbClr val="000099"/>
                </a:solidFill>
              </a:rPr>
              <a:t>WHY? </a:t>
            </a:r>
            <a:endParaRPr lang="en-US" altLang="en-US" sz="2000">
              <a:solidFill>
                <a:srgbClr val="000099"/>
              </a:solidFill>
              <a:cs typeface="Arial" panose="020B0604020202020204" pitchFamily="34" charset="0"/>
            </a:endParaRP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>
            <a:extLst>
              <a:ext uri="{FF2B5EF4-FFF2-40B4-BE49-F238E27FC236}">
                <a16:creationId xmlns:a16="http://schemas.microsoft.com/office/drawing/2014/main" id="{2177B681-C6C4-CE9B-C599-7371ADD20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22882" name="Rectangle 3">
            <a:extLst>
              <a:ext uri="{FF2B5EF4-FFF2-40B4-BE49-F238E27FC236}">
                <a16:creationId xmlns:a16="http://schemas.microsoft.com/office/drawing/2014/main" id="{E25941DA-782C-2AB6-EFE0-F7AEF75D92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Receiver maintains three variables</a:t>
            </a:r>
          </a:p>
          <a:p>
            <a:pPr lvl="1" eaLnBrk="1" hangingPunct="1"/>
            <a:r>
              <a:rPr lang="en-US" altLang="en-US" sz="2000"/>
              <a:t>Receiving Window Size (</a:t>
            </a:r>
            <a:r>
              <a:rPr lang="en-US" altLang="en-US" sz="2000">
                <a:solidFill>
                  <a:schemeClr val="hlink"/>
                </a:solidFill>
              </a:rPr>
              <a:t>RWS</a:t>
            </a:r>
            <a:r>
              <a:rPr lang="en-US" altLang="en-US" sz="2000"/>
              <a:t>)</a:t>
            </a:r>
          </a:p>
          <a:p>
            <a:pPr lvl="2" eaLnBrk="1" hangingPunct="1"/>
            <a:r>
              <a:rPr lang="en-US" altLang="en-US" sz="1800"/>
              <a:t>Upper bound on the number of out-of-order frames that the receiver is willing to accept</a:t>
            </a:r>
          </a:p>
          <a:p>
            <a:pPr lvl="1" eaLnBrk="1" hangingPunct="1"/>
            <a:r>
              <a:rPr lang="en-US" altLang="en-US" sz="2000"/>
              <a:t>Largest Acceptable Frame (</a:t>
            </a:r>
            <a:r>
              <a:rPr lang="en-US" altLang="en-US" sz="2000">
                <a:solidFill>
                  <a:schemeClr val="hlink"/>
                </a:solidFill>
              </a:rPr>
              <a:t>LAF</a:t>
            </a:r>
            <a:r>
              <a:rPr lang="en-US" altLang="en-US" sz="2000"/>
              <a:t>)</a:t>
            </a:r>
          </a:p>
          <a:p>
            <a:pPr lvl="2" eaLnBrk="1" hangingPunct="1"/>
            <a:r>
              <a:rPr lang="en-US" altLang="en-US" sz="1800"/>
              <a:t>Sequence number of the largest acceptable frame</a:t>
            </a:r>
          </a:p>
          <a:p>
            <a:pPr lvl="1" eaLnBrk="1" hangingPunct="1"/>
            <a:r>
              <a:rPr lang="en-US" altLang="en-US" sz="2000"/>
              <a:t>Last Frame Received (</a:t>
            </a:r>
            <a:r>
              <a:rPr lang="en-US" altLang="en-US" sz="2000">
                <a:solidFill>
                  <a:schemeClr val="hlink"/>
                </a:solidFill>
              </a:rPr>
              <a:t>LFR</a:t>
            </a:r>
            <a:r>
              <a:rPr lang="en-US" altLang="en-US" sz="2000"/>
              <a:t>)</a:t>
            </a:r>
          </a:p>
          <a:p>
            <a:pPr lvl="2" eaLnBrk="1" hangingPunct="1"/>
            <a:r>
              <a:rPr lang="en-US" altLang="en-US" sz="1800"/>
              <a:t>Sequence number of the last frame received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5" descr="f02-21-9780123850591 copy">
            <a:extLst>
              <a:ext uri="{FF2B5EF4-FFF2-40B4-BE49-F238E27FC236}">
                <a16:creationId xmlns:a16="http://schemas.microsoft.com/office/drawing/2014/main" id="{8A2E259B-E2EA-1595-AF7D-62976141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816225"/>
            <a:ext cx="532765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0" name="Rectangle 2">
            <a:extLst>
              <a:ext uri="{FF2B5EF4-FFF2-40B4-BE49-F238E27FC236}">
                <a16:creationId xmlns:a16="http://schemas.microsoft.com/office/drawing/2014/main" id="{B1E41F5F-4B4D-FF36-9DDC-33627182B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B5D5EAE-94E0-7F12-4411-04B582D194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Receiver also maintains the following invariant</a:t>
            </a:r>
          </a:p>
          <a:p>
            <a:pPr lvl="1" eaLnBrk="1" hangingPunct="1">
              <a:buFontTx/>
              <a:buNone/>
            </a:pPr>
            <a:r>
              <a:rPr lang="en-US" altLang="en-US" sz="1800"/>
              <a:t>			</a:t>
            </a:r>
            <a:r>
              <a:rPr lang="en-US" altLang="en-US" sz="2000"/>
              <a:t>LAF – LFR </a:t>
            </a:r>
            <a:r>
              <a:rPr lang="en-US" altLang="en-US" sz="2000">
                <a:cs typeface="Arial" panose="020B0604020202020204" pitchFamily="34" charset="0"/>
              </a:rPr>
              <a:t>≤ RWS</a:t>
            </a:r>
          </a:p>
          <a:p>
            <a:pPr eaLnBrk="1" hangingPunct="1"/>
            <a:endParaRPr lang="en-US" altLang="en-US" sz="28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24EB8FE-4AF3-F94D-A6E5-2EE142150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508500"/>
            <a:ext cx="4022725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+mj-lt"/>
              </a:rPr>
              <a:t>Sliding Window on Receiver</a:t>
            </a:r>
            <a:endParaRPr lang="en-GB" sz="2400" dirty="0">
              <a:solidFill>
                <a:srgbClr val="000099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>
            <a:extLst>
              <a:ext uri="{FF2B5EF4-FFF2-40B4-BE49-F238E27FC236}">
                <a16:creationId xmlns:a16="http://schemas.microsoft.com/office/drawing/2014/main" id="{AACE32BF-FE1C-85EE-F5EA-50273C27CC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26978" name="Rectangle 3">
            <a:extLst>
              <a:ext uri="{FF2B5EF4-FFF2-40B4-BE49-F238E27FC236}">
                <a16:creationId xmlns:a16="http://schemas.microsoft.com/office/drawing/2014/main" id="{A9FD9240-456D-F1D5-1B80-31FF20E2B2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When a frame with sequence number </a:t>
            </a:r>
            <a:r>
              <a:rPr lang="en-US" altLang="en-US" sz="2400">
                <a:solidFill>
                  <a:schemeClr val="hlink"/>
                </a:solidFill>
              </a:rPr>
              <a:t>SeqNum</a:t>
            </a:r>
            <a:r>
              <a:rPr lang="en-US" altLang="en-US" sz="2400"/>
              <a:t> arrives, what does the receiver do?</a:t>
            </a:r>
          </a:p>
          <a:p>
            <a:pPr lvl="1" eaLnBrk="1" hangingPunct="1"/>
            <a:endParaRPr lang="en-US" altLang="en-US" sz="180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If SeqNum ≤ LFR or SeqNum &gt; LAF</a:t>
            </a:r>
          </a:p>
          <a:p>
            <a:pPr lvl="2" eaLnBrk="1" hangingPunct="1"/>
            <a:r>
              <a:rPr lang="en-US" altLang="en-US" sz="1800">
                <a:cs typeface="Arial" panose="020B0604020202020204" pitchFamily="34" charset="0"/>
              </a:rPr>
              <a:t>Discard it (the frame is outside the receiver window)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If LFR &lt; SeqNum ≤ LAF</a:t>
            </a:r>
          </a:p>
          <a:p>
            <a:pPr lvl="2" eaLnBrk="1" hangingPunct="1"/>
            <a:r>
              <a:rPr lang="en-US" altLang="en-US" sz="1800">
                <a:cs typeface="Arial" panose="020B0604020202020204" pitchFamily="34" charset="0"/>
              </a:rPr>
              <a:t>Accept it </a:t>
            </a:r>
          </a:p>
          <a:p>
            <a:pPr lvl="2" eaLnBrk="1" hangingPunct="1"/>
            <a:r>
              <a:rPr lang="en-US" altLang="en-US" sz="1800">
                <a:cs typeface="Arial" panose="020B0604020202020204" pitchFamily="34" charset="0"/>
              </a:rPr>
              <a:t>Now the receiver needs to decide whether or not to send an ACK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>
            <a:extLst>
              <a:ext uri="{FF2B5EF4-FFF2-40B4-BE49-F238E27FC236}">
                <a16:creationId xmlns:a16="http://schemas.microsoft.com/office/drawing/2014/main" id="{C931643A-BA58-B4F2-E705-02DC9372A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29026" name="Rectangle 3">
            <a:extLst>
              <a:ext uri="{FF2B5EF4-FFF2-40B4-BE49-F238E27FC236}">
                <a16:creationId xmlns:a16="http://schemas.microsoft.com/office/drawing/2014/main" id="{19E7185E-6FE2-E19F-0E59-0F70177DF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en-US" sz="2400">
                <a:cs typeface="Arial" panose="020B0604020202020204" pitchFamily="34" charset="0"/>
              </a:rPr>
              <a:t>Let </a:t>
            </a:r>
            <a:r>
              <a:rPr lang="en-US" altLang="en-US" sz="2400">
                <a:solidFill>
                  <a:schemeClr val="hlink"/>
                </a:solidFill>
                <a:cs typeface="Arial" panose="020B0604020202020204" pitchFamily="34" charset="0"/>
              </a:rPr>
              <a:t>SeqNumToAck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</a:rPr>
              <a:t>Denote the largest sequence number not yet acknowledged, such that all frames with sequence number less than or equal to SeqNumToAck have been received</a:t>
            </a:r>
          </a:p>
          <a:p>
            <a:pPr lvl="1" eaLnBrk="1" hangingPunct="1"/>
            <a:endParaRPr lang="en-US" altLang="en-US" sz="180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</a:rPr>
              <a:t>The receiver acknowledges the receipt of SeqNumToAck even if high-numbered packets have been received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</a:rPr>
              <a:t>This acknowledgement is said to be cumulative.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</a:rPr>
              <a:t>The receiver then sets 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</a:rPr>
              <a:t>LFR = SeqNumToAck and adjusts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</a:rPr>
              <a:t>LAF = LFR + RWS 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>
            <a:extLst>
              <a:ext uri="{FF2B5EF4-FFF2-40B4-BE49-F238E27FC236}">
                <a16:creationId xmlns:a16="http://schemas.microsoft.com/office/drawing/2014/main" id="{318E5795-E168-9166-8424-24D4EF3C8A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Sliding Window Protocol</a:t>
            </a:r>
            <a:endParaRPr lang="en-AU" altLang="en-US"/>
          </a:p>
        </p:txBody>
      </p:sp>
      <p:sp>
        <p:nvSpPr>
          <p:cNvPr id="131074" name="Rectangle 3">
            <a:extLst>
              <a:ext uri="{FF2B5EF4-FFF2-40B4-BE49-F238E27FC236}">
                <a16:creationId xmlns:a16="http://schemas.microsoft.com/office/drawing/2014/main" id="{EE3C9A02-282F-8C61-DA6E-72A14285EB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>
                <a:cs typeface="Arial" panose="020B0604020202020204" pitchFamily="34" charset="0"/>
              </a:rPr>
              <a:t>For example, suppose LFR = 5 and RWS = 4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>
                <a:cs typeface="Arial" panose="020B0604020202020204" pitchFamily="34" charset="0"/>
              </a:rPr>
              <a:t>	</a:t>
            </a:r>
            <a:r>
              <a:rPr lang="en-US" altLang="en-US" sz="2000">
                <a:cs typeface="Arial" panose="020B0604020202020204" pitchFamily="34" charset="0"/>
              </a:rPr>
              <a:t>(i.e. the last ACK that the receiver sent was for seq. no. 5)</a:t>
            </a:r>
            <a:endParaRPr lang="en-US" altLang="en-US" sz="24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Char char="Þ"/>
            </a:pPr>
            <a:r>
              <a:rPr lang="en-US" altLang="en-US" sz="2400">
                <a:cs typeface="Arial" panose="020B0604020202020204" pitchFamily="34" charset="0"/>
              </a:rPr>
              <a:t>LAF = 9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Char char="Þ"/>
            </a:pPr>
            <a:endParaRPr lang="en-US" altLang="en-US" sz="24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If frames 7 and 8 arrive, they will be buffered because they are within the receiver window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endParaRPr lang="en-US" altLang="en-US" sz="24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But no ACK will be sent since frame 6 is yet to arrive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Frames 7 and 8 are out of order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cs typeface="Arial" panose="020B0604020202020204" pitchFamily="34" charset="0"/>
              </a:rPr>
              <a:t>Frame 6 arrives (it is late because it was lost first time and had to be retransmitted)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solidFill>
                  <a:srgbClr val="000099"/>
                </a:solidFill>
                <a:cs typeface="Arial" panose="020B0604020202020204" pitchFamily="34" charset="0"/>
              </a:rPr>
              <a:t>Now Receiver Acknowledges Frame 8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solidFill>
                  <a:srgbClr val="000099"/>
                </a:solidFill>
                <a:cs typeface="Arial" panose="020B0604020202020204" pitchFamily="34" charset="0"/>
              </a:rPr>
              <a:t>	and bumps LFR to 8</a:t>
            </a:r>
          </a:p>
          <a:p>
            <a:pPr eaLnBrk="1" hangingPunct="1">
              <a:lnSpc>
                <a:spcPct val="80000"/>
              </a:lnSpc>
              <a:buFont typeface="Symbol" panose="05050102010706020507" pitchFamily="18" charset="2"/>
              <a:buNone/>
            </a:pPr>
            <a:r>
              <a:rPr lang="en-US" altLang="en-US" sz="2400">
                <a:solidFill>
                  <a:srgbClr val="000099"/>
                </a:solidFill>
                <a:cs typeface="Arial" panose="020B0604020202020204" pitchFamily="34" charset="0"/>
              </a:rPr>
              <a:t>		and LAF to 12 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294F8CCD-0CDB-8018-4559-5693C14F0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93688"/>
            <a:ext cx="8281987" cy="523875"/>
          </a:xfrm>
        </p:spPr>
        <p:txBody>
          <a:bodyPr/>
          <a:lstStyle/>
          <a:p>
            <a:pPr eaLnBrk="1" hangingPunct="1"/>
            <a:r>
              <a:rPr lang="en-US" altLang="en-US" sz="2800"/>
              <a:t>Link Capacity and Shannon-Hartley Theorem</a:t>
            </a:r>
            <a:endParaRPr lang="en-AU" altLang="en-US" sz="2800"/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053D577-90F5-061E-FB82-BC63B825A3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Gives the upper bound to the capacity of a link in terms of bits per second (bps) as a function of signal-to-noise ratio of the link measured in decibels (dB).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C = Blog</a:t>
            </a:r>
            <a:r>
              <a:rPr lang="en-US" altLang="en-US" sz="2800" baseline="-25000"/>
              <a:t>2</a:t>
            </a:r>
            <a:r>
              <a:rPr lang="en-US" altLang="en-US" sz="2800"/>
              <a:t>(1+S/N)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Where B = 3300 – 300 = 3000Hz, S is the signal power, N the average noise.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 signal to noise ratio (S/N) is measured in decibels is related to dB = 10 x log</a:t>
            </a:r>
            <a:r>
              <a:rPr lang="en-US" altLang="en-US" sz="2400" baseline="-25000"/>
              <a:t>10</a:t>
            </a:r>
            <a:r>
              <a:rPr lang="en-US" altLang="en-US" sz="2400"/>
              <a:t>(S/N).  If there is 30dB of noise then S/N = 1000.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Now C = 3000 x log</a:t>
            </a:r>
            <a:r>
              <a:rPr lang="en-US" altLang="en-US" sz="2400" baseline="-25000"/>
              <a:t>2</a:t>
            </a:r>
            <a:r>
              <a:rPr lang="en-US" altLang="en-US" sz="2400"/>
              <a:t>(1001) = 30kbps.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How can we get 56kbps?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>
            <a:extLst>
              <a:ext uri="{FF2B5EF4-FFF2-40B4-BE49-F238E27FC236}">
                <a16:creationId xmlns:a16="http://schemas.microsoft.com/office/drawing/2014/main" id="{CA408206-AC21-52D9-475A-6D1D7E5F7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33122" name="Rectangle 3">
            <a:extLst>
              <a:ext uri="{FF2B5EF4-FFF2-40B4-BE49-F238E27FC236}">
                <a16:creationId xmlns:a16="http://schemas.microsoft.com/office/drawing/2014/main" id="{0CFF18E2-D59B-219F-C646-101392957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When timeout occurs, the amount of data in transit decreases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cs typeface="Arial" panose="020B0604020202020204" pitchFamily="34" charset="0"/>
              </a:rPr>
              <a:t>Since the sender is unable to advance its window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When the packet loss occurs, this scheme is no longer keeping the pipe full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cs typeface="Arial" panose="020B0604020202020204" pitchFamily="34" charset="0"/>
              </a:rPr>
              <a:t>The longer it takes to notice that a packet loss has occurred, the more severe the problem becomes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cs typeface="Arial" panose="020B0604020202020204" pitchFamily="34" charset="0"/>
              </a:rPr>
              <a:t>How to improve this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cs typeface="Arial" panose="020B0604020202020204" pitchFamily="34" charset="0"/>
              </a:rPr>
              <a:t>Negative Acknowledgement (NAK)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cs typeface="Arial" panose="020B0604020202020204" pitchFamily="34" charset="0"/>
              </a:rPr>
              <a:t>Additional Acknowledgement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cs typeface="Arial" panose="020B0604020202020204" pitchFamily="34" charset="0"/>
              </a:rPr>
              <a:t>Selective Acknowledgement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>
            <a:extLst>
              <a:ext uri="{FF2B5EF4-FFF2-40B4-BE49-F238E27FC236}">
                <a16:creationId xmlns:a16="http://schemas.microsoft.com/office/drawing/2014/main" id="{C30A77EA-B714-1ED9-E0AC-93FB18910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35170" name="Rectangle 3">
            <a:extLst>
              <a:ext uri="{FF2B5EF4-FFF2-40B4-BE49-F238E27FC236}">
                <a16:creationId xmlns:a16="http://schemas.microsoft.com/office/drawing/2014/main" id="{664255AB-26B3-3E12-0940-1BF432CDD0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>
                <a:cs typeface="Arial" panose="020B0604020202020204" pitchFamily="34" charset="0"/>
              </a:rPr>
              <a:t>Negative Acknowledgement (NAK)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</a:rPr>
              <a:t>Receiver sends NAK for frame 6 when frame 7 arrive (in the previous example)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>
                <a:cs typeface="Arial" panose="020B0604020202020204" pitchFamily="34" charset="0"/>
              </a:rPr>
              <a:t>However this is unnecessary since sender’s timeout mechanism will be sufficient to catch the situation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6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000">
                <a:cs typeface="Arial" panose="020B0604020202020204" pitchFamily="34" charset="0"/>
              </a:rPr>
              <a:t>Additional Acknowledgement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</a:rPr>
              <a:t>Receiver sends additional ACK for frame 5 when frame 7 arrives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>
                <a:cs typeface="Arial" panose="020B0604020202020204" pitchFamily="34" charset="0"/>
              </a:rPr>
              <a:t>Sender uses duplicate ACK as a clue for frame loss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sz="1600"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000">
                <a:cs typeface="Arial" panose="020B0604020202020204" pitchFamily="34" charset="0"/>
              </a:rPr>
              <a:t>Selective Acknowledgement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</a:rPr>
              <a:t>Receiver will acknowledge exactly those frames it has received, rather than the highest number frames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>
                <a:cs typeface="Arial" panose="020B0604020202020204" pitchFamily="34" charset="0"/>
              </a:rPr>
              <a:t>Receiver will acknowledge frames 7 and 8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>
                <a:cs typeface="Arial" panose="020B0604020202020204" pitchFamily="34" charset="0"/>
              </a:rPr>
              <a:t>Sender knows frame 6 is lost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>
                <a:cs typeface="Arial" panose="020B0604020202020204" pitchFamily="34" charset="0"/>
              </a:rPr>
              <a:t>Sender can keep the pipe full (additional complexity)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>
            <a:extLst>
              <a:ext uri="{FF2B5EF4-FFF2-40B4-BE49-F238E27FC236}">
                <a16:creationId xmlns:a16="http://schemas.microsoft.com/office/drawing/2014/main" id="{CCD81777-961E-C5B4-A707-83E7CB35A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37218" name="Rectangle 3">
            <a:extLst>
              <a:ext uri="{FF2B5EF4-FFF2-40B4-BE49-F238E27FC236}">
                <a16:creationId xmlns:a16="http://schemas.microsoft.com/office/drawing/2014/main" id="{7C20FB8A-6CA9-A891-8F0A-87C44D224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>
                <a:cs typeface="Arial" panose="020B0604020202020204" pitchFamily="34" charset="0"/>
              </a:rPr>
              <a:t>How to select the window size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</a:rPr>
              <a:t>SWS is easy to compute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</a:rPr>
              <a:t>Delay </a:t>
            </a: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 Bandwidth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RWS can be anything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Two common setting</a:t>
            </a:r>
          </a:p>
          <a:p>
            <a:pPr lvl="4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RWS = 1</a:t>
            </a:r>
          </a:p>
          <a:p>
            <a:pPr lvl="4" eaLnBrk="1" hangingPunct="1">
              <a:buFontTx/>
              <a:buNone/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		No buffer at the receiver for frames that arrive out of 	order</a:t>
            </a:r>
          </a:p>
          <a:p>
            <a:pPr lvl="4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RWS = SWS</a:t>
            </a:r>
          </a:p>
          <a:p>
            <a:pPr lvl="4" eaLnBrk="1" hangingPunct="1">
              <a:buFontTx/>
              <a:buNone/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		The receiver can buffer frames that the sender 	transmits</a:t>
            </a:r>
          </a:p>
          <a:p>
            <a:pPr lvl="4" eaLnBrk="1" hangingPunct="1">
              <a:buFontTx/>
              <a:buNone/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It does not make any sense to keep RWS &gt; SWS</a:t>
            </a:r>
          </a:p>
          <a:p>
            <a:pPr lvl="4" eaLnBrk="1" hangingPunct="1">
              <a:buFontTx/>
              <a:buNone/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	</a:t>
            </a:r>
            <a:r>
              <a:rPr lang="en-US" altLang="en-US" sz="1800">
                <a:solidFill>
                  <a:srgbClr val="000099"/>
                </a:solidFill>
                <a:cs typeface="Arial" panose="020B0604020202020204" pitchFamily="34" charset="0"/>
                <a:sym typeface="Symbol" panose="05050102010706020507" pitchFamily="18" charset="2"/>
              </a:rPr>
              <a:t>WHY?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>
            <a:extLst>
              <a:ext uri="{FF2B5EF4-FFF2-40B4-BE49-F238E27FC236}">
                <a16:creationId xmlns:a16="http://schemas.microsoft.com/office/drawing/2014/main" id="{15040988-900E-5A89-5180-8FBF45005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39266" name="Rectangle 3">
            <a:extLst>
              <a:ext uri="{FF2B5EF4-FFF2-40B4-BE49-F238E27FC236}">
                <a16:creationId xmlns:a16="http://schemas.microsoft.com/office/drawing/2014/main" id="{0BCC474B-B89A-73CA-8BC3-3DA685A74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sz="360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Finite Sequence Number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Frame sequence number is specified in the header field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Finite size</a:t>
            </a:r>
          </a:p>
          <a:p>
            <a:pPr lvl="4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3 bit: eight possible sequence number: 0, 1, 2, 3, 4, 5, 6, 7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It is necessary to wrap around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>
            <a:extLst>
              <a:ext uri="{FF2B5EF4-FFF2-40B4-BE49-F238E27FC236}">
                <a16:creationId xmlns:a16="http://schemas.microsoft.com/office/drawing/2014/main" id="{0967816A-5C3A-C056-6CC9-78668FF95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41314" name="Rectangle 3">
            <a:extLst>
              <a:ext uri="{FF2B5EF4-FFF2-40B4-BE49-F238E27FC236}">
                <a16:creationId xmlns:a16="http://schemas.microsoft.com/office/drawing/2014/main" id="{44E5F4C6-946B-606D-354E-ACD957F5D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How to distinguish between different incarnations of the same sequence number?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Number of possible sequence number must be larger than the number of outstanding frames allowed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Stop and Wait: One outstanding frame</a:t>
            </a:r>
          </a:p>
          <a:p>
            <a:pPr lvl="4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2 distinct sequence number (0 and 1)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Let </a:t>
            </a:r>
            <a:r>
              <a:rPr lang="en-US" altLang="en-US" sz="2000">
                <a:solidFill>
                  <a:schemeClr val="hlink"/>
                </a:solidFill>
                <a:cs typeface="Arial" panose="020B0604020202020204" pitchFamily="34" charset="0"/>
                <a:sym typeface="Symbol" panose="05050102010706020507" pitchFamily="18" charset="2"/>
              </a:rPr>
              <a:t>MaxSeqNum</a:t>
            </a: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 be the number of available sequence numbers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SWS + 1 ≤ MaxSeqNum</a:t>
            </a:r>
          </a:p>
          <a:p>
            <a:pPr lvl="3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Is this sufficient?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>
            <a:extLst>
              <a:ext uri="{FF2B5EF4-FFF2-40B4-BE49-F238E27FC236}">
                <a16:creationId xmlns:a16="http://schemas.microsoft.com/office/drawing/2014/main" id="{11EE7A8B-AA24-623A-BA00-92A3549F6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43362" name="Rectangle 3">
            <a:extLst>
              <a:ext uri="{FF2B5EF4-FFF2-40B4-BE49-F238E27FC236}">
                <a16:creationId xmlns:a16="http://schemas.microsoft.com/office/drawing/2014/main" id="{7CFEB145-A941-5C4D-8CFB-EAAD76CC7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SWS + 1 ≤ MaxSeqNum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Is this sufficient?</a:t>
            </a:r>
          </a:p>
          <a:p>
            <a:pPr lvl="3" eaLnBrk="1" hangingPunct="1">
              <a:lnSpc>
                <a:spcPct val="80000"/>
              </a:lnSpc>
            </a:pPr>
            <a:endParaRPr lang="en-US" altLang="en-US" sz="180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lvl="3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Depends on RWS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If RWS = 1, then sufficient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If RWS = SWS, then not good enough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For example, we have eight sequence numbers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	0, 1, 2, 3, 4, 5, 6, 7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	RWS = SWS = 7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Sender sends 0, 1, …, 6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Receiver receives 0, 1, … ,6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Receiver acknowledges 0, 1, …, 6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ACK (0, 1, …, 6) are lost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Sender retransmits 0, 1, …, 6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Receiver is expecting 7, 0, …., 5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>
            <a:extLst>
              <a:ext uri="{FF2B5EF4-FFF2-40B4-BE49-F238E27FC236}">
                <a16:creationId xmlns:a16="http://schemas.microsoft.com/office/drawing/2014/main" id="{D24FEC98-CDBA-E846-04A3-307764735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45410" name="Rectangle 3">
            <a:extLst>
              <a:ext uri="{FF2B5EF4-FFF2-40B4-BE49-F238E27FC236}">
                <a16:creationId xmlns:a16="http://schemas.microsoft.com/office/drawing/2014/main" id="{A90E4860-7FE7-07D4-CA55-1544E5C6A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To avoid this, </a:t>
            </a:r>
          </a:p>
          <a:p>
            <a:pPr eaLnBrk="1" hangingPunct="1"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If RWS = SWS</a:t>
            </a:r>
          </a:p>
          <a:p>
            <a:pPr eaLnBrk="1" hangingPunct="1">
              <a:buFontTx/>
              <a:buNone/>
            </a:pPr>
            <a:endParaRPr lang="en-US" altLang="en-US" sz="2000"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eaLnBrk="1" hangingPunct="1">
              <a:buFontTx/>
              <a:buNone/>
            </a:pPr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	SWS &lt; (MaxSeqNum + 1)/2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>
            <a:extLst>
              <a:ext uri="{FF2B5EF4-FFF2-40B4-BE49-F238E27FC236}">
                <a16:creationId xmlns:a16="http://schemas.microsoft.com/office/drawing/2014/main" id="{60AEC813-7C72-40EB-1F42-12D293177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233363"/>
            <a:ext cx="8281987" cy="584200"/>
          </a:xfrm>
        </p:spPr>
        <p:txBody>
          <a:bodyPr/>
          <a:lstStyle/>
          <a:p>
            <a:pPr eaLnBrk="1" hangingPunct="1"/>
            <a:r>
              <a:rPr lang="en-US" altLang="en-US" sz="3200"/>
              <a:t>Issues with Sliding Window Protocol</a:t>
            </a:r>
            <a:endParaRPr lang="en-AU" altLang="en-US" sz="3200"/>
          </a:p>
        </p:txBody>
      </p:sp>
      <p:sp>
        <p:nvSpPr>
          <p:cNvPr id="147458" name="Rectangle 3">
            <a:extLst>
              <a:ext uri="{FF2B5EF4-FFF2-40B4-BE49-F238E27FC236}">
                <a16:creationId xmlns:a16="http://schemas.microsoft.com/office/drawing/2014/main" id="{4C9E1829-C275-17B8-727F-1A1C85C5A1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cs typeface="Arial" panose="020B0604020202020204" pitchFamily="34" charset="0"/>
              </a:rPr>
              <a:t>Serves three different roles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Reliable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Preserve the order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Each frame has a sequence number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The receiver makes sure that it does not pass a frame up to the next higher-level protocol until it has already passed up all frames with a smaller sequence number</a:t>
            </a:r>
          </a:p>
          <a:p>
            <a:pPr lvl="1" eaLnBrk="1" hangingPunct="1"/>
            <a:r>
              <a:rPr lang="en-US" altLang="en-US" sz="2400">
                <a:cs typeface="Arial" panose="020B0604020202020204" pitchFamily="34" charset="0"/>
                <a:sym typeface="Symbol" panose="05050102010706020507" pitchFamily="18" charset="2"/>
              </a:rPr>
              <a:t>Frame control</a:t>
            </a:r>
          </a:p>
          <a:p>
            <a:pPr lvl="2" eaLnBrk="1" hangingPunct="1"/>
            <a:r>
              <a:rPr lang="en-US" altLang="en-US" sz="2000">
                <a:cs typeface="Arial" panose="020B0604020202020204" pitchFamily="34" charset="0"/>
                <a:sym typeface="Symbol" panose="05050102010706020507" pitchFamily="18" charset="2"/>
              </a:rPr>
              <a:t>Receiver is able to throttle the sender</a:t>
            </a:r>
          </a:p>
          <a:p>
            <a:pPr lvl="3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Keeps the sender from overrunning the receiver</a:t>
            </a:r>
          </a:p>
          <a:p>
            <a:pPr lvl="4" eaLnBrk="1" hangingPunct="1"/>
            <a:r>
              <a:rPr lang="en-US" altLang="en-US" sz="1800">
                <a:cs typeface="Arial" panose="020B0604020202020204" pitchFamily="34" charset="0"/>
                <a:sym typeface="Symbol" panose="05050102010706020507" pitchFamily="18" charset="2"/>
              </a:rPr>
              <a:t>From transmitting more data than the receiver is able to process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>
            <a:extLst>
              <a:ext uri="{FF2B5EF4-FFF2-40B4-BE49-F238E27FC236}">
                <a16:creationId xmlns:a16="http://schemas.microsoft.com/office/drawing/2014/main" id="{50621BCE-B1D5-A70F-12C0-6C3505BFB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49506" name="Rectangle 3">
            <a:extLst>
              <a:ext uri="{FF2B5EF4-FFF2-40B4-BE49-F238E27FC236}">
                <a16:creationId xmlns:a16="http://schemas.microsoft.com/office/drawing/2014/main" id="{A2F76189-DC74-2BB6-97BB-2A87FC9CE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Most successful local area networking technology of last 20 years.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Developed in the mid-1970s by researchers at the Xerox Palo Alto Research Centers (PARC).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Uses CSMA/CD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Carrier Sense Multiple Access with Collision Detection.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 set of nodes send and receive frames over a shared link.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Carrier sense means that all nodes can distinguish between an idle and a busy link.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Collision detection means that a node listens as it transmits and can therefore detect when a frame it is transmitting has collided with a frame transmitted by another node.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74617B-1589-3C0D-F810-2C84762154F5}"/>
                  </a:ext>
                </a:extLst>
              </p14:cNvPr>
              <p14:cNvContentPartPr/>
              <p14:nvPr/>
            </p14:nvContentPartPr>
            <p14:xfrm>
              <a:off x="7488000" y="5906880"/>
              <a:ext cx="1996920" cy="69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74617B-1589-3C0D-F810-2C84762154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8640" y="5897520"/>
                <a:ext cx="2015640" cy="71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>
            <a:extLst>
              <a:ext uri="{FF2B5EF4-FFF2-40B4-BE49-F238E27FC236}">
                <a16:creationId xmlns:a16="http://schemas.microsoft.com/office/drawing/2014/main" id="{DFB0870E-544C-9859-B640-6CE4AD118B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51554" name="Rectangle 3">
            <a:extLst>
              <a:ext uri="{FF2B5EF4-FFF2-40B4-BE49-F238E27FC236}">
                <a16:creationId xmlns:a16="http://schemas.microsoft.com/office/drawing/2014/main" id="{497704DD-C883-A701-3422-EFFACFD7D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Uses ALOHA (packet radio network) as the root protocol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Developed at the University of Hawaii to support communication across the Hawaiian Islands.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For ALOHA the medium was atmosphere, for Ethernet the medium is a coax cable.</a:t>
            </a:r>
          </a:p>
          <a:p>
            <a:pPr eaLnBrk="1" hangingPunct="1"/>
            <a:r>
              <a:rPr lang="en-US" altLang="en-US" sz="2400"/>
              <a:t>DEC and Intel joined Xerox to define a 10-Mbps Ethernet standard in 1978.</a:t>
            </a:r>
          </a:p>
          <a:p>
            <a:pPr eaLnBrk="1" hangingPunct="1"/>
            <a:r>
              <a:rPr lang="en-US" altLang="en-US" sz="2400"/>
              <a:t>This standard formed the basis for IEEE standard 802.3</a:t>
            </a:r>
          </a:p>
          <a:p>
            <a:pPr eaLnBrk="1" hangingPunct="1"/>
            <a:r>
              <a:rPr lang="en-US" altLang="en-US" sz="2400"/>
              <a:t>More recently 802.3 has been extended to include a 100-Mbps version called Fast Ethernet and a 1000-Mbps version called Gigabit Ethernet</a:t>
            </a:r>
            <a:r>
              <a:rPr lang="en-US" altLang="en-US"/>
              <a:t>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108A298F-F7B0-67FF-0BBA-3FB64D7F3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Links</a:t>
            </a:r>
            <a:endParaRPr lang="en-AU" altLang="en-US"/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3A118ECC-517D-7A7F-364D-8D144654CE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All practical links rely on some sort of electromagnetic radiation propagating through a medium or, in some cases, through free space</a:t>
            </a:r>
          </a:p>
          <a:p>
            <a:r>
              <a:rPr lang="en-US" altLang="en-US" sz="2400"/>
              <a:t>One way to characterize links, then, is by the medium they use</a:t>
            </a:r>
          </a:p>
          <a:p>
            <a:pPr lvl="1"/>
            <a:r>
              <a:rPr lang="en-US" altLang="en-US" sz="2000"/>
              <a:t>Typically copper wire in some form (as in Digital Subscriber Line (DSL) and coaxial cable),</a:t>
            </a:r>
          </a:p>
          <a:p>
            <a:pPr lvl="1"/>
            <a:r>
              <a:rPr lang="en-US" altLang="en-US" sz="2000"/>
              <a:t>Optical fiber (as in both commercial fiber-to-the home services and many long-distance links in the Internet’s backbone), or</a:t>
            </a:r>
          </a:p>
          <a:p>
            <a:pPr lvl="1"/>
            <a:r>
              <a:rPr lang="en-US" altLang="en-US" sz="2000"/>
              <a:t>Air/free space (for wireless links)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843C1C-E6BF-C0E9-6A2A-78E667DEB770}"/>
                  </a:ext>
                </a:extLst>
              </p14:cNvPr>
              <p14:cNvContentPartPr/>
              <p14:nvPr/>
            </p14:nvContentPartPr>
            <p14:xfrm>
              <a:off x="1787400" y="3783600"/>
              <a:ext cx="7372440" cy="2307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843C1C-E6BF-C0E9-6A2A-78E667DEB7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8040" y="3774240"/>
                <a:ext cx="7391160" cy="232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>
            <a:extLst>
              <a:ext uri="{FF2B5EF4-FFF2-40B4-BE49-F238E27FC236}">
                <a16:creationId xmlns:a16="http://schemas.microsoft.com/office/drawing/2014/main" id="{FCF8D7D5-36CC-B8D0-26F4-968A136FC5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53602" name="Rectangle 3">
            <a:extLst>
              <a:ext uri="{FF2B5EF4-FFF2-40B4-BE49-F238E27FC236}">
                <a16:creationId xmlns:a16="http://schemas.microsoft.com/office/drawing/2014/main" id="{B4A8A9AE-F7CF-5F8F-06E1-D3ABD95903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200"/>
              <a:t>An Ethernet segment is implemented on a coaxial cable of up to 500 m.</a:t>
            </a:r>
          </a:p>
          <a:p>
            <a:pPr lvl="1" eaLnBrk="1" hangingPunct="1"/>
            <a:r>
              <a:rPr lang="en-US" altLang="en-US" sz="2000"/>
              <a:t>This cable is similar to the type used for cable TV except that it typically has an impedance of 50 ohms instead of cable TV’s 75 ohms.</a:t>
            </a:r>
          </a:p>
          <a:p>
            <a:pPr eaLnBrk="1" hangingPunct="1"/>
            <a:r>
              <a:rPr lang="en-US" altLang="en-US" sz="2200"/>
              <a:t>Hosts connect to an Ethernet segment by tapping into it.</a:t>
            </a:r>
          </a:p>
          <a:p>
            <a:pPr eaLnBrk="1" hangingPunct="1"/>
            <a:r>
              <a:rPr lang="en-US" altLang="en-US" sz="2200"/>
              <a:t>A transceiver (a small device directly attached to the tap) detects when the line is idle and drives signal when the host is transmitting.</a:t>
            </a:r>
          </a:p>
          <a:p>
            <a:pPr eaLnBrk="1" hangingPunct="1"/>
            <a:r>
              <a:rPr lang="en-US" altLang="en-US" sz="2200"/>
              <a:t>The transceiver also receives incoming signal.</a:t>
            </a:r>
          </a:p>
          <a:p>
            <a:pPr eaLnBrk="1" hangingPunct="1"/>
            <a:r>
              <a:rPr lang="en-US" altLang="en-US" sz="2200"/>
              <a:t>The transceiver is connected to an Ethernet adaptor which is plugged into the host.</a:t>
            </a:r>
          </a:p>
          <a:p>
            <a:pPr eaLnBrk="1" hangingPunct="1"/>
            <a:r>
              <a:rPr lang="en-US" altLang="en-US" sz="2200"/>
              <a:t>The protocol is implemented on the adaptor.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49" name="Picture 5" descr="f02-22-9780123850591 copy">
            <a:extLst>
              <a:ext uri="{FF2B5EF4-FFF2-40B4-BE49-F238E27FC236}">
                <a16:creationId xmlns:a16="http://schemas.microsoft.com/office/drawing/2014/main" id="{0FCE0443-EB00-B8AE-E778-854583F7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700213"/>
            <a:ext cx="37433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>
            <a:extLst>
              <a:ext uri="{FF2B5EF4-FFF2-40B4-BE49-F238E27FC236}">
                <a16:creationId xmlns:a16="http://schemas.microsoft.com/office/drawing/2014/main" id="{9F20E59C-D14B-3396-A9D6-3A6F997175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7FE2CF89-ACF0-3B48-BDF9-CC3AD59C9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075" y="5157788"/>
            <a:ext cx="39147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Ethernet transceiver and adaptor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88075F-A738-6D01-C3B6-BB850DD25A1E}"/>
                  </a:ext>
                </a:extLst>
              </p14:cNvPr>
              <p14:cNvContentPartPr/>
              <p14:nvPr/>
            </p14:nvContentPartPr>
            <p14:xfrm>
              <a:off x="3389400" y="696600"/>
              <a:ext cx="4337640" cy="414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88075F-A738-6D01-C3B6-BB850DD25A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0040" y="687240"/>
                <a:ext cx="4356360" cy="416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>
            <a:extLst>
              <a:ext uri="{FF2B5EF4-FFF2-40B4-BE49-F238E27FC236}">
                <a16:creationId xmlns:a16="http://schemas.microsoft.com/office/drawing/2014/main" id="{694AE07F-E2E5-F8F4-BE75-2B6D0EB82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57698" name="Rectangle 3">
            <a:extLst>
              <a:ext uri="{FF2B5EF4-FFF2-40B4-BE49-F238E27FC236}">
                <a16:creationId xmlns:a16="http://schemas.microsoft.com/office/drawing/2014/main" id="{A7A5619C-499E-9FB6-DB0E-971AB42ED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Multiple Ethernet segments can be joined together by </a:t>
            </a:r>
            <a:r>
              <a:rPr lang="en-US" altLang="en-US" sz="2400" i="1"/>
              <a:t>repeaters.</a:t>
            </a:r>
          </a:p>
          <a:p>
            <a:pPr eaLnBrk="1" hangingPunct="1"/>
            <a:r>
              <a:rPr lang="en-US" altLang="en-US" sz="2400"/>
              <a:t>A </a:t>
            </a:r>
            <a:r>
              <a:rPr lang="en-US" altLang="en-US" sz="2400" i="1"/>
              <a:t>repeater</a:t>
            </a:r>
            <a:r>
              <a:rPr lang="en-US" altLang="en-US" sz="2400"/>
              <a:t> is a device that forwards digital signals.</a:t>
            </a:r>
          </a:p>
          <a:p>
            <a:pPr eaLnBrk="1" hangingPunct="1"/>
            <a:r>
              <a:rPr lang="en-US" altLang="en-US" sz="2400"/>
              <a:t>No more than four repeaters may be positioned between any pair of hosts.</a:t>
            </a:r>
          </a:p>
          <a:p>
            <a:pPr lvl="1" eaLnBrk="1" hangingPunct="1"/>
            <a:r>
              <a:rPr lang="en-US" altLang="en-US" sz="2000"/>
              <a:t>An Ethernet has a total reach of only 2500 m.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6C8741-5FA0-8F7A-F518-987608B96916}"/>
                  </a:ext>
                </a:extLst>
              </p14:cNvPr>
              <p14:cNvContentPartPr/>
              <p14:nvPr/>
            </p14:nvContentPartPr>
            <p14:xfrm>
              <a:off x="1064160" y="1456200"/>
              <a:ext cx="7587000" cy="5222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6C8741-5FA0-8F7A-F518-987608B969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800" y="1446840"/>
                <a:ext cx="7605360" cy="524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Picture 5" descr="f02-23-9780123850591 copy">
            <a:extLst>
              <a:ext uri="{FF2B5EF4-FFF2-40B4-BE49-F238E27FC236}">
                <a16:creationId xmlns:a16="http://schemas.microsoft.com/office/drawing/2014/main" id="{8F350FBD-D5DD-A2C6-ED7F-544D82047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25538"/>
            <a:ext cx="6946900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6" name="Rectangle 2">
            <a:extLst>
              <a:ext uri="{FF2B5EF4-FFF2-40B4-BE49-F238E27FC236}">
                <a16:creationId xmlns:a16="http://schemas.microsoft.com/office/drawing/2014/main" id="{A864B532-1954-2C05-EFD5-F17F8DBAA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9009B6D6-BAB9-014F-9C87-E8673FEC8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805488"/>
            <a:ext cx="2176462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0099"/>
                </a:solidFill>
                <a:latin typeface="+mj-lt"/>
              </a:rPr>
              <a:t>Ethernet repeater</a:t>
            </a:r>
            <a:endParaRPr lang="en-GB" sz="2000" dirty="0">
              <a:solidFill>
                <a:srgbClr val="000099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FD848C-C679-C47D-26D0-708D180C62A8}"/>
                  </a:ext>
                </a:extLst>
              </p14:cNvPr>
              <p14:cNvContentPartPr/>
              <p14:nvPr/>
            </p14:nvContentPartPr>
            <p14:xfrm>
              <a:off x="356040" y="849600"/>
              <a:ext cx="6651000" cy="546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FD848C-C679-C47D-26D0-708D180C6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680" y="840240"/>
                <a:ext cx="6669720" cy="548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>
            <a:extLst>
              <a:ext uri="{FF2B5EF4-FFF2-40B4-BE49-F238E27FC236}">
                <a16:creationId xmlns:a16="http://schemas.microsoft.com/office/drawing/2014/main" id="{5F9A33FE-A818-094C-1E0D-51A532756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61794" name="Rectangle 3">
            <a:extLst>
              <a:ext uri="{FF2B5EF4-FFF2-40B4-BE49-F238E27FC236}">
                <a16:creationId xmlns:a16="http://schemas.microsoft.com/office/drawing/2014/main" id="{B1230E61-CEBA-951D-4E19-F4B5805BB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Any signal placed on the Ethernet by a host is broadcast over the entire network</a:t>
            </a:r>
          </a:p>
          <a:p>
            <a:pPr lvl="1" eaLnBrk="1" hangingPunct="1"/>
            <a:r>
              <a:rPr lang="en-US" altLang="en-US" sz="2400"/>
              <a:t>Signal is propagated in both directions.</a:t>
            </a:r>
          </a:p>
          <a:p>
            <a:pPr lvl="1" eaLnBrk="1" hangingPunct="1"/>
            <a:r>
              <a:rPr lang="en-US" altLang="en-US" sz="2400"/>
              <a:t>Repeaters forward the signal on all outgoing segments.</a:t>
            </a:r>
          </a:p>
          <a:p>
            <a:pPr lvl="1" eaLnBrk="1" hangingPunct="1"/>
            <a:r>
              <a:rPr lang="en-US" altLang="en-US" sz="2400"/>
              <a:t>Terminators attached to the end of each segment absorb the signal.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 sz="2800"/>
              <a:t>Ethernet uses Manchester encoding scheme.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08FE828-4A86-563F-4B68-9D629F783961}"/>
                  </a:ext>
                </a:extLst>
              </p14:cNvPr>
              <p14:cNvContentPartPr/>
              <p14:nvPr/>
            </p14:nvContentPartPr>
            <p14:xfrm>
              <a:off x="3589200" y="5163120"/>
              <a:ext cx="2764080" cy="82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08FE828-4A86-563F-4B68-9D629F7839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9840" y="5153760"/>
                <a:ext cx="2782800" cy="84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>
            <a:extLst>
              <a:ext uri="{FF2B5EF4-FFF2-40B4-BE49-F238E27FC236}">
                <a16:creationId xmlns:a16="http://schemas.microsoft.com/office/drawing/2014/main" id="{2FD658D1-84D1-8CA5-7DA6-761AC8E720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63842" name="Rectangle 3">
            <a:extLst>
              <a:ext uri="{FF2B5EF4-FFF2-40B4-BE49-F238E27FC236}">
                <a16:creationId xmlns:a16="http://schemas.microsoft.com/office/drawing/2014/main" id="{B19BCCE7-FCA1-FC81-7DE3-91F671E61C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New Technologies in Ethernet</a:t>
            </a:r>
          </a:p>
          <a:p>
            <a:pPr lvl="1" eaLnBrk="1" hangingPunct="1"/>
            <a:r>
              <a:rPr lang="en-US" altLang="en-US" sz="2400"/>
              <a:t>Instead of using coax cable, an Ethernet can be constructed from a thinner cable known as 10Base2 (the original was 10Base5)</a:t>
            </a:r>
          </a:p>
          <a:p>
            <a:pPr lvl="2" eaLnBrk="1" hangingPunct="1"/>
            <a:r>
              <a:rPr lang="en-US" altLang="en-US" sz="2000"/>
              <a:t>10 means the network operates at 10 Mbps</a:t>
            </a:r>
          </a:p>
          <a:p>
            <a:pPr lvl="2" eaLnBrk="1" hangingPunct="1"/>
            <a:r>
              <a:rPr lang="en-US" altLang="en-US" sz="2000"/>
              <a:t>Base means the cable is used in a baseband system</a:t>
            </a:r>
          </a:p>
          <a:p>
            <a:pPr lvl="2" eaLnBrk="1" hangingPunct="1"/>
            <a:r>
              <a:rPr lang="en-US" altLang="en-US" sz="2000"/>
              <a:t>2 means that a given segment can be no longer than 200 m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>
            <a:extLst>
              <a:ext uri="{FF2B5EF4-FFF2-40B4-BE49-F238E27FC236}">
                <a16:creationId xmlns:a16="http://schemas.microsoft.com/office/drawing/2014/main" id="{734E0D55-49A7-FCC9-452C-EF33B46B8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65890" name="Rectangle 3">
            <a:extLst>
              <a:ext uri="{FF2B5EF4-FFF2-40B4-BE49-F238E27FC236}">
                <a16:creationId xmlns:a16="http://schemas.microsoft.com/office/drawing/2014/main" id="{EA45065B-3EB6-48B7-9223-3E37EA889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New Technologies in Ethernet</a:t>
            </a:r>
          </a:p>
          <a:p>
            <a:pPr lvl="1" eaLnBrk="1" hangingPunct="1"/>
            <a:r>
              <a:rPr lang="en-US" altLang="en-US" sz="2400"/>
              <a:t>Another cable technology is 10BaseT</a:t>
            </a:r>
          </a:p>
          <a:p>
            <a:pPr lvl="2" eaLnBrk="1" hangingPunct="1"/>
            <a:r>
              <a:rPr lang="en-US" altLang="en-US" sz="2000"/>
              <a:t>T stands for twisted pair</a:t>
            </a:r>
          </a:p>
          <a:p>
            <a:pPr lvl="2" eaLnBrk="1" hangingPunct="1"/>
            <a:r>
              <a:rPr lang="en-US" altLang="en-US" sz="2000"/>
              <a:t>Limited to 100 m in length</a:t>
            </a:r>
          </a:p>
          <a:p>
            <a:pPr lvl="1" eaLnBrk="1" hangingPunct="1"/>
            <a:r>
              <a:rPr lang="en-US" altLang="en-US" sz="2400"/>
              <a:t>With 10BaseT, the common configuration is to have several point to point segments coming out of a multiway repeater, called </a:t>
            </a:r>
            <a:r>
              <a:rPr lang="en-US" altLang="en-US" sz="2400" i="1"/>
              <a:t>Hub</a:t>
            </a:r>
            <a:endParaRPr lang="en-US" altLang="en-US" sz="2400"/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15B93C-63DF-1E91-BC2D-40072625C993}"/>
                  </a:ext>
                </a:extLst>
              </p14:cNvPr>
              <p14:cNvContentPartPr/>
              <p14:nvPr/>
            </p14:nvContentPartPr>
            <p14:xfrm>
              <a:off x="524160" y="2070720"/>
              <a:ext cx="6967800" cy="363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15B93C-63DF-1E91-BC2D-40072625C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800" y="2061360"/>
                <a:ext cx="6986520" cy="365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5" descr="f02-24-9780123850591 copy">
            <a:extLst>
              <a:ext uri="{FF2B5EF4-FFF2-40B4-BE49-F238E27FC236}">
                <a16:creationId xmlns:a16="http://schemas.microsoft.com/office/drawing/2014/main" id="{822FCFC6-B2DA-FDD8-6A94-456640BB5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203450"/>
            <a:ext cx="489585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38" name="Rectangle 2">
            <a:extLst>
              <a:ext uri="{FF2B5EF4-FFF2-40B4-BE49-F238E27FC236}">
                <a16:creationId xmlns:a16="http://schemas.microsoft.com/office/drawing/2014/main" id="{4C79F288-F724-1312-947B-2247968D8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</a:t>
            </a:r>
            <a:endParaRPr lang="en-AU" altLang="en-US" sz="4400"/>
          </a:p>
        </p:txBody>
      </p:sp>
      <p:sp>
        <p:nvSpPr>
          <p:cNvPr id="167939" name="Text Box 8">
            <a:extLst>
              <a:ext uri="{FF2B5EF4-FFF2-40B4-BE49-F238E27FC236}">
                <a16:creationId xmlns:a16="http://schemas.microsoft.com/office/drawing/2014/main" id="{CD405CDC-798A-7754-3361-3C1F2EF13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941888"/>
            <a:ext cx="169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Ethernet Hub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2D5B39-6105-81E4-98B9-50CCB8C02839}"/>
                  </a:ext>
                </a:extLst>
              </p14:cNvPr>
              <p14:cNvContentPartPr/>
              <p14:nvPr/>
            </p14:nvContentPartPr>
            <p14:xfrm>
              <a:off x="1776960" y="1146960"/>
              <a:ext cx="4631040" cy="336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2D5B39-6105-81E4-98B9-50CCB8C028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7600" y="1137600"/>
                <a:ext cx="4649760" cy="338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>
            <a:extLst>
              <a:ext uri="{FF2B5EF4-FFF2-40B4-BE49-F238E27FC236}">
                <a16:creationId xmlns:a16="http://schemas.microsoft.com/office/drawing/2014/main" id="{93690A54-4B87-FE01-D1AE-5D5600CB7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Access Protocol for Ethernet</a:t>
            </a:r>
            <a:endParaRPr lang="en-AU" altLang="en-US" sz="4400"/>
          </a:p>
        </p:txBody>
      </p:sp>
      <p:sp>
        <p:nvSpPr>
          <p:cNvPr id="169986" name="Rectangle 3">
            <a:extLst>
              <a:ext uri="{FF2B5EF4-FFF2-40B4-BE49-F238E27FC236}">
                <a16:creationId xmlns:a16="http://schemas.microsoft.com/office/drawing/2014/main" id="{7F2C9A2D-0120-5B17-B785-7375B7724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algorithm is commonly called Ethernet’s Media Access Control (MAC).</a:t>
            </a:r>
          </a:p>
          <a:p>
            <a:pPr lvl="1" eaLnBrk="1" hangingPunct="1"/>
            <a:r>
              <a:rPr lang="en-US" altLang="en-US" sz="2000"/>
              <a:t>It is implemented in Hardware on the network adaptor.</a:t>
            </a:r>
          </a:p>
          <a:p>
            <a:pPr eaLnBrk="1" hangingPunct="1"/>
            <a:r>
              <a:rPr lang="en-US" altLang="en-US" sz="2400"/>
              <a:t>Frame format</a:t>
            </a:r>
          </a:p>
          <a:p>
            <a:pPr lvl="1" eaLnBrk="1" hangingPunct="1"/>
            <a:r>
              <a:rPr lang="en-US" altLang="en-US" sz="2000"/>
              <a:t>Preamble (64bit): allows the receiver to synchronize with the signal (sequence of alternating 0s and 1s).</a:t>
            </a:r>
          </a:p>
          <a:p>
            <a:pPr lvl="1" eaLnBrk="1" hangingPunct="1"/>
            <a:r>
              <a:rPr lang="en-US" altLang="en-US" sz="2000"/>
              <a:t>Host and Destination Address (48bit each).</a:t>
            </a:r>
          </a:p>
          <a:p>
            <a:pPr lvl="1" eaLnBrk="1" hangingPunct="1"/>
            <a:r>
              <a:rPr lang="en-US" altLang="en-US" sz="2000"/>
              <a:t>Packet type (16bit): acts as demux key to identify the higher level protocol.</a:t>
            </a:r>
          </a:p>
          <a:p>
            <a:pPr lvl="1" eaLnBrk="1" hangingPunct="1"/>
            <a:r>
              <a:rPr lang="en-US" altLang="en-US" sz="2000"/>
              <a:t>Data (up to 1500 bytes)</a:t>
            </a:r>
          </a:p>
          <a:p>
            <a:pPr lvl="2" eaLnBrk="1" hangingPunct="1"/>
            <a:r>
              <a:rPr lang="en-US" altLang="en-US" sz="1800"/>
              <a:t>Minimally a frame must contain at least 46 bytes of data.</a:t>
            </a:r>
          </a:p>
          <a:p>
            <a:pPr lvl="2" eaLnBrk="1" hangingPunct="1"/>
            <a:r>
              <a:rPr lang="en-US" altLang="en-US" sz="1800"/>
              <a:t>Frame must be long enough to detect collision.</a:t>
            </a:r>
          </a:p>
          <a:p>
            <a:pPr lvl="1" eaLnBrk="1" hangingPunct="1"/>
            <a:r>
              <a:rPr lang="en-US" altLang="en-US" sz="2000"/>
              <a:t>CRC (32bit)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F616BF6-7BDD-B27F-4ED9-32EEF2C4C92B}"/>
                  </a:ext>
                </a:extLst>
              </p14:cNvPr>
              <p14:cNvContentPartPr/>
              <p14:nvPr/>
            </p14:nvContentPartPr>
            <p14:xfrm>
              <a:off x="1616040" y="1503000"/>
              <a:ext cx="6357240" cy="89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F616BF6-7BDD-B27F-4ED9-32EEF2C4C9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6680" y="1493640"/>
                <a:ext cx="6375960" cy="91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Picture 5" descr="f02-25-9780123850591 copy">
            <a:extLst>
              <a:ext uri="{FF2B5EF4-FFF2-40B4-BE49-F238E27FC236}">
                <a16:creationId xmlns:a16="http://schemas.microsoft.com/office/drawing/2014/main" id="{38EC9165-B0EB-26EA-CBA5-D22FD7DE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036888"/>
            <a:ext cx="54737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4" name="Rectangle 2">
            <a:extLst>
              <a:ext uri="{FF2B5EF4-FFF2-40B4-BE49-F238E27FC236}">
                <a16:creationId xmlns:a16="http://schemas.microsoft.com/office/drawing/2014/main" id="{06C7DD43-A0FD-D0D7-D9E5-28EA2EB85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 Frame</a:t>
            </a:r>
            <a:endParaRPr lang="en-AU" altLang="en-US" sz="4400"/>
          </a:p>
        </p:txBody>
      </p:sp>
      <p:sp>
        <p:nvSpPr>
          <p:cNvPr id="172035" name="Text Box 8">
            <a:extLst>
              <a:ext uri="{FF2B5EF4-FFF2-40B4-BE49-F238E27FC236}">
                <a16:creationId xmlns:a16="http://schemas.microsoft.com/office/drawing/2014/main" id="{DEABBF5B-C8D8-3D19-72BF-FB8D6517CB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4508500"/>
            <a:ext cx="2844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66"/>
                </a:solidFill>
              </a:rPr>
              <a:t>Ethernet Frame Format</a:t>
            </a:r>
            <a:endParaRPr lang="en-GB" altLang="en-US" sz="2000">
              <a:solidFill>
                <a:srgbClr val="000066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61160D-5D45-1B22-8299-E6F77934B3ED}"/>
                  </a:ext>
                </a:extLst>
              </p14:cNvPr>
              <p14:cNvContentPartPr/>
              <p14:nvPr/>
            </p14:nvContentPartPr>
            <p14:xfrm>
              <a:off x="790200" y="865080"/>
              <a:ext cx="7194960" cy="495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61160D-5D45-1B22-8299-E6F77934B3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840" y="855720"/>
                <a:ext cx="7213680" cy="497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7D6275BD-EBAD-65D7-4B6E-C01FCA0765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Links</a:t>
            </a:r>
            <a:endParaRPr lang="en-AU" altLang="en-US"/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E3463B05-1C2B-BB9F-256B-B214DBA5F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Another important link characteristic is the </a:t>
            </a:r>
            <a:r>
              <a:rPr lang="en-US" altLang="en-US" sz="2400" i="1"/>
              <a:t>frequency</a:t>
            </a:r>
          </a:p>
          <a:p>
            <a:pPr lvl="1"/>
            <a:r>
              <a:rPr lang="en-US" altLang="en-US" sz="2000"/>
              <a:t>Measured in hertz, with which the electromagnetic waves oscillate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Distance between the adjacent pair of maxima or minima of a wave measured in meters is called </a:t>
            </a:r>
            <a:r>
              <a:rPr lang="en-US" altLang="en-US" sz="2400" i="1"/>
              <a:t>wavelength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Speed of light divided by frequency gives the wavelength.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Frequency on a copper cable range from 300Hz to 3300Hz; Wavelength for 300Hz wave through copper is speed of light on a copper / frequency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2/3 x 3 x 10</a:t>
            </a:r>
            <a:r>
              <a:rPr lang="en-US" altLang="en-US" sz="2000" baseline="30000"/>
              <a:t>8</a:t>
            </a:r>
            <a:r>
              <a:rPr lang="en-US" altLang="en-US" sz="2000"/>
              <a:t> /300 = 667 x 10</a:t>
            </a:r>
            <a:r>
              <a:rPr lang="en-US" altLang="en-US" sz="2000" baseline="30000"/>
              <a:t>3</a:t>
            </a:r>
            <a:r>
              <a:rPr lang="en-US" altLang="en-US" sz="2000"/>
              <a:t> meters.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Placing binary data on a signal is called </a:t>
            </a:r>
            <a:r>
              <a:rPr lang="en-US" altLang="en-US" sz="2400" i="1"/>
              <a:t>encoding</a:t>
            </a:r>
            <a:r>
              <a:rPr lang="en-US" altLang="en-US" sz="24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Modulation involves modifying the signals in terms of their frequency, amplitude, and phase.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7E741F-ED2F-F827-4150-798CE93DB60F}"/>
                  </a:ext>
                </a:extLst>
              </p14:cNvPr>
              <p14:cNvContentPartPr/>
              <p14:nvPr/>
            </p14:nvContentPartPr>
            <p14:xfrm>
              <a:off x="7560" y="3354480"/>
              <a:ext cx="8674920" cy="2850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7E741F-ED2F-F827-4150-798CE93DB6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00" y="3345120"/>
                <a:ext cx="8693640" cy="286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Footer Placeholder 3">
            <a:extLst>
              <a:ext uri="{FF2B5EF4-FFF2-40B4-BE49-F238E27FC236}">
                <a16:creationId xmlns:a16="http://schemas.microsoft.com/office/drawing/2014/main" id="{22F93D84-937D-C3F6-F7D4-903608C2E3E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3399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99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rgbClr val="0033CC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33CC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66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rgbClr val="0066FF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3399FF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AU" altLang="en-US">
                <a:solidFill>
                  <a:schemeClr val="tx1"/>
                </a:solidFill>
                <a:latin typeface="Arial Black" panose="020B0A04020102020204" pitchFamily="34" charset="0"/>
              </a:rPr>
              <a:t>Copyright © 2010, Elsevier Inc. All rights Reserved</a:t>
            </a:r>
          </a:p>
        </p:txBody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A448AE61-35A1-89DD-4E8E-16DF919561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 Addresses</a:t>
            </a:r>
            <a:endParaRPr lang="en-AU" altLang="en-US" sz="4400"/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BF1FC346-83FE-0C9F-10BF-2762118DB0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Each host on an Ethernet (in fact, every Ethernet host in the world) has a unique Ethernet Address.</a:t>
            </a:r>
          </a:p>
          <a:p>
            <a:pPr eaLnBrk="1" hangingPunct="1"/>
            <a:r>
              <a:rPr lang="en-US" altLang="en-US" sz="2400"/>
              <a:t>The address belongs to the adaptor, not the host.</a:t>
            </a:r>
          </a:p>
          <a:p>
            <a:pPr lvl="1" eaLnBrk="1" hangingPunct="1"/>
            <a:r>
              <a:rPr lang="en-US" altLang="en-US" sz="2000"/>
              <a:t>It is usually burnt into ROM.</a:t>
            </a:r>
          </a:p>
          <a:p>
            <a:pPr eaLnBrk="1" hangingPunct="1"/>
            <a:r>
              <a:rPr lang="en-US" altLang="en-US" sz="2400"/>
              <a:t>Ethernet addresses are typically printed in a human readable format</a:t>
            </a:r>
          </a:p>
          <a:p>
            <a:pPr lvl="1" eaLnBrk="1" hangingPunct="1"/>
            <a:r>
              <a:rPr lang="en-US" altLang="en-US" sz="2000"/>
              <a:t>As a sequence of six numbers separated by colons.</a:t>
            </a:r>
          </a:p>
          <a:p>
            <a:pPr lvl="1" eaLnBrk="1" hangingPunct="1"/>
            <a:r>
              <a:rPr lang="en-US" altLang="en-US" sz="2000"/>
              <a:t>Each number corresponds to 1 byte of the 6 byte address and is given by a pair of hexadecimal digits, one for each of the 4-bit nibbles in the byte</a:t>
            </a:r>
          </a:p>
          <a:p>
            <a:pPr lvl="1" eaLnBrk="1" hangingPunct="1"/>
            <a:r>
              <a:rPr lang="en-US" altLang="en-US" sz="2000"/>
              <a:t>Leading 0s are dropped.</a:t>
            </a:r>
          </a:p>
          <a:p>
            <a:pPr lvl="1" eaLnBrk="1" hangingPunct="1"/>
            <a:r>
              <a:rPr lang="en-US" altLang="en-US" sz="2000"/>
              <a:t>For example, 8:0:2b:e4:b1:2 is</a:t>
            </a:r>
          </a:p>
          <a:p>
            <a:pPr lvl="2" eaLnBrk="1" hangingPunct="1"/>
            <a:r>
              <a:rPr lang="en-US" altLang="en-US" sz="1800"/>
              <a:t>00001000 00000000 00101011 11100100 10110001 00000010</a:t>
            </a:r>
          </a:p>
          <a:p>
            <a:pPr lvl="1" eaLnBrk="1" hangingPunct="1"/>
            <a:endParaRPr lang="en-US" altLang="en-US" sz="1800"/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9510DC-99E5-7EE6-1CB0-5AD9B812D145}"/>
                  </a:ext>
                </a:extLst>
              </p14:cNvPr>
              <p14:cNvContentPartPr/>
              <p14:nvPr/>
            </p14:nvContentPartPr>
            <p14:xfrm>
              <a:off x="97200" y="2673000"/>
              <a:ext cx="8247960" cy="3551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9510DC-99E5-7EE6-1CB0-5AD9B812D1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40" y="2663640"/>
                <a:ext cx="8266680" cy="3570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>
            <a:extLst>
              <a:ext uri="{FF2B5EF4-FFF2-40B4-BE49-F238E27FC236}">
                <a16:creationId xmlns:a16="http://schemas.microsoft.com/office/drawing/2014/main" id="{C200039F-10CB-2F12-C897-438B320B17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 Addresses</a:t>
            </a:r>
            <a:endParaRPr lang="en-AU" altLang="en-US" sz="4400"/>
          </a:p>
        </p:txBody>
      </p:sp>
      <p:sp>
        <p:nvSpPr>
          <p:cNvPr id="176130" name="Rectangle 3">
            <a:extLst>
              <a:ext uri="{FF2B5EF4-FFF2-40B4-BE49-F238E27FC236}">
                <a16:creationId xmlns:a16="http://schemas.microsoft.com/office/drawing/2014/main" id="{77275026-D642-2D45-67C7-A056ABD03C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To ensure that every adaptor gets a unique address, each manufacturer of Ethernet devices is allocated a different prefix that must be prepended to the address on every adaptor they build</a:t>
            </a:r>
          </a:p>
          <a:p>
            <a:pPr lvl="2" eaLnBrk="1" hangingPunct="1"/>
            <a:r>
              <a:rPr lang="en-US" altLang="en-US" sz="2000"/>
              <a:t>AMD has been assigned the 24bit prefix 8:0:20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2">
            <a:extLst>
              <a:ext uri="{FF2B5EF4-FFF2-40B4-BE49-F238E27FC236}">
                <a16:creationId xmlns:a16="http://schemas.microsoft.com/office/drawing/2014/main" id="{2BDD7496-22DE-3FE0-E5C1-1BC29C3E20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 Addresses</a:t>
            </a:r>
            <a:endParaRPr lang="en-AU" altLang="en-US" sz="4400"/>
          </a:p>
        </p:txBody>
      </p:sp>
      <p:sp>
        <p:nvSpPr>
          <p:cNvPr id="178178" name="Rectangle 3">
            <a:extLst>
              <a:ext uri="{FF2B5EF4-FFF2-40B4-BE49-F238E27FC236}">
                <a16:creationId xmlns:a16="http://schemas.microsoft.com/office/drawing/2014/main" id="{AF616704-24F2-D01C-2C89-99311CAFD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Each frame transmitted on an Ethernet is received by every adaptor connected to that Ethernet.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Each adaptor recognizes those frames addressed to its address and passes only those frames on to the host.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In addition, to </a:t>
            </a:r>
            <a:r>
              <a:rPr lang="en-US" altLang="en-US" sz="2400" i="1"/>
              <a:t>unicast</a:t>
            </a:r>
            <a:r>
              <a:rPr lang="en-US" altLang="en-US" sz="2400"/>
              <a:t> address, an Ethernet address consisting of all 1s is treated as a </a:t>
            </a:r>
            <a:r>
              <a:rPr lang="en-US" altLang="en-US" sz="2400" i="1"/>
              <a:t>broadcast</a:t>
            </a:r>
            <a:r>
              <a:rPr lang="en-US" altLang="en-US" sz="2400"/>
              <a:t> address.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All adaptors pass frames addressed to the </a:t>
            </a:r>
            <a:r>
              <a:rPr lang="en-US" altLang="en-US" sz="2000" i="1"/>
              <a:t>broadcast</a:t>
            </a:r>
            <a:r>
              <a:rPr lang="en-US" altLang="en-US" sz="2000"/>
              <a:t> address up to the host.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Similarly, an address that has the first bit set to 1 but is not the </a:t>
            </a:r>
            <a:r>
              <a:rPr lang="en-US" altLang="en-US" sz="2400" i="1"/>
              <a:t>broadcast</a:t>
            </a:r>
            <a:r>
              <a:rPr lang="en-US" altLang="en-US" sz="2400"/>
              <a:t> address is called a </a:t>
            </a:r>
            <a:r>
              <a:rPr lang="en-US" altLang="en-US" sz="2400" i="1"/>
              <a:t>multicast</a:t>
            </a:r>
            <a:r>
              <a:rPr lang="en-US" altLang="en-US" sz="2400"/>
              <a:t> address.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 given host can program its adaptor to accept some set of </a:t>
            </a:r>
            <a:r>
              <a:rPr lang="en-US" altLang="en-US" sz="2000" i="1"/>
              <a:t>multicast</a:t>
            </a:r>
            <a:r>
              <a:rPr lang="en-US" altLang="en-US" sz="2000"/>
              <a:t> addresses.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2">
            <a:extLst>
              <a:ext uri="{FF2B5EF4-FFF2-40B4-BE49-F238E27FC236}">
                <a16:creationId xmlns:a16="http://schemas.microsoft.com/office/drawing/2014/main" id="{77730649-937E-6AF7-6FB8-4CD2009FA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47625"/>
            <a:ext cx="8281987" cy="769938"/>
          </a:xfrm>
        </p:spPr>
        <p:txBody>
          <a:bodyPr/>
          <a:lstStyle/>
          <a:p>
            <a:pPr eaLnBrk="1" hangingPunct="1"/>
            <a:r>
              <a:rPr lang="en-US" altLang="en-US" sz="4400"/>
              <a:t>Ethernet Addresses</a:t>
            </a:r>
            <a:endParaRPr lang="en-AU" altLang="en-US" sz="4400"/>
          </a:p>
        </p:txBody>
      </p:sp>
      <p:sp>
        <p:nvSpPr>
          <p:cNvPr id="180226" name="Rectangle 3">
            <a:extLst>
              <a:ext uri="{FF2B5EF4-FFF2-40B4-BE49-F238E27FC236}">
                <a16:creationId xmlns:a16="http://schemas.microsoft.com/office/drawing/2014/main" id="{AEB431D3-C491-AF62-B13E-D3230100EB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To summarize, an Ethernet adaptor receives all frames and accepts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Frames addressed to its own address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Frames addressed to the broadcast address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Frames addressed to a multicast addressed if it has been instructed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7EC9A6-B9D3-62BE-13E0-C81D68E4C5CD}"/>
                  </a:ext>
                </a:extLst>
              </p14:cNvPr>
              <p14:cNvContentPartPr/>
              <p14:nvPr/>
            </p14:nvContentPartPr>
            <p14:xfrm>
              <a:off x="6152760" y="1788840"/>
              <a:ext cx="2102760" cy="159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7EC9A6-B9D3-62BE-13E0-C81D68E4C5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3400" y="1779480"/>
                <a:ext cx="2121480" cy="161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2">
            <a:extLst>
              <a:ext uri="{FF2B5EF4-FFF2-40B4-BE49-F238E27FC236}">
                <a16:creationId xmlns:a16="http://schemas.microsoft.com/office/drawing/2014/main" id="{54543948-A523-20E6-8874-421274E94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82274" name="Rectangle 3">
            <a:extLst>
              <a:ext uri="{FF2B5EF4-FFF2-40B4-BE49-F238E27FC236}">
                <a16:creationId xmlns:a16="http://schemas.microsoft.com/office/drawing/2014/main" id="{DBC10D94-20BC-2DFA-31A6-F1AC7E3CA2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When the adaptor has a frame to send and the line is idle, it transmits the frame immediately.</a:t>
            </a:r>
          </a:p>
          <a:p>
            <a:pPr lvl="1" eaLnBrk="1" hangingPunct="1"/>
            <a:r>
              <a:rPr lang="en-US" altLang="en-US" sz="2000"/>
              <a:t>The upper bound of 1500 bytes in the message means that the adaptor can occupy the line for a fixed length of time.</a:t>
            </a:r>
          </a:p>
          <a:p>
            <a:pPr eaLnBrk="1" hangingPunct="1"/>
            <a:r>
              <a:rPr lang="en-US" altLang="en-US" sz="2400"/>
              <a:t>When the adaptor has a frame to send and the line is busy, it waits for the line to go idle and then transmits immediately.</a:t>
            </a:r>
          </a:p>
          <a:p>
            <a:pPr eaLnBrk="1" hangingPunct="1"/>
            <a:r>
              <a:rPr lang="en-US" altLang="en-US" sz="2400"/>
              <a:t>The Ethernet is said to be 1-persistent protocol because an adaptor with a frame to send transmits with probability 1 whenever a busy line goes idle.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7D0FA0-06A0-93AA-5A91-DDD5FB7A35F5}"/>
                  </a:ext>
                </a:extLst>
              </p14:cNvPr>
              <p14:cNvContentPartPr/>
              <p14:nvPr/>
            </p14:nvContentPartPr>
            <p14:xfrm>
              <a:off x="2008080" y="2262600"/>
              <a:ext cx="4141800" cy="4079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7D0FA0-06A0-93AA-5A91-DDD5FB7A35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8720" y="2253240"/>
                <a:ext cx="4160520" cy="409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2">
            <a:extLst>
              <a:ext uri="{FF2B5EF4-FFF2-40B4-BE49-F238E27FC236}">
                <a16:creationId xmlns:a16="http://schemas.microsoft.com/office/drawing/2014/main" id="{8133032C-C723-2F87-0EF8-4A4FD78F18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84322" name="Rectangle 3">
            <a:extLst>
              <a:ext uri="{FF2B5EF4-FFF2-40B4-BE49-F238E27FC236}">
                <a16:creationId xmlns:a16="http://schemas.microsoft.com/office/drawing/2014/main" id="{42972F7E-883A-77A9-5CFE-EF8FF9E713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Since there is no centralized control it is possible for two (or more) adaptors to begin transmitting at the same time,</a:t>
            </a:r>
          </a:p>
          <a:p>
            <a:pPr lvl="1" eaLnBrk="1" hangingPunct="1"/>
            <a:r>
              <a:rPr lang="en-US" altLang="en-US" sz="2000"/>
              <a:t>Either because both found the line to be idle,</a:t>
            </a:r>
          </a:p>
          <a:p>
            <a:pPr lvl="1" eaLnBrk="1" hangingPunct="1"/>
            <a:r>
              <a:rPr lang="en-US" altLang="en-US" sz="2000"/>
              <a:t>Or, both had been waiting for a busy line to become idle.</a:t>
            </a:r>
          </a:p>
          <a:p>
            <a:pPr eaLnBrk="1" hangingPunct="1"/>
            <a:r>
              <a:rPr lang="en-US" altLang="en-US" sz="2400"/>
              <a:t>When this happens, the two (or more) frames are said to be </a:t>
            </a:r>
            <a:r>
              <a:rPr lang="en-US" altLang="en-US" sz="2400" i="1"/>
              <a:t>collide</a:t>
            </a:r>
            <a:r>
              <a:rPr lang="en-US" altLang="en-US" sz="2400"/>
              <a:t> on the network.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1955D9-FBCE-9EE1-3AA9-B139AA993F20}"/>
                  </a:ext>
                </a:extLst>
              </p14:cNvPr>
              <p14:cNvContentPartPr/>
              <p14:nvPr/>
            </p14:nvContentPartPr>
            <p14:xfrm>
              <a:off x="1494720" y="2716560"/>
              <a:ext cx="5097240" cy="1229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1955D9-FBCE-9EE1-3AA9-B139AA993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5360" y="2707200"/>
                <a:ext cx="5115960" cy="124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>
            <a:extLst>
              <a:ext uri="{FF2B5EF4-FFF2-40B4-BE49-F238E27FC236}">
                <a16:creationId xmlns:a16="http://schemas.microsoft.com/office/drawing/2014/main" id="{82CCA4CF-1600-AF3D-5F57-6B2C73CF8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86370" name="Rectangle 3">
            <a:extLst>
              <a:ext uri="{FF2B5EF4-FFF2-40B4-BE49-F238E27FC236}">
                <a16:creationId xmlns:a16="http://schemas.microsoft.com/office/drawing/2014/main" id="{3BF3BC67-42ED-F164-AA48-4BB11F296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Since Ethernet supports collision detection, each sender is able to determine that a collision is in progress.</a:t>
            </a:r>
          </a:p>
          <a:p>
            <a:pPr eaLnBrk="1" hangingPunct="1"/>
            <a:r>
              <a:rPr lang="en-US" altLang="en-US" sz="2400"/>
              <a:t>At the moment an adaptor detects that its frame is colliding with another, it first makes sure to transmit a 32-bit jamming sequence and then stops transmission.</a:t>
            </a:r>
          </a:p>
          <a:p>
            <a:pPr lvl="1" eaLnBrk="1" hangingPunct="1"/>
            <a:r>
              <a:rPr lang="en-US" altLang="en-US" sz="2000"/>
              <a:t>Thus, a transmitter will minimally send 96 bits in the case of collision</a:t>
            </a:r>
          </a:p>
          <a:p>
            <a:pPr lvl="2" eaLnBrk="1" hangingPunct="1"/>
            <a:r>
              <a:rPr lang="en-US" altLang="en-US" sz="1800"/>
              <a:t>64-bit preamble + 32-bit jamming sequence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4285A2-70FF-FA13-F48C-5C6CDC2A81E7}"/>
                  </a:ext>
                </a:extLst>
              </p14:cNvPr>
              <p14:cNvContentPartPr/>
              <p14:nvPr/>
            </p14:nvContentPartPr>
            <p14:xfrm>
              <a:off x="1185480" y="2747880"/>
              <a:ext cx="7535520" cy="271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4285A2-70FF-FA13-F48C-5C6CDC2A81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6120" y="2738520"/>
                <a:ext cx="7554240" cy="273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>
            <a:extLst>
              <a:ext uri="{FF2B5EF4-FFF2-40B4-BE49-F238E27FC236}">
                <a16:creationId xmlns:a16="http://schemas.microsoft.com/office/drawing/2014/main" id="{59531532-0CD5-118C-7274-E9B7801F3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88418" name="Rectangle 3">
            <a:extLst>
              <a:ext uri="{FF2B5EF4-FFF2-40B4-BE49-F238E27FC236}">
                <a16:creationId xmlns:a16="http://schemas.microsoft.com/office/drawing/2014/main" id="{35AC4FD2-8DEF-6838-C3D6-34668FE916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One way that an adaptor will send only 96 bit (called a </a:t>
            </a:r>
            <a:r>
              <a:rPr lang="en-US" altLang="en-US" sz="2400" i="1"/>
              <a:t>runt frame</a:t>
            </a:r>
            <a:r>
              <a:rPr lang="en-US" altLang="en-US" sz="2400"/>
              <a:t>) is if the two hosts are close to each other.</a:t>
            </a:r>
          </a:p>
          <a:p>
            <a:pPr eaLnBrk="1" hangingPunct="1"/>
            <a:r>
              <a:rPr lang="en-US" altLang="en-US" sz="2400"/>
              <a:t>Had they been farther apart,</a:t>
            </a:r>
          </a:p>
          <a:p>
            <a:pPr lvl="1" eaLnBrk="1" hangingPunct="1"/>
            <a:r>
              <a:rPr lang="en-US" altLang="en-US" sz="2000"/>
              <a:t>They would have had to transmit longer, and thus send more bits, before detecting the collision.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7B3B18-A93D-A5E2-131D-42AA5FD0DAFB}"/>
                  </a:ext>
                </a:extLst>
              </p14:cNvPr>
              <p14:cNvContentPartPr/>
              <p14:nvPr/>
            </p14:nvContentPartPr>
            <p14:xfrm>
              <a:off x="1068480" y="1475640"/>
              <a:ext cx="7887960" cy="430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7B3B18-A93D-A5E2-131D-42AA5FD0DA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120" y="1466280"/>
                <a:ext cx="7906680" cy="432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>
            <a:extLst>
              <a:ext uri="{FF2B5EF4-FFF2-40B4-BE49-F238E27FC236}">
                <a16:creationId xmlns:a16="http://schemas.microsoft.com/office/drawing/2014/main" id="{171DC49C-2F28-554C-6719-FB0F855606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90466" name="Rectangle 3">
            <a:extLst>
              <a:ext uri="{FF2B5EF4-FFF2-40B4-BE49-F238E27FC236}">
                <a16:creationId xmlns:a16="http://schemas.microsoft.com/office/drawing/2014/main" id="{CC85CED5-309D-7FFB-8028-1546BBBE98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The worst case scenario happens when the two hosts are at opposite ends of the Ethernet.</a:t>
            </a:r>
          </a:p>
          <a:p>
            <a:pPr eaLnBrk="1" hangingPunct="1"/>
            <a:r>
              <a:rPr lang="en-US" altLang="en-US" sz="2400"/>
              <a:t>To know for sure that the frame its just sent did not collide with another frame, the transmitter may need to send as many as 512 bits.</a:t>
            </a:r>
          </a:p>
          <a:p>
            <a:pPr lvl="1" eaLnBrk="1" hangingPunct="1"/>
            <a:r>
              <a:rPr lang="en-US" altLang="en-US" sz="2000"/>
              <a:t>Every Ethernet frame must be at least 512 bits (64 bytes) long.</a:t>
            </a:r>
          </a:p>
          <a:p>
            <a:pPr lvl="2" eaLnBrk="1" hangingPunct="1"/>
            <a:r>
              <a:rPr lang="en-US" altLang="en-US" sz="1800"/>
              <a:t>14 bytes of header + 46 bytes of data + 4 bytes of CRC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66F04A-FEBA-66D1-A238-2F2779779B84}"/>
                  </a:ext>
                </a:extLst>
              </p14:cNvPr>
              <p14:cNvContentPartPr/>
              <p14:nvPr/>
            </p14:nvContentPartPr>
            <p14:xfrm>
              <a:off x="3487680" y="3010320"/>
              <a:ext cx="1194120" cy="19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66F04A-FEBA-66D1-A238-2F2779779B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8320" y="3000960"/>
                <a:ext cx="1212840" cy="21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2">
            <a:extLst>
              <a:ext uri="{FF2B5EF4-FFF2-40B4-BE49-F238E27FC236}">
                <a16:creationId xmlns:a16="http://schemas.microsoft.com/office/drawing/2014/main" id="{F7B6E4B7-1536-7288-4ACA-66DA7150BC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eaLnBrk="1" hangingPunct="1"/>
            <a:r>
              <a:rPr lang="en-US" altLang="en-US"/>
              <a:t>Ethernet Transmitter Algorithm</a:t>
            </a:r>
            <a:endParaRPr lang="en-AU" altLang="en-US"/>
          </a:p>
        </p:txBody>
      </p:sp>
      <p:sp>
        <p:nvSpPr>
          <p:cNvPr id="192514" name="Rectangle 3">
            <a:extLst>
              <a:ext uri="{FF2B5EF4-FFF2-40B4-BE49-F238E27FC236}">
                <a16:creationId xmlns:a16="http://schemas.microsoft.com/office/drawing/2014/main" id="{D97E63A8-46F2-DB29-1FFA-5BB1D8D6E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Why 512 bits?</a:t>
            </a:r>
          </a:p>
          <a:p>
            <a:pPr lvl="1" eaLnBrk="1" hangingPunct="1"/>
            <a:r>
              <a:rPr lang="en-US" altLang="en-US" sz="2000"/>
              <a:t>Why is its length limited to 2500 m?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 sz="2400"/>
              <a:t>The farther apart two nodes are, the longer it takes for a frame sent by one to reach the other, and the network is vulnerable to collision during this time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19157</TotalTime>
  <Words>11756</Words>
  <Application>Microsoft Office PowerPoint</Application>
  <PresentationFormat>On-screen Show (4:3)</PresentationFormat>
  <Paragraphs>1411</Paragraphs>
  <Slides>142</Slides>
  <Notes>121</Notes>
  <HiddenSlides>27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1_cod4e</vt:lpstr>
      <vt:lpstr>PowerPoint Presentation</vt:lpstr>
      <vt:lpstr>Problems</vt:lpstr>
      <vt:lpstr>Chapter Outline</vt:lpstr>
      <vt:lpstr>Chapter Goal</vt:lpstr>
      <vt:lpstr>Chapter Goal (contd.)</vt:lpstr>
      <vt:lpstr>Perspectives on Connecting</vt:lpstr>
      <vt:lpstr>Link Capacity and Shannon-Hartley Theorem</vt:lpstr>
      <vt:lpstr>Links</vt:lpstr>
      <vt:lpstr>Links</vt:lpstr>
      <vt:lpstr>Links</vt:lpstr>
      <vt:lpstr>Links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Encoding</vt:lpstr>
      <vt:lpstr>Framing</vt:lpstr>
      <vt:lpstr>Framing</vt:lpstr>
      <vt:lpstr>Framing</vt:lpstr>
      <vt:lpstr>Framing</vt:lpstr>
      <vt:lpstr>Framing</vt:lpstr>
      <vt:lpstr>Framing</vt:lpstr>
      <vt:lpstr>Framing</vt:lpstr>
      <vt:lpstr>Framing</vt:lpstr>
      <vt:lpstr>Framing</vt:lpstr>
      <vt:lpstr>Framing</vt:lpstr>
      <vt:lpstr>Framing</vt:lpstr>
      <vt:lpstr>Framing</vt:lpstr>
      <vt:lpstr>Error Detection</vt:lpstr>
      <vt:lpstr>Error Detection</vt:lpstr>
      <vt:lpstr>Error Detection</vt:lpstr>
      <vt:lpstr>Error Detection</vt:lpstr>
      <vt:lpstr>Two-dimensional parity</vt:lpstr>
      <vt:lpstr>Two-dimensional parity</vt:lpstr>
      <vt:lpstr>Two-dimensional parity</vt:lpstr>
      <vt:lpstr>Internet Checksum Algorithm</vt:lpstr>
      <vt:lpstr>Internet Checksum Algorithm</vt:lpstr>
      <vt:lpstr>Internet Checksum Algorithm</vt:lpstr>
      <vt:lpstr>Internet Checksum Algorithm</vt:lpstr>
      <vt:lpstr>Cyclic Redundancy Check (CRC)</vt:lpstr>
      <vt:lpstr>Cyclic Redundancy Check (CRC)</vt:lpstr>
      <vt:lpstr>Cyclic Redundancy Check (CRC)</vt:lpstr>
      <vt:lpstr>Cyclic Redundancy Check (CRC)</vt:lpstr>
      <vt:lpstr>Cyclic Redundancy Check (CRC)</vt:lpstr>
      <vt:lpstr>Cyclic Redundancy Check (CRC)</vt:lpstr>
      <vt:lpstr>Cyclic Redundancy Check (CRC)</vt:lpstr>
      <vt:lpstr>Cyclic Redundancy Check (CRC)</vt:lpstr>
      <vt:lpstr>Cyclic Redundancy Check (CRC)</vt:lpstr>
      <vt:lpstr>Reliable Transmission</vt:lpstr>
      <vt:lpstr>Reliable Transmission</vt:lpstr>
      <vt:lpstr>Reliable Transmission</vt:lpstr>
      <vt:lpstr>Stop and Wait Protocol</vt:lpstr>
      <vt:lpstr>Stop and Wait Protocol</vt:lpstr>
      <vt:lpstr>Stop and Wait Protocol</vt:lpstr>
      <vt:lpstr>Stop and Wait Protocol</vt:lpstr>
      <vt:lpstr>Stop and Wait Protocol</vt:lpstr>
      <vt:lpstr>Sliding Window Protocol</vt:lpstr>
      <vt:lpstr>Sliding Window Protocol</vt:lpstr>
      <vt:lpstr>Sliding Window Protocol</vt:lpstr>
      <vt:lpstr>Sliding Window Protocol</vt:lpstr>
      <vt:lpstr>Sliding Window Protocol</vt:lpstr>
      <vt:lpstr>Sliding Window Protocol</vt:lpstr>
      <vt:lpstr>Sliding Window Protocol</vt:lpstr>
      <vt:lpstr>Sliding Window Protocol</vt:lpstr>
      <vt:lpstr>Sliding Window Protocol</vt:lpstr>
      <vt:lpstr>Issues with Sliding Window Protocol</vt:lpstr>
      <vt:lpstr>Issues with Sliding Window Protocol</vt:lpstr>
      <vt:lpstr>Issues with Sliding Window Protocol</vt:lpstr>
      <vt:lpstr>Issues with Sliding Window Protocol</vt:lpstr>
      <vt:lpstr>Issues with Sliding Window Protocol</vt:lpstr>
      <vt:lpstr>Issues with Sliding Window Protocol</vt:lpstr>
      <vt:lpstr>Issues with Sliding Window Protocol</vt:lpstr>
      <vt:lpstr>Issues with Sliding Window Protocol</vt:lpstr>
      <vt:lpstr>Ethernet</vt:lpstr>
      <vt:lpstr>Ethernet</vt:lpstr>
      <vt:lpstr>Ethernet</vt:lpstr>
      <vt:lpstr>Ethernet</vt:lpstr>
      <vt:lpstr>Ethernet</vt:lpstr>
      <vt:lpstr>Ethernet</vt:lpstr>
      <vt:lpstr>Ethernet</vt:lpstr>
      <vt:lpstr>Ethernet</vt:lpstr>
      <vt:lpstr>Ethernet</vt:lpstr>
      <vt:lpstr>Ethernet</vt:lpstr>
      <vt:lpstr>Access Protocol for Ethernet</vt:lpstr>
      <vt:lpstr>Ethernet Frame</vt:lpstr>
      <vt:lpstr>Ethernet Addresses</vt:lpstr>
      <vt:lpstr>Ethernet Addresses</vt:lpstr>
      <vt:lpstr>Ethernet Addresses</vt:lpstr>
      <vt:lpstr>Ethernet Addresses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Ethernet Transmitter Algorithm</vt:lpstr>
      <vt:lpstr>Experience with Ethernet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Wireless Links</vt:lpstr>
      <vt:lpstr>IEEE 802.11</vt:lpstr>
      <vt:lpstr>IEEE 802.11</vt:lpstr>
      <vt:lpstr>IEEE 802.11 – Collision Avoidance</vt:lpstr>
      <vt:lpstr>IEEE 802.11 – Collision Avoidance</vt:lpstr>
      <vt:lpstr>IEEE 802.11 – Collision Avoidance</vt:lpstr>
      <vt:lpstr>IEEE 802.11 – Collision Avoidance</vt:lpstr>
      <vt:lpstr>IEEE 802.11 – Collision Avoidance</vt:lpstr>
      <vt:lpstr>IEEE 802.11 – Collision Avoidance</vt:lpstr>
      <vt:lpstr>IEEE 802.11 – Collision Avoidance</vt:lpstr>
      <vt:lpstr>IEEE 802.11 – Collision Avoidance</vt:lpstr>
      <vt:lpstr>IEEE 802.11 – Distribution System</vt:lpstr>
      <vt:lpstr>IEEE 802.11 – Distribution System</vt:lpstr>
      <vt:lpstr>IEEE 802.11 – Distribution System</vt:lpstr>
      <vt:lpstr>IEEE 802.11 – Distribution System</vt:lpstr>
      <vt:lpstr>IEEE 802.11 – Distribution System</vt:lpstr>
      <vt:lpstr>IEEE 802.11 – Distribution System</vt:lpstr>
      <vt:lpstr>IEEE 802.11 – Frame Format</vt:lpstr>
      <vt:lpstr>IEEE 802.11 – Frame Format</vt:lpstr>
      <vt:lpstr>IEEE 802.11 – Frame Format</vt:lpstr>
      <vt:lpstr>Bluetooth</vt:lpstr>
      <vt:lpstr>Bluetooth</vt:lpstr>
      <vt:lpstr>Bluetooth</vt:lpstr>
      <vt:lpstr>Access Networks</vt:lpstr>
      <vt:lpstr>Perspective</vt:lpstr>
      <vt:lpstr>Summary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Getting Connected</dc:title>
  <dc:subject>Computer Networks</dc:subject>
  <dc:creator>Larry L. Peterson and Bruce S. Davie</dc:creator>
  <cp:lastModifiedBy>Alejandro Proano</cp:lastModifiedBy>
  <cp:revision>554</cp:revision>
  <dcterms:created xsi:type="dcterms:W3CDTF">2008-07-27T22:34:41Z</dcterms:created>
  <dcterms:modified xsi:type="dcterms:W3CDTF">2023-03-07T16:15:30Z</dcterms:modified>
</cp:coreProperties>
</file>